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Default Extension="emf" ContentType="image/x-emf"/>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wmf" ContentType="image/x-wmf"/>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Default Extension="jpeg" ContentType="image/jpeg"/>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theme/themeOverride2.xml" ContentType="application/vnd.openxmlformats-officedocument.themeOverr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9" r:id="rId1"/>
  </p:sldMasterIdLst>
  <p:notesMasterIdLst>
    <p:notesMasterId r:id="rId127"/>
  </p:notesMasterIdLst>
  <p:handoutMasterIdLst>
    <p:handoutMasterId r:id="rId128"/>
  </p:handoutMasterIdLst>
  <p:sldIdLst>
    <p:sldId id="684" r:id="rId2"/>
    <p:sldId id="775" r:id="rId3"/>
    <p:sldId id="685" r:id="rId4"/>
    <p:sldId id="804" r:id="rId5"/>
    <p:sldId id="776" r:id="rId6"/>
    <p:sldId id="771" r:id="rId7"/>
    <p:sldId id="777" r:id="rId8"/>
    <p:sldId id="778" r:id="rId9"/>
    <p:sldId id="686" r:id="rId10"/>
    <p:sldId id="780" r:id="rId11"/>
    <p:sldId id="782" r:id="rId12"/>
    <p:sldId id="781" r:id="rId13"/>
    <p:sldId id="810" r:id="rId14"/>
    <p:sldId id="785" r:id="rId15"/>
    <p:sldId id="687" r:id="rId16"/>
    <p:sldId id="688" r:id="rId17"/>
    <p:sldId id="772" r:id="rId18"/>
    <p:sldId id="704" r:id="rId19"/>
    <p:sldId id="783" r:id="rId20"/>
    <p:sldId id="784" r:id="rId21"/>
    <p:sldId id="779" r:id="rId22"/>
    <p:sldId id="773" r:id="rId23"/>
    <p:sldId id="796" r:id="rId24"/>
    <p:sldId id="799" r:id="rId25"/>
    <p:sldId id="689" r:id="rId26"/>
    <p:sldId id="798" r:id="rId27"/>
    <p:sldId id="800" r:id="rId28"/>
    <p:sldId id="690" r:id="rId29"/>
    <p:sldId id="691" r:id="rId30"/>
    <p:sldId id="692" r:id="rId31"/>
    <p:sldId id="693" r:id="rId32"/>
    <p:sldId id="694" r:id="rId33"/>
    <p:sldId id="695" r:id="rId34"/>
    <p:sldId id="696" r:id="rId35"/>
    <p:sldId id="697" r:id="rId36"/>
    <p:sldId id="698" r:id="rId37"/>
    <p:sldId id="699" r:id="rId38"/>
    <p:sldId id="700" r:id="rId39"/>
    <p:sldId id="701" r:id="rId40"/>
    <p:sldId id="702" r:id="rId41"/>
    <p:sldId id="703" r:id="rId42"/>
    <p:sldId id="787" r:id="rId43"/>
    <p:sldId id="788" r:id="rId44"/>
    <p:sldId id="705" r:id="rId45"/>
    <p:sldId id="707" r:id="rId46"/>
    <p:sldId id="708" r:id="rId47"/>
    <p:sldId id="709" r:id="rId48"/>
    <p:sldId id="710" r:id="rId49"/>
    <p:sldId id="711" r:id="rId50"/>
    <p:sldId id="712" r:id="rId51"/>
    <p:sldId id="713" r:id="rId52"/>
    <p:sldId id="801" r:id="rId53"/>
    <p:sldId id="714" r:id="rId54"/>
    <p:sldId id="715" r:id="rId55"/>
    <p:sldId id="716" r:id="rId56"/>
    <p:sldId id="717" r:id="rId57"/>
    <p:sldId id="718" r:id="rId58"/>
    <p:sldId id="719" r:id="rId59"/>
    <p:sldId id="720" r:id="rId60"/>
    <p:sldId id="721" r:id="rId61"/>
    <p:sldId id="706" r:id="rId62"/>
    <p:sldId id="722" r:id="rId63"/>
    <p:sldId id="723" r:id="rId64"/>
    <p:sldId id="724" r:id="rId65"/>
    <p:sldId id="725" r:id="rId66"/>
    <p:sldId id="726" r:id="rId67"/>
    <p:sldId id="727" r:id="rId68"/>
    <p:sldId id="728" r:id="rId69"/>
    <p:sldId id="729" r:id="rId70"/>
    <p:sldId id="730" r:id="rId71"/>
    <p:sldId id="731" r:id="rId72"/>
    <p:sldId id="732" r:id="rId73"/>
    <p:sldId id="733" r:id="rId74"/>
    <p:sldId id="734" r:id="rId75"/>
    <p:sldId id="786" r:id="rId76"/>
    <p:sldId id="735" r:id="rId77"/>
    <p:sldId id="736" r:id="rId78"/>
    <p:sldId id="737" r:id="rId79"/>
    <p:sldId id="738" r:id="rId80"/>
    <p:sldId id="739" r:id="rId81"/>
    <p:sldId id="740" r:id="rId82"/>
    <p:sldId id="741" r:id="rId83"/>
    <p:sldId id="742" r:id="rId84"/>
    <p:sldId id="789" r:id="rId85"/>
    <p:sldId id="790" r:id="rId86"/>
    <p:sldId id="791" r:id="rId87"/>
    <p:sldId id="743" r:id="rId88"/>
    <p:sldId id="744" r:id="rId89"/>
    <p:sldId id="745" r:id="rId90"/>
    <p:sldId id="750" r:id="rId91"/>
    <p:sldId id="751" r:id="rId92"/>
    <p:sldId id="752" r:id="rId93"/>
    <p:sldId id="753" r:id="rId94"/>
    <p:sldId id="754" r:id="rId95"/>
    <p:sldId id="755" r:id="rId96"/>
    <p:sldId id="756" r:id="rId97"/>
    <p:sldId id="757" r:id="rId98"/>
    <p:sldId id="758" r:id="rId99"/>
    <p:sldId id="792" r:id="rId100"/>
    <p:sldId id="759" r:id="rId101"/>
    <p:sldId id="676" r:id="rId102"/>
    <p:sldId id="761" r:id="rId103"/>
    <p:sldId id="762" r:id="rId104"/>
    <p:sldId id="674" r:id="rId105"/>
    <p:sldId id="677" r:id="rId106"/>
    <p:sldId id="672" r:id="rId107"/>
    <p:sldId id="678" r:id="rId108"/>
    <p:sldId id="806" r:id="rId109"/>
    <p:sldId id="763" r:id="rId110"/>
    <p:sldId id="764" r:id="rId111"/>
    <p:sldId id="765" r:id="rId112"/>
    <p:sldId id="766" r:id="rId113"/>
    <p:sldId id="767" r:id="rId114"/>
    <p:sldId id="768" r:id="rId115"/>
    <p:sldId id="769" r:id="rId116"/>
    <p:sldId id="793" r:id="rId117"/>
    <p:sldId id="770" r:id="rId118"/>
    <p:sldId id="671" r:id="rId119"/>
    <p:sldId id="805" r:id="rId120"/>
    <p:sldId id="794" r:id="rId121"/>
    <p:sldId id="795" r:id="rId122"/>
    <p:sldId id="807" r:id="rId123"/>
    <p:sldId id="808" r:id="rId124"/>
    <p:sldId id="809" r:id="rId125"/>
    <p:sldId id="803" r:id="rId126"/>
  </p:sldIdLst>
  <p:sldSz cx="9144000" cy="6858000" type="screen4x3"/>
  <p:notesSz cx="9296400" cy="7010400"/>
  <p:defaultTextStyle>
    <a:defPPr>
      <a:defRPr lang="en-US"/>
    </a:defPPr>
    <a:lvl1pPr algn="l" rtl="0" fontAlgn="base">
      <a:spcBef>
        <a:spcPct val="0"/>
      </a:spcBef>
      <a:spcAft>
        <a:spcPct val="0"/>
      </a:spcAft>
      <a:defRPr kern="1200">
        <a:solidFill>
          <a:schemeClr val="tx1"/>
        </a:solidFill>
        <a:latin typeface="Futura Bk" pitchFamily="34" charset="0"/>
        <a:ea typeface="+mn-ea"/>
        <a:cs typeface="+mn-cs"/>
      </a:defRPr>
    </a:lvl1pPr>
    <a:lvl2pPr marL="457200" algn="l" rtl="0" fontAlgn="base">
      <a:spcBef>
        <a:spcPct val="0"/>
      </a:spcBef>
      <a:spcAft>
        <a:spcPct val="0"/>
      </a:spcAft>
      <a:defRPr kern="1200">
        <a:solidFill>
          <a:schemeClr val="tx1"/>
        </a:solidFill>
        <a:latin typeface="Futura Bk" pitchFamily="34" charset="0"/>
        <a:ea typeface="+mn-ea"/>
        <a:cs typeface="+mn-cs"/>
      </a:defRPr>
    </a:lvl2pPr>
    <a:lvl3pPr marL="914400" algn="l" rtl="0" fontAlgn="base">
      <a:spcBef>
        <a:spcPct val="0"/>
      </a:spcBef>
      <a:spcAft>
        <a:spcPct val="0"/>
      </a:spcAft>
      <a:defRPr kern="1200">
        <a:solidFill>
          <a:schemeClr val="tx1"/>
        </a:solidFill>
        <a:latin typeface="Futura Bk" pitchFamily="34" charset="0"/>
        <a:ea typeface="+mn-ea"/>
        <a:cs typeface="+mn-cs"/>
      </a:defRPr>
    </a:lvl3pPr>
    <a:lvl4pPr marL="1371600" algn="l" rtl="0" fontAlgn="base">
      <a:spcBef>
        <a:spcPct val="0"/>
      </a:spcBef>
      <a:spcAft>
        <a:spcPct val="0"/>
      </a:spcAft>
      <a:defRPr kern="1200">
        <a:solidFill>
          <a:schemeClr val="tx1"/>
        </a:solidFill>
        <a:latin typeface="Futura Bk" pitchFamily="34" charset="0"/>
        <a:ea typeface="+mn-ea"/>
        <a:cs typeface="+mn-cs"/>
      </a:defRPr>
    </a:lvl4pPr>
    <a:lvl5pPr marL="1828800" algn="l" rtl="0" fontAlgn="base">
      <a:spcBef>
        <a:spcPct val="0"/>
      </a:spcBef>
      <a:spcAft>
        <a:spcPct val="0"/>
      </a:spcAft>
      <a:defRPr kern="1200">
        <a:solidFill>
          <a:schemeClr val="tx1"/>
        </a:solidFill>
        <a:latin typeface="Futura Bk" pitchFamily="34" charset="0"/>
        <a:ea typeface="+mn-ea"/>
        <a:cs typeface="+mn-cs"/>
      </a:defRPr>
    </a:lvl5pPr>
    <a:lvl6pPr marL="2286000" algn="l" defTabSz="914400" rtl="0" eaLnBrk="1" latinLnBrk="0" hangingPunct="1">
      <a:defRPr kern="1200">
        <a:solidFill>
          <a:schemeClr val="tx1"/>
        </a:solidFill>
        <a:latin typeface="Futura Bk" pitchFamily="34" charset="0"/>
        <a:ea typeface="+mn-ea"/>
        <a:cs typeface="+mn-cs"/>
      </a:defRPr>
    </a:lvl6pPr>
    <a:lvl7pPr marL="2743200" algn="l" defTabSz="914400" rtl="0" eaLnBrk="1" latinLnBrk="0" hangingPunct="1">
      <a:defRPr kern="1200">
        <a:solidFill>
          <a:schemeClr val="tx1"/>
        </a:solidFill>
        <a:latin typeface="Futura Bk" pitchFamily="34" charset="0"/>
        <a:ea typeface="+mn-ea"/>
        <a:cs typeface="+mn-cs"/>
      </a:defRPr>
    </a:lvl7pPr>
    <a:lvl8pPr marL="3200400" algn="l" defTabSz="914400" rtl="0" eaLnBrk="1" latinLnBrk="0" hangingPunct="1">
      <a:defRPr kern="1200">
        <a:solidFill>
          <a:schemeClr val="tx1"/>
        </a:solidFill>
        <a:latin typeface="Futura Bk" pitchFamily="34" charset="0"/>
        <a:ea typeface="+mn-ea"/>
        <a:cs typeface="+mn-cs"/>
      </a:defRPr>
    </a:lvl8pPr>
    <a:lvl9pPr marL="3657600" algn="l" defTabSz="914400" rtl="0" eaLnBrk="1" latinLnBrk="0" hangingPunct="1">
      <a:defRPr kern="1200">
        <a:solidFill>
          <a:schemeClr val="tx1"/>
        </a:solidFill>
        <a:latin typeface="Futura Bk"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00"/>
    <a:srgbClr val="00558E"/>
    <a:srgbClr val="0071B5"/>
    <a:srgbClr val="2990CA"/>
    <a:srgbClr val="51AEDD"/>
    <a:srgbClr val="79C1E5"/>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81" autoAdjust="0"/>
    <p:restoredTop sz="93250" autoAdjust="0"/>
  </p:normalViewPr>
  <p:slideViewPr>
    <p:cSldViewPr snapToGrid="0">
      <p:cViewPr varScale="1">
        <p:scale>
          <a:sx n="91" d="100"/>
          <a:sy n="91" d="100"/>
        </p:scale>
        <p:origin x="-516" y="-114"/>
      </p:cViewPr>
      <p:guideLst>
        <p:guide orient="horz" pos="2160"/>
        <p:guide pos="2880"/>
      </p:guideLst>
    </p:cSldViewPr>
  </p:slideViewPr>
  <p:outlineViewPr>
    <p:cViewPr>
      <p:scale>
        <a:sx n="33" d="100"/>
        <a:sy n="33" d="100"/>
      </p:scale>
      <p:origin x="0" y="21210"/>
    </p:cViewPr>
  </p:outlineViewPr>
  <p:notesTextViewPr>
    <p:cViewPr>
      <p:scale>
        <a:sx n="100" d="100"/>
        <a:sy n="100" d="100"/>
      </p:scale>
      <p:origin x="0" y="1200"/>
    </p:cViewPr>
  </p:notesTextViewPr>
  <p:sorterViewPr>
    <p:cViewPr>
      <p:scale>
        <a:sx n="66" d="100"/>
        <a:sy n="66" d="100"/>
      </p:scale>
      <p:origin x="0" y="5370"/>
    </p:cViewPr>
  </p:sorterViewPr>
  <p:notesViewPr>
    <p:cSldViewPr snapToGrid="0">
      <p:cViewPr varScale="1">
        <p:scale>
          <a:sx n="83" d="100"/>
          <a:sy n="83" d="100"/>
        </p:scale>
        <p:origin x="-1596" y="-90"/>
      </p:cViewPr>
      <p:guideLst>
        <p:guide orient="horz" pos="2208"/>
        <p:guide pos="2928"/>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handoutMaster" Target="handoutMasters/handout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8" name="Rectangle 6"/>
          <p:cNvSpPr>
            <a:spLocks noGrp="1" noChangeArrowheads="1"/>
          </p:cNvSpPr>
          <p:nvPr>
            <p:ph type="hdr" sz="quarter"/>
          </p:nvPr>
        </p:nvSpPr>
        <p:spPr bwMode="auto">
          <a:xfrm>
            <a:off x="382588" y="33338"/>
            <a:ext cx="6196012" cy="350837"/>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000" smtClean="0">
                <a:latin typeface="Futura Hv" pitchFamily="34" charset="0"/>
              </a:defRPr>
            </a:lvl1pPr>
          </a:lstStyle>
          <a:p>
            <a:pPr>
              <a:defRPr/>
            </a:pPr>
            <a:r>
              <a:rPr lang="en-US"/>
              <a:t>Dusan Baljevic</a:t>
            </a:r>
          </a:p>
        </p:txBody>
      </p:sp>
      <p:sp>
        <p:nvSpPr>
          <p:cNvPr id="79879" name="Line 7"/>
          <p:cNvSpPr>
            <a:spLocks noChangeShapeType="1"/>
          </p:cNvSpPr>
          <p:nvPr/>
        </p:nvSpPr>
        <p:spPr bwMode="auto">
          <a:xfrm>
            <a:off x="492125" y="6867525"/>
            <a:ext cx="8340725" cy="0"/>
          </a:xfrm>
          <a:prstGeom prst="line">
            <a:avLst/>
          </a:prstGeom>
          <a:noFill/>
          <a:ln w="6350">
            <a:solidFill>
              <a:schemeClr val="tx1"/>
            </a:solidFill>
            <a:round/>
            <a:headEnd/>
            <a:tailEnd/>
          </a:ln>
          <a:effectLst/>
        </p:spPr>
        <p:txBody>
          <a:bodyPr/>
          <a:lstStyle/>
          <a:p>
            <a:pPr>
              <a:defRPr/>
            </a:pPr>
            <a:endParaRPr lang="en-US"/>
          </a:p>
        </p:txBody>
      </p:sp>
      <p:sp>
        <p:nvSpPr>
          <p:cNvPr id="79880" name="Rectangle 8"/>
          <p:cNvSpPr>
            <a:spLocks noGrp="1" noChangeArrowheads="1"/>
          </p:cNvSpPr>
          <p:nvPr>
            <p:ph type="sldNum" sz="quarter" idx="3"/>
          </p:nvPr>
        </p:nvSpPr>
        <p:spPr bwMode="auto">
          <a:xfrm>
            <a:off x="8424863" y="6853238"/>
            <a:ext cx="520700" cy="16510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800" smtClean="0"/>
            </a:lvl1pPr>
          </a:lstStyle>
          <a:p>
            <a:pPr>
              <a:defRPr/>
            </a:pPr>
            <a:fld id="{E7487D4F-9F3F-4A6C-9E6E-104237D76FF0}" type="slidenum">
              <a:rPr lang="en-US"/>
              <a:pPr>
                <a:defRPr/>
              </a:pPr>
              <a:t>‹#›</a:t>
            </a:fld>
            <a:endParaRPr lang="en-US"/>
          </a:p>
        </p:txBody>
      </p:sp>
      <p:sp>
        <p:nvSpPr>
          <p:cNvPr id="79881" name="Rectangle 9"/>
          <p:cNvSpPr>
            <a:spLocks noGrp="1" noChangeArrowheads="1"/>
          </p:cNvSpPr>
          <p:nvPr>
            <p:ph type="ftr" sz="quarter" idx="2"/>
          </p:nvPr>
        </p:nvSpPr>
        <p:spPr bwMode="auto">
          <a:xfrm>
            <a:off x="369888" y="6853238"/>
            <a:ext cx="7867650" cy="16510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800" smtClean="0">
                <a:latin typeface="Futura Hv" pitchFamily="34" charset="0"/>
              </a:defRPr>
            </a:lvl1pPr>
          </a:lstStyle>
          <a:p>
            <a:pPr>
              <a:defRPr/>
            </a:pPr>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4"/>
          <p:cNvSpPr>
            <a:spLocks noGrp="1" noRot="1" noChangeAspect="1" noChangeArrowheads="1" noTextEdit="1"/>
          </p:cNvSpPr>
          <p:nvPr>
            <p:ph type="sldImg" idx="2"/>
          </p:nvPr>
        </p:nvSpPr>
        <p:spPr bwMode="auto">
          <a:xfrm>
            <a:off x="5013325" y="173038"/>
            <a:ext cx="2794000" cy="2095500"/>
          </a:xfrm>
          <a:prstGeom prst="rect">
            <a:avLst/>
          </a:prstGeom>
          <a:noFill/>
          <a:ln w="9525">
            <a:solidFill>
              <a:srgbClr val="000000"/>
            </a:solidFill>
            <a:miter lim="800000"/>
            <a:headEnd/>
            <a:tailEnd/>
          </a:ln>
        </p:spPr>
      </p:sp>
      <p:sp>
        <p:nvSpPr>
          <p:cNvPr id="11272" name="Rectangle 8"/>
          <p:cNvSpPr>
            <a:spLocks noGrp="1" noChangeArrowheads="1"/>
          </p:cNvSpPr>
          <p:nvPr>
            <p:ph type="hdr" sz="quarter"/>
          </p:nvPr>
        </p:nvSpPr>
        <p:spPr bwMode="auto">
          <a:xfrm>
            <a:off x="385763" y="173038"/>
            <a:ext cx="3435350" cy="23495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000" smtClean="0">
                <a:latin typeface="Futura Hv" pitchFamily="34" charset="0"/>
              </a:defRPr>
            </a:lvl1pPr>
          </a:lstStyle>
          <a:p>
            <a:pPr>
              <a:defRPr/>
            </a:pPr>
            <a:r>
              <a:rPr lang="en-US"/>
              <a:t>Dusan Baljevic</a:t>
            </a:r>
          </a:p>
        </p:txBody>
      </p:sp>
      <p:sp>
        <p:nvSpPr>
          <p:cNvPr id="11273" name="Rectangle 9"/>
          <p:cNvSpPr>
            <a:spLocks noGrp="1" noChangeArrowheads="1"/>
          </p:cNvSpPr>
          <p:nvPr>
            <p:ph type="body" sz="quarter" idx="3"/>
          </p:nvPr>
        </p:nvSpPr>
        <p:spPr bwMode="auto">
          <a:xfrm>
            <a:off x="341313" y="2454275"/>
            <a:ext cx="8529637" cy="4310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274" name="Rectangle 10"/>
          <p:cNvSpPr>
            <a:spLocks noGrp="1" noChangeArrowheads="1"/>
          </p:cNvSpPr>
          <p:nvPr>
            <p:ph type="ftr" sz="quarter" idx="4"/>
          </p:nvPr>
        </p:nvSpPr>
        <p:spPr bwMode="auto">
          <a:xfrm>
            <a:off x="374650" y="6837363"/>
            <a:ext cx="7870825" cy="173037"/>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800" smtClean="0">
                <a:latin typeface="Futura Hv" pitchFamily="34" charset="0"/>
              </a:defRPr>
            </a:lvl1pPr>
          </a:lstStyle>
          <a:p>
            <a:pPr>
              <a:defRPr/>
            </a:pPr>
            <a:endParaRPr lang="en-US"/>
          </a:p>
        </p:txBody>
      </p:sp>
      <p:sp>
        <p:nvSpPr>
          <p:cNvPr id="11275" name="Rectangle 11"/>
          <p:cNvSpPr>
            <a:spLocks noGrp="1" noChangeArrowheads="1"/>
          </p:cNvSpPr>
          <p:nvPr>
            <p:ph type="sldNum" sz="quarter" idx="5"/>
          </p:nvPr>
        </p:nvSpPr>
        <p:spPr bwMode="auto">
          <a:xfrm>
            <a:off x="8413750" y="6846888"/>
            <a:ext cx="519113" cy="163512"/>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800" smtClean="0"/>
            </a:lvl1pPr>
          </a:lstStyle>
          <a:p>
            <a:pPr>
              <a:defRPr/>
            </a:pPr>
            <a:fld id="{E29971C7-D8D2-4104-9D33-89DAD9A6D1D4}" type="slidenum">
              <a:rPr lang="en-US"/>
              <a:pPr>
                <a:defRPr/>
              </a:pPr>
              <a:t>‹#›</a:t>
            </a:fld>
            <a:endParaRPr lang="en-US"/>
          </a:p>
        </p:txBody>
      </p:sp>
    </p:spTree>
  </p:cSld>
  <p:clrMap bg1="lt1" tx1="dk1" bg2="lt2" tx2="dk2" accent1="accent1" accent2="accent2" accent3="accent3" accent4="accent4" accent5="accent5" accent6="accent6" hlink="hlink" folHlink="folHlink"/>
  <p:hf ftr="0" dt="0"/>
  <p:notesStyle>
    <a:lvl1pPr marL="119063" indent="-119063" algn="l" rtl="0" eaLnBrk="0" fontAlgn="base" hangingPunct="0">
      <a:spcBef>
        <a:spcPct val="30000"/>
      </a:spcBef>
      <a:spcAft>
        <a:spcPct val="0"/>
      </a:spcAft>
      <a:buChar char="•"/>
      <a:defRPr sz="1200" kern="1200">
        <a:solidFill>
          <a:schemeClr val="tx1"/>
        </a:solidFill>
        <a:latin typeface="Futura Bk" pitchFamily="34" charset="0"/>
        <a:ea typeface="+mn-ea"/>
        <a:cs typeface="+mn-cs"/>
      </a:defRPr>
    </a:lvl1pPr>
    <a:lvl2pPr marL="344488" indent="-111125" algn="l" rtl="0" eaLnBrk="0" fontAlgn="base" hangingPunct="0">
      <a:spcBef>
        <a:spcPct val="30000"/>
      </a:spcBef>
      <a:spcAft>
        <a:spcPct val="0"/>
      </a:spcAft>
      <a:buChar char="•"/>
      <a:defRPr sz="1000" kern="1200">
        <a:solidFill>
          <a:schemeClr val="tx1"/>
        </a:solidFill>
        <a:latin typeface="Futura Bk" pitchFamily="34" charset="0"/>
        <a:ea typeface="+mn-ea"/>
        <a:cs typeface="+mn-cs"/>
      </a:defRPr>
    </a:lvl2pPr>
    <a:lvl3pPr marL="569913" indent="-106363" algn="l" rtl="0" eaLnBrk="0" fontAlgn="base" hangingPunct="0">
      <a:spcBef>
        <a:spcPct val="30000"/>
      </a:spcBef>
      <a:spcAft>
        <a:spcPct val="0"/>
      </a:spcAft>
      <a:buChar char="•"/>
      <a:defRPr sz="900" kern="1200">
        <a:solidFill>
          <a:schemeClr val="tx1"/>
        </a:solidFill>
        <a:latin typeface="Futura Bk" pitchFamily="34" charset="0"/>
        <a:ea typeface="+mn-ea"/>
        <a:cs typeface="+mn-cs"/>
      </a:defRPr>
    </a:lvl3pPr>
    <a:lvl4pPr marL="795338" indent="-106363" algn="l" rtl="0" eaLnBrk="0" fontAlgn="base" hangingPunct="0">
      <a:spcBef>
        <a:spcPct val="30000"/>
      </a:spcBef>
      <a:spcAft>
        <a:spcPct val="0"/>
      </a:spcAft>
      <a:buChar char="•"/>
      <a:defRPr sz="900" kern="1200">
        <a:solidFill>
          <a:schemeClr val="tx1"/>
        </a:solidFill>
        <a:latin typeface="Futura Bk" pitchFamily="34" charset="0"/>
        <a:ea typeface="+mn-ea"/>
        <a:cs typeface="+mn-cs"/>
      </a:defRPr>
    </a:lvl4pPr>
    <a:lvl5pPr marL="1033463" indent="-119063" algn="l" rtl="0" eaLnBrk="0" fontAlgn="base" hangingPunct="0">
      <a:spcBef>
        <a:spcPct val="30000"/>
      </a:spcBef>
      <a:spcAft>
        <a:spcPct val="0"/>
      </a:spcAft>
      <a:buChar char="•"/>
      <a:defRPr sz="900" kern="1200">
        <a:solidFill>
          <a:schemeClr val="tx1"/>
        </a:solidFill>
        <a:latin typeface="Futura Bk"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docs.hp.com/en/5992-6582/ch03s09.html"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docs.hp.com/en/5992-6582/ch04.html" TargetMode="External"/><Relationship Id="rId4" Type="http://schemas.openxmlformats.org/officeDocument/2006/relationships/hyperlink" Target="http://docs.hp.com/en/5992-6582/ch03s10.html"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docs.hp.com/en/5992-6582/ch03s01.html"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docs.hp.com/"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docs.hp.com/en/5992-6582/ch03s02.html" TargetMode="Externa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1"/>
          <p:cNvSpPr>
            <a:spLocks noGrp="1" noChangeArrowheads="1"/>
          </p:cNvSpPr>
          <p:nvPr>
            <p:ph type="sldNum" sz="quarter" idx="5"/>
          </p:nvPr>
        </p:nvSpPr>
        <p:spPr>
          <a:ln/>
        </p:spPr>
        <p:txBody>
          <a:bodyPr/>
          <a:lstStyle/>
          <a:p>
            <a:fld id="{BC9A576B-2983-47A5-8F4F-F90F7EFDACEB}" type="slidenum">
              <a:rPr lang="en-US"/>
              <a:pPr/>
              <a:t>1</a:t>
            </a:fld>
            <a:endParaRPr lang="en-US" dirty="0"/>
          </a:p>
        </p:txBody>
      </p:sp>
      <p:sp>
        <p:nvSpPr>
          <p:cNvPr id="580610" name="Rectangle 2"/>
          <p:cNvSpPr>
            <a:spLocks noGrp="1" noRot="1" noChangeAspect="1" noChangeArrowheads="1" noTextEdit="1"/>
          </p:cNvSpPr>
          <p:nvPr>
            <p:ph type="sldImg"/>
          </p:nvPr>
        </p:nvSpPr>
        <p:spPr>
          <a:ln/>
        </p:spPr>
      </p:sp>
      <p:sp>
        <p:nvSpPr>
          <p:cNvPr id="580611" name="Rectangle 3"/>
          <p:cNvSpPr>
            <a:spLocks noGrp="1" noChangeArrowheads="1"/>
          </p:cNvSpPr>
          <p:nvPr>
            <p:ph type="body" idx="1"/>
          </p:nvPr>
        </p:nvSpPr>
        <p:spPr/>
        <p:txBody>
          <a:bodyPr/>
          <a:lstStyle/>
          <a:p>
            <a:pPr>
              <a:buFontTx/>
              <a:buNone/>
            </a:pPr>
            <a:endParaRPr lang="en-A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dirty="0" smtClean="0"/>
              <a:t>Dusan Baljevic</a:t>
            </a:r>
            <a:endParaRPr lang="en-US" dirty="0"/>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pPr>
              <a:buNone/>
            </a:pPr>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marL="119063" marR="0" indent="-119063" algn="l" defTabSz="914400" rtl="0" eaLnBrk="0" fontAlgn="base" latinLnBrk="0" hangingPunct="0">
              <a:lnSpc>
                <a:spcPct val="100000"/>
              </a:lnSpc>
              <a:spcBef>
                <a:spcPct val="30000"/>
              </a:spcBef>
              <a:spcAft>
                <a:spcPct val="0"/>
              </a:spcAft>
              <a:buClrTx/>
              <a:buSzTx/>
              <a:buFont typeface="Arial" pitchFamily="34" charset="0"/>
              <a:buNone/>
              <a:tabLst/>
              <a:defRPr/>
            </a:pPr>
            <a:endParaRPr lang="en-US" sz="1200" kern="1200" dirty="0" smtClean="0">
              <a:solidFill>
                <a:schemeClr val="tx1"/>
              </a:solidFill>
              <a:latin typeface="Futura Bk" pitchFamily="34" charset="0"/>
              <a:ea typeface="+mn-ea"/>
              <a:cs typeface="+mn-cs"/>
            </a:endParaRPr>
          </a:p>
        </p:txBody>
      </p:sp>
      <p:sp>
        <p:nvSpPr>
          <p:cNvPr id="4" name="Header Placeholder 3"/>
          <p:cNvSpPr>
            <a:spLocks noGrp="1"/>
          </p:cNvSpPr>
          <p:nvPr>
            <p:ph type="hdr" sz="quarter" idx="10"/>
          </p:nvPr>
        </p:nvSpPr>
        <p:spPr>
          <a:xfrm>
            <a:off x="385763" y="173038"/>
            <a:ext cx="3435350" cy="234950"/>
          </a:xfrm>
          <a:prstGeom prst="rect">
            <a:avLst/>
          </a:prstGeom>
        </p:spPr>
        <p:txBody>
          <a:bodyPr/>
          <a:lstStyle/>
          <a:p>
            <a:pPr>
              <a:defRPr/>
            </a:pPr>
            <a:r>
              <a:rPr lang="en-US" dirty="0" smtClean="0"/>
              <a:t>HP Unix Professions Webcast May 2008</a:t>
            </a:r>
            <a:endParaRPr lang="en-US" dirty="0"/>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marL="119063" marR="0" indent="-119063" algn="l" defTabSz="914400" rtl="0" eaLnBrk="0" fontAlgn="base" latinLnBrk="0" hangingPunct="0">
              <a:lnSpc>
                <a:spcPct val="100000"/>
              </a:lnSpc>
              <a:spcBef>
                <a:spcPct val="30000"/>
              </a:spcBef>
              <a:spcAft>
                <a:spcPct val="0"/>
              </a:spcAft>
              <a:buClrTx/>
              <a:buSzTx/>
              <a:buFont typeface="Arial" pitchFamily="34" charset="0"/>
              <a:buNone/>
              <a:tabLst/>
              <a:defRPr/>
            </a:pPr>
            <a:endParaRPr lang="en-US" sz="1200" kern="1200" dirty="0" smtClean="0">
              <a:solidFill>
                <a:schemeClr val="tx1"/>
              </a:solidFill>
              <a:latin typeface="Futura Bk" pitchFamily="34" charset="0"/>
              <a:ea typeface="+mn-ea"/>
              <a:cs typeface="+mn-cs"/>
            </a:endParaRPr>
          </a:p>
        </p:txBody>
      </p:sp>
      <p:sp>
        <p:nvSpPr>
          <p:cNvPr id="4" name="Header Placeholder 3"/>
          <p:cNvSpPr>
            <a:spLocks noGrp="1"/>
          </p:cNvSpPr>
          <p:nvPr>
            <p:ph type="hdr" sz="quarter" idx="10"/>
          </p:nvPr>
        </p:nvSpPr>
        <p:spPr>
          <a:xfrm>
            <a:off x="385763" y="173038"/>
            <a:ext cx="3435350" cy="234950"/>
          </a:xfrm>
          <a:prstGeom prst="rect">
            <a:avLst/>
          </a:prstGeom>
        </p:spPr>
        <p:txBody>
          <a:bodyPr/>
          <a:lstStyle/>
          <a:p>
            <a:pPr>
              <a:defRPr/>
            </a:pPr>
            <a:r>
              <a:rPr lang="en-US" dirty="0" smtClean="0"/>
              <a:t>HP Unix Professions Webcast May 2008</a:t>
            </a:r>
            <a:endParaRPr lang="en-US" dirty="0"/>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marL="119063" marR="0" indent="-119063" algn="l" defTabSz="914400" rtl="0" eaLnBrk="0" fontAlgn="base" latinLnBrk="0" hangingPunct="0">
              <a:lnSpc>
                <a:spcPct val="100000"/>
              </a:lnSpc>
              <a:spcBef>
                <a:spcPct val="30000"/>
              </a:spcBef>
              <a:spcAft>
                <a:spcPct val="0"/>
              </a:spcAft>
              <a:buClrTx/>
              <a:buSzTx/>
              <a:buFont typeface="Arial" pitchFamily="34" charset="0"/>
              <a:buNone/>
              <a:tabLst/>
              <a:defRPr/>
            </a:pPr>
            <a:endParaRPr lang="en-US" sz="1200" kern="1200" dirty="0" smtClean="0">
              <a:solidFill>
                <a:schemeClr val="tx1"/>
              </a:solidFill>
              <a:latin typeface="Futura Bk" pitchFamily="34" charset="0"/>
              <a:ea typeface="+mn-ea"/>
              <a:cs typeface="+mn-cs"/>
            </a:endParaRPr>
          </a:p>
        </p:txBody>
      </p:sp>
      <p:sp>
        <p:nvSpPr>
          <p:cNvPr id="4" name="Header Placeholder 3"/>
          <p:cNvSpPr>
            <a:spLocks noGrp="1"/>
          </p:cNvSpPr>
          <p:nvPr>
            <p:ph type="hdr" sz="quarter" idx="10"/>
          </p:nvPr>
        </p:nvSpPr>
        <p:spPr>
          <a:xfrm>
            <a:off x="385763" y="173038"/>
            <a:ext cx="3435350" cy="234950"/>
          </a:xfrm>
          <a:prstGeom prst="rect">
            <a:avLst/>
          </a:prstGeom>
        </p:spPr>
        <p:txBody>
          <a:bodyPr/>
          <a:lstStyle/>
          <a:p>
            <a:pPr>
              <a:defRPr/>
            </a:pPr>
            <a:r>
              <a:rPr lang="en-US" dirty="0" smtClean="0"/>
              <a:t>HP Unix Professions Webcast May 2008</a:t>
            </a:r>
            <a:endParaRPr lang="en-US" dirty="0"/>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charset="0"/>
              <a:buNone/>
            </a:pPr>
            <a:r>
              <a:rPr lang="en-AU" dirty="0" smtClean="0"/>
              <a:t>* Dusan’s personal comments:</a:t>
            </a:r>
          </a:p>
          <a:p>
            <a:pPr>
              <a:buFont typeface="Arial" charset="0"/>
              <a:buNone/>
            </a:pPr>
            <a:endParaRPr lang="en-AU" dirty="0" smtClean="0"/>
          </a:p>
          <a:p>
            <a:pPr>
              <a:buNone/>
            </a:pPr>
            <a:r>
              <a:rPr lang="en-US" sz="1200" kern="1200" dirty="0" smtClean="0">
                <a:solidFill>
                  <a:schemeClr val="tx1"/>
                </a:solidFill>
                <a:latin typeface="Futura Bk" pitchFamily="34" charset="0"/>
                <a:ea typeface="+mn-ea"/>
                <a:cs typeface="+mn-cs"/>
              </a:rPr>
              <a:t>	The update-ux method is not only used to update from a lower to a higher version</a:t>
            </a:r>
          </a:p>
          <a:p>
            <a:pPr>
              <a:buNone/>
            </a:pPr>
            <a:r>
              <a:rPr lang="en-US" sz="1200" kern="1200" dirty="0" smtClean="0">
                <a:solidFill>
                  <a:schemeClr val="tx1"/>
                </a:solidFill>
                <a:latin typeface="Futura Bk" pitchFamily="34" charset="0"/>
                <a:ea typeface="+mn-ea"/>
                <a:cs typeface="+mn-cs"/>
              </a:rPr>
              <a:t>	(for example, V2 to V3), but also to update from an older to a newer release within</a:t>
            </a:r>
          </a:p>
          <a:p>
            <a:pPr>
              <a:buNone/>
            </a:pPr>
            <a:r>
              <a:rPr lang="en-US" sz="1200" kern="1200" dirty="0" smtClean="0">
                <a:solidFill>
                  <a:schemeClr val="tx1"/>
                </a:solidFill>
                <a:latin typeface="Futura Bk" pitchFamily="34" charset="0"/>
                <a:ea typeface="+mn-ea"/>
                <a:cs typeface="+mn-cs"/>
              </a:rPr>
              <a:t>	the same version.</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Even then, HP’s official stance is:</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a:t>
            </a:r>
            <a:r>
              <a:rPr lang="en-US" sz="1200" kern="1200" baseline="0" dirty="0" smtClean="0">
                <a:solidFill>
                  <a:schemeClr val="tx1"/>
                </a:solidFill>
                <a:latin typeface="Futura Bk" pitchFamily="34" charset="0"/>
                <a:ea typeface="+mn-ea"/>
                <a:cs typeface="+mn-cs"/>
              </a:rPr>
              <a:t>  </a:t>
            </a:r>
            <a:r>
              <a:rPr lang="en-US" sz="1200" kern="1200" dirty="0" smtClean="0">
                <a:solidFill>
                  <a:schemeClr val="tx1"/>
                </a:solidFill>
                <a:latin typeface="Futura Bk" pitchFamily="34" charset="0"/>
                <a:ea typeface="+mn-ea"/>
                <a:cs typeface="+mn-cs"/>
              </a:rPr>
              <a:t>If O/S is upgraded through update-ux process, the best practice recommends cold</a:t>
            </a:r>
          </a:p>
          <a:p>
            <a:pPr>
              <a:buNone/>
            </a:pPr>
            <a:r>
              <a:rPr lang="en-US" sz="1200" kern="1200" baseline="0" dirty="0" smtClean="0">
                <a:solidFill>
                  <a:schemeClr val="tx1"/>
                </a:solidFill>
                <a:latin typeface="Futura Bk" pitchFamily="34" charset="0"/>
                <a:ea typeface="+mn-ea"/>
                <a:cs typeface="+mn-cs"/>
              </a:rPr>
              <a:t>	  </a:t>
            </a:r>
            <a:r>
              <a:rPr lang="en-US" sz="1200" kern="1200" dirty="0" smtClean="0">
                <a:solidFill>
                  <a:schemeClr val="tx1"/>
                </a:solidFill>
                <a:latin typeface="Futura Bk" pitchFamily="34" charset="0"/>
                <a:ea typeface="+mn-ea"/>
                <a:cs typeface="+mn-cs"/>
              </a:rPr>
              <a:t>installs; incremental upgrades might create possibility that some obsolete software</a:t>
            </a:r>
          </a:p>
          <a:p>
            <a:pPr>
              <a:buNone/>
            </a:pPr>
            <a:r>
              <a:rPr lang="en-US" sz="1200" kern="1200" dirty="0" smtClean="0">
                <a:solidFill>
                  <a:schemeClr val="tx1"/>
                </a:solidFill>
                <a:latin typeface="Futura Bk" pitchFamily="34" charset="0"/>
                <a:ea typeface="+mn-ea"/>
                <a:cs typeface="+mn-cs"/>
              </a:rPr>
              <a:t>	</a:t>
            </a:r>
            <a:r>
              <a:rPr lang="en-US" sz="1200" kern="1200" baseline="0" dirty="0" smtClean="0">
                <a:solidFill>
                  <a:schemeClr val="tx1"/>
                </a:solidFill>
                <a:latin typeface="Futura Bk" pitchFamily="34" charset="0"/>
                <a:ea typeface="+mn-ea"/>
                <a:cs typeface="+mn-cs"/>
              </a:rPr>
              <a:t>  </a:t>
            </a:r>
            <a:r>
              <a:rPr lang="en-US" sz="1200" kern="1200" dirty="0" smtClean="0">
                <a:solidFill>
                  <a:schemeClr val="tx1"/>
                </a:solidFill>
                <a:latin typeface="Futura Bk" pitchFamily="34" charset="0"/>
                <a:ea typeface="+mn-ea"/>
                <a:cs typeface="+mn-cs"/>
              </a:rPr>
              <a:t>and libraries exist afterwards.</a:t>
            </a:r>
          </a:p>
          <a:p>
            <a:pPr>
              <a:buNone/>
            </a:pPr>
            <a:endParaRPr lang="en-US" sz="1200" kern="120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	update-ux works and is supported for HP-UX V2 to V3 upgrade</a:t>
            </a:r>
            <a:r>
              <a:rPr lang="en-US" sz="1200" kern="1200" baseline="0" dirty="0" smtClean="0">
                <a:solidFill>
                  <a:schemeClr val="tx1"/>
                </a:solidFill>
                <a:latin typeface="Futura Bk" pitchFamily="34" charset="0"/>
                <a:ea typeface="+mn-ea"/>
                <a:cs typeface="+mn-cs"/>
              </a:rPr>
              <a:t> </a:t>
            </a:r>
            <a:r>
              <a:rPr lang="en-US" sz="1200" kern="1200" dirty="0" smtClean="0">
                <a:solidFill>
                  <a:schemeClr val="tx1"/>
                </a:solidFill>
                <a:latin typeface="Futura Bk" pitchFamily="34" charset="0"/>
                <a:ea typeface="+mn-ea"/>
                <a:cs typeface="+mn-cs"/>
              </a:rPr>
              <a:t>on LIVE disk, so why we not have the same</a:t>
            </a:r>
          </a:p>
          <a:p>
            <a:pPr>
              <a:buNone/>
            </a:pPr>
            <a:r>
              <a:rPr lang="en-US" sz="1200" kern="1200" dirty="0" smtClean="0">
                <a:solidFill>
                  <a:schemeClr val="tx1"/>
                </a:solidFill>
                <a:latin typeface="Futura Bk" pitchFamily="34" charset="0"/>
                <a:ea typeface="+mn-ea"/>
                <a:cs typeface="+mn-cs"/>
              </a:rPr>
              <a:t>	with DRD… </a:t>
            </a:r>
          </a:p>
          <a:p>
            <a:pPr>
              <a:buNone/>
            </a:pPr>
            <a:r>
              <a:rPr lang="en-US" sz="1200" kern="1200" dirty="0" smtClean="0">
                <a:solidFill>
                  <a:schemeClr val="tx1"/>
                </a:solidFill>
                <a:latin typeface="Futura Bk" pitchFamily="34" charset="0"/>
                <a:ea typeface="+mn-ea"/>
                <a:cs typeface="+mn-cs"/>
              </a:rPr>
              <a:t> </a:t>
            </a:r>
          </a:p>
          <a:p>
            <a:pPr>
              <a:buNone/>
            </a:pPr>
            <a:r>
              <a:rPr lang="en-US" sz="1200" b="1" kern="1200" dirty="0" smtClean="0">
                <a:solidFill>
                  <a:schemeClr val="tx1"/>
                </a:solidFill>
                <a:latin typeface="Futura Bk" pitchFamily="34" charset="0"/>
                <a:ea typeface="+mn-ea"/>
                <a:cs typeface="+mn-cs"/>
              </a:rPr>
              <a:t>	The only on-line and WITHOUT AFFECTING PRODUCTION</a:t>
            </a:r>
            <a:r>
              <a:rPr lang="en-US" sz="1200" b="0" kern="1200" baseline="0" dirty="0" smtClean="0">
                <a:solidFill>
                  <a:schemeClr val="tx1"/>
                </a:solidFill>
                <a:latin typeface="Futura Bk" pitchFamily="34" charset="0"/>
                <a:ea typeface="+mn-ea"/>
                <a:cs typeface="+mn-cs"/>
              </a:rPr>
              <a:t> </a:t>
            </a:r>
            <a:r>
              <a:rPr lang="en-US" sz="1200" b="1" kern="1200" dirty="0" smtClean="0">
                <a:solidFill>
                  <a:schemeClr val="tx1"/>
                </a:solidFill>
                <a:latin typeface="Futura Bk" pitchFamily="34" charset="0"/>
                <a:ea typeface="+mn-ea"/>
                <a:cs typeface="+mn-cs"/>
              </a:rPr>
              <a:t>ENVIRONMENT for HP-UX version of</a:t>
            </a:r>
          </a:p>
          <a:p>
            <a:pPr>
              <a:buNone/>
            </a:pPr>
            <a:r>
              <a:rPr lang="en-US" sz="1200" b="1" kern="1200" dirty="0" smtClean="0">
                <a:solidFill>
                  <a:schemeClr val="tx1"/>
                </a:solidFill>
                <a:latin typeface="Futura Bk" pitchFamily="34" charset="0"/>
                <a:ea typeface="+mn-ea"/>
                <a:cs typeface="+mn-cs"/>
              </a:rPr>
              <a:t>	11iv2 to</a:t>
            </a:r>
            <a:r>
              <a:rPr lang="en-US" sz="1200" b="1" kern="1200" baseline="0" dirty="0" smtClean="0">
                <a:solidFill>
                  <a:schemeClr val="tx1"/>
                </a:solidFill>
                <a:latin typeface="Futura Bk" pitchFamily="34" charset="0"/>
                <a:ea typeface="+mn-ea"/>
                <a:cs typeface="+mn-cs"/>
              </a:rPr>
              <a:t> 11iv</a:t>
            </a:r>
            <a:r>
              <a:rPr lang="en-US" sz="1200" b="1" kern="1200" dirty="0" smtClean="0">
                <a:solidFill>
                  <a:schemeClr val="tx1"/>
                </a:solidFill>
                <a:latin typeface="Futura Bk" pitchFamily="34" charset="0"/>
                <a:ea typeface="+mn-ea"/>
                <a:cs typeface="+mn-cs"/>
              </a:rPr>
              <a:t>3 update is:</a:t>
            </a:r>
            <a:endParaRPr lang="en-US" sz="1200" kern="1200" dirty="0" smtClean="0">
              <a:solidFill>
                <a:schemeClr val="tx1"/>
              </a:solidFill>
              <a:latin typeface="Futura Bk" pitchFamily="34" charset="0"/>
              <a:ea typeface="+mn-ea"/>
              <a:cs typeface="+mn-cs"/>
            </a:endParaRPr>
          </a:p>
          <a:p>
            <a:pPr>
              <a:buNone/>
            </a:pPr>
            <a:r>
              <a:rPr lang="en-US" sz="1200" b="1" kern="1200" dirty="0" smtClean="0">
                <a:solidFill>
                  <a:schemeClr val="tx1"/>
                </a:solidFill>
                <a:latin typeface="Futura Bk" pitchFamily="34" charset="0"/>
                <a:ea typeface="+mn-ea"/>
                <a:cs typeface="+mn-cs"/>
              </a:rPr>
              <a:t> </a:t>
            </a:r>
            <a:endParaRPr lang="en-US" sz="1200" kern="1200" dirty="0" smtClean="0">
              <a:solidFill>
                <a:schemeClr val="tx1"/>
              </a:solidFill>
              <a:latin typeface="Futura Bk" pitchFamily="34" charset="0"/>
              <a:ea typeface="+mn-ea"/>
              <a:cs typeface="+mn-cs"/>
            </a:endParaRPr>
          </a:p>
          <a:p>
            <a:pPr>
              <a:buNone/>
            </a:pPr>
            <a:r>
              <a:rPr lang="en-US" sz="1200" b="1" kern="1200" dirty="0" smtClean="0">
                <a:solidFill>
                  <a:schemeClr val="tx1"/>
                </a:solidFill>
                <a:latin typeface="Futura Bk" pitchFamily="34" charset="0"/>
                <a:ea typeface="+mn-ea"/>
                <a:cs typeface="+mn-cs"/>
              </a:rPr>
              <a:t>	From an active disk run  “drd runcmd update-ux”, drd will run update-ux on</a:t>
            </a:r>
            <a:endParaRPr lang="en-US" sz="1200" kern="1200" dirty="0" smtClean="0">
              <a:solidFill>
                <a:schemeClr val="tx1"/>
              </a:solidFill>
              <a:latin typeface="Futura Bk" pitchFamily="34" charset="0"/>
              <a:ea typeface="+mn-ea"/>
              <a:cs typeface="+mn-cs"/>
            </a:endParaRPr>
          </a:p>
          <a:p>
            <a:pPr>
              <a:buNone/>
            </a:pPr>
            <a:r>
              <a:rPr lang="en-US" sz="1200" b="1" kern="1200" dirty="0" smtClean="0">
                <a:solidFill>
                  <a:schemeClr val="tx1"/>
                </a:solidFill>
                <a:latin typeface="Futura Bk" pitchFamily="34" charset="0"/>
                <a:ea typeface="+mn-ea"/>
                <a:cs typeface="+mn-cs"/>
              </a:rPr>
              <a:t>	inactive disk and  does the update on inactive disk. Active disk will not be altered.</a:t>
            </a:r>
            <a:endParaRPr lang="en-US" sz="1200" kern="1200" dirty="0" smtClean="0">
              <a:solidFill>
                <a:schemeClr val="tx1"/>
              </a:solidFill>
              <a:latin typeface="Futura Bk" pitchFamily="34" charset="0"/>
              <a:ea typeface="+mn-ea"/>
              <a:cs typeface="+mn-cs"/>
            </a:endParaRPr>
          </a:p>
          <a:p>
            <a:pPr>
              <a:buNone/>
            </a:pPr>
            <a:r>
              <a:rPr lang="en-US" sz="1200" b="1" kern="1200" dirty="0" smtClean="0">
                <a:solidFill>
                  <a:schemeClr val="tx1"/>
                </a:solidFill>
                <a:latin typeface="Futura Bk" pitchFamily="34" charset="0"/>
                <a:ea typeface="+mn-ea"/>
                <a:cs typeface="+mn-cs"/>
              </a:rPr>
              <a:t> </a:t>
            </a:r>
            <a:endParaRPr lang="en-US" sz="1200" kern="1200" dirty="0" smtClean="0">
              <a:solidFill>
                <a:schemeClr val="tx1"/>
              </a:solidFill>
              <a:latin typeface="Futura Bk" pitchFamily="34" charset="0"/>
              <a:ea typeface="+mn-ea"/>
              <a:cs typeface="+mn-cs"/>
            </a:endParaRPr>
          </a:p>
          <a:p>
            <a:pPr>
              <a:buNone/>
            </a:pPr>
            <a:r>
              <a:rPr lang="en-US" sz="1200" b="1" kern="1200" dirty="0" smtClean="0">
                <a:solidFill>
                  <a:schemeClr val="tx1"/>
                </a:solidFill>
                <a:latin typeface="Futura Bk" pitchFamily="34" charset="0"/>
                <a:ea typeface="+mn-ea"/>
                <a:cs typeface="+mn-cs"/>
              </a:rPr>
              <a:t>	</a:t>
            </a:r>
            <a:r>
              <a:rPr lang="en-US" sz="1200" b="0" kern="1200" dirty="0" smtClean="0">
                <a:solidFill>
                  <a:schemeClr val="tx1"/>
                </a:solidFill>
                <a:latin typeface="Futura Bk" pitchFamily="34" charset="0"/>
                <a:ea typeface="+mn-ea"/>
                <a:cs typeface="+mn-cs"/>
              </a:rPr>
              <a:t>The other two alternatives would require the customer to stop</a:t>
            </a:r>
          </a:p>
          <a:p>
            <a:pPr>
              <a:buNone/>
            </a:pPr>
            <a:r>
              <a:rPr lang="en-US" sz="1200" b="0" kern="1200" dirty="0" smtClean="0">
                <a:solidFill>
                  <a:schemeClr val="tx1"/>
                </a:solidFill>
                <a:latin typeface="Futura Bk" pitchFamily="34" charset="0"/>
                <a:ea typeface="+mn-ea"/>
                <a:cs typeface="+mn-cs"/>
              </a:rPr>
              <a:t>	applications, quiescent the server, and then apply the update.</a:t>
            </a:r>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AU" sz="1200" kern="1200" dirty="0" smtClean="0">
              <a:solidFill>
                <a:schemeClr val="tx1"/>
              </a:solidFill>
              <a:latin typeface="Futura Bk" pitchFamily="34" charset="0"/>
              <a:ea typeface="+mn-ea"/>
              <a:cs typeface="+mn-cs"/>
            </a:endParaRPr>
          </a:p>
          <a:p>
            <a:pPr>
              <a:buNone/>
            </a:pPr>
            <a:endParaRPr lang="en-AU" sz="1200" kern="1200" dirty="0" smtClean="0">
              <a:solidFill>
                <a:schemeClr val="tx1"/>
              </a:solidFill>
              <a:latin typeface="Futura Bk" pitchFamily="34" charset="0"/>
              <a:ea typeface="+mn-ea"/>
              <a:cs typeface="+mn-cs"/>
            </a:endParaRPr>
          </a:p>
          <a:p>
            <a:pPr>
              <a:buNone/>
            </a:pPr>
            <a:endParaRPr lang="en-US" sz="1200" kern="1200" dirty="0" smtClean="0">
              <a:solidFill>
                <a:schemeClr val="tx1"/>
              </a:solidFill>
              <a:latin typeface="Futura Bk" pitchFamily="34" charset="0"/>
              <a:ea typeface="+mn-ea"/>
              <a:cs typeface="+mn-cs"/>
            </a:endParaRPr>
          </a:p>
        </p:txBody>
      </p:sp>
      <p:sp>
        <p:nvSpPr>
          <p:cNvPr id="4" name="Header Placeholder 3"/>
          <p:cNvSpPr>
            <a:spLocks noGrp="1"/>
          </p:cNvSpPr>
          <p:nvPr>
            <p:ph type="hdr" sz="quarter" idx="10"/>
          </p:nvPr>
        </p:nvSpPr>
        <p:spPr>
          <a:xfrm>
            <a:off x="385763" y="173038"/>
            <a:ext cx="3435350" cy="234950"/>
          </a:xfrm>
          <a:prstGeom prst="rect">
            <a:avLst/>
          </a:prstGeom>
        </p:spPr>
        <p:txBody>
          <a:bodyPr/>
          <a:lstStyle/>
          <a:p>
            <a:pPr>
              <a:defRPr/>
            </a:pPr>
            <a:r>
              <a:rPr lang="en-US" dirty="0" smtClean="0"/>
              <a:t>HP Unix Professions Webcast May 2008</a:t>
            </a:r>
            <a:endParaRPr lang="en-US" dirty="0"/>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AU" sz="1200" kern="1200" dirty="0" smtClean="0">
              <a:solidFill>
                <a:schemeClr val="tx1"/>
              </a:solidFill>
              <a:latin typeface="Futura Bk" pitchFamily="34" charset="0"/>
              <a:ea typeface="+mn-ea"/>
              <a:cs typeface="+mn-cs"/>
            </a:endParaRPr>
          </a:p>
          <a:p>
            <a:pPr>
              <a:buNone/>
            </a:pPr>
            <a:endParaRPr lang="en-AU" sz="1200" kern="1200" dirty="0" smtClean="0">
              <a:solidFill>
                <a:schemeClr val="tx1"/>
              </a:solidFill>
              <a:latin typeface="Futura Bk" pitchFamily="34" charset="0"/>
              <a:ea typeface="+mn-ea"/>
              <a:cs typeface="+mn-cs"/>
            </a:endParaRPr>
          </a:p>
          <a:p>
            <a:pPr>
              <a:buNone/>
            </a:pPr>
            <a:endParaRPr lang="en-US" sz="1200" kern="1200" dirty="0" smtClean="0">
              <a:solidFill>
                <a:schemeClr val="tx1"/>
              </a:solidFill>
              <a:latin typeface="Futura Bk" pitchFamily="34" charset="0"/>
              <a:ea typeface="+mn-ea"/>
              <a:cs typeface="+mn-cs"/>
            </a:endParaRPr>
          </a:p>
        </p:txBody>
      </p:sp>
      <p:sp>
        <p:nvSpPr>
          <p:cNvPr id="4" name="Header Placeholder 3"/>
          <p:cNvSpPr>
            <a:spLocks noGrp="1"/>
          </p:cNvSpPr>
          <p:nvPr>
            <p:ph type="hdr" sz="quarter" idx="10"/>
          </p:nvPr>
        </p:nvSpPr>
        <p:spPr>
          <a:xfrm>
            <a:off x="385763" y="173038"/>
            <a:ext cx="3435350" cy="234950"/>
          </a:xfrm>
          <a:prstGeom prst="rect">
            <a:avLst/>
          </a:prstGeom>
        </p:spPr>
        <p:txBody>
          <a:bodyPr/>
          <a:lstStyle/>
          <a:p>
            <a:pPr>
              <a:defRPr/>
            </a:pPr>
            <a:r>
              <a:rPr lang="en-US" dirty="0" smtClean="0"/>
              <a:t>HP Unix Professions Webcast May 2008</a:t>
            </a:r>
            <a:endParaRPr lang="en-US" dirty="0"/>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marL="119063" marR="0" indent="-119063" algn="l" defTabSz="914400" rtl="0" eaLnBrk="0" fontAlgn="base" latinLnBrk="0" hangingPunct="0">
              <a:lnSpc>
                <a:spcPct val="100000"/>
              </a:lnSpc>
              <a:spcBef>
                <a:spcPct val="30000"/>
              </a:spcBef>
              <a:spcAft>
                <a:spcPct val="0"/>
              </a:spcAft>
              <a:buClrTx/>
              <a:buSzTx/>
              <a:buFont typeface="Arial" pitchFamily="34" charset="0"/>
              <a:buNone/>
              <a:tabLst/>
              <a:defRPr/>
            </a:pPr>
            <a:endParaRPr lang="en-US" sz="1200" kern="1200" dirty="0" smtClean="0">
              <a:solidFill>
                <a:schemeClr val="tx1"/>
              </a:solidFill>
              <a:latin typeface="Futura Bk" pitchFamily="34" charset="0"/>
              <a:ea typeface="+mn-ea"/>
              <a:cs typeface="+mn-cs"/>
            </a:endParaRPr>
          </a:p>
        </p:txBody>
      </p:sp>
      <p:sp>
        <p:nvSpPr>
          <p:cNvPr id="4" name="Header Placeholder 3"/>
          <p:cNvSpPr>
            <a:spLocks noGrp="1"/>
          </p:cNvSpPr>
          <p:nvPr>
            <p:ph type="hdr" sz="quarter" idx="10"/>
          </p:nvPr>
        </p:nvSpPr>
        <p:spPr>
          <a:xfrm>
            <a:off x="385763" y="173038"/>
            <a:ext cx="3435350" cy="234950"/>
          </a:xfrm>
          <a:prstGeom prst="rect">
            <a:avLst/>
          </a:prstGeom>
        </p:spPr>
        <p:txBody>
          <a:bodyPr/>
          <a:lstStyle/>
          <a:p>
            <a:pPr>
              <a:defRPr/>
            </a:pPr>
            <a:r>
              <a:rPr lang="en-US" dirty="0" smtClean="0"/>
              <a:t>HP Unix Professions Webcast May 2008</a:t>
            </a:r>
            <a:endParaRPr lang="en-US" dirty="0"/>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pPr>
              <a:buNone/>
            </a:pPr>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Tx/>
              <a:buNone/>
              <a:tabLst/>
              <a:defRPr/>
            </a:pPr>
            <a:r>
              <a:rPr lang="en-AU" sz="1200" kern="1200" dirty="0" smtClean="0">
                <a:solidFill>
                  <a:schemeClr val="tx1"/>
                </a:solidFill>
                <a:latin typeface="Futura Bk" pitchFamily="34" charset="0"/>
                <a:ea typeface="+mn-ea"/>
                <a:cs typeface="+mn-cs"/>
              </a:rPr>
              <a:t>* HPSC is what used to be ITRC</a:t>
            </a:r>
            <a:endParaRPr lang="en-US" sz="1200" kern="1200" dirty="0" smtClean="0">
              <a:solidFill>
                <a:schemeClr val="tx1"/>
              </a:solidFill>
              <a:latin typeface="Futura Bk" pitchFamily="34" charset="0"/>
              <a:ea typeface="+mn-ea"/>
              <a:cs typeface="+mn-cs"/>
            </a:endParaRPr>
          </a:p>
        </p:txBody>
      </p:sp>
      <p:sp>
        <p:nvSpPr>
          <p:cNvPr id="4" name="Header Placeholder 3"/>
          <p:cNvSpPr>
            <a:spLocks noGrp="1"/>
          </p:cNvSpPr>
          <p:nvPr>
            <p:ph type="hdr" sz="quarter" idx="10"/>
          </p:nvPr>
        </p:nvSpPr>
        <p:spPr>
          <a:xfrm>
            <a:off x="385763" y="173038"/>
            <a:ext cx="3435350" cy="234950"/>
          </a:xfrm>
          <a:prstGeom prst="rect">
            <a:avLst/>
          </a:prstGeom>
        </p:spPr>
        <p:txBody>
          <a:bodyPr/>
          <a:lstStyle/>
          <a:p>
            <a:pPr>
              <a:defRPr/>
            </a:pPr>
            <a:r>
              <a:rPr lang="en-US" dirty="0" smtClean="0"/>
              <a:t>HP Unix Professions Webcast May 2008</a:t>
            </a:r>
            <a:endParaRPr lang="en-US" dirty="0"/>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23</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Futura Bk" pitchFamily="34" charset="0"/>
              <a:ea typeface="+mn-ea"/>
              <a:cs typeface="+mn-cs"/>
            </a:endParaRPr>
          </a:p>
        </p:txBody>
      </p:sp>
      <p:sp>
        <p:nvSpPr>
          <p:cNvPr id="4" name="Header Placeholder 3"/>
          <p:cNvSpPr>
            <a:spLocks noGrp="1"/>
          </p:cNvSpPr>
          <p:nvPr>
            <p:ph type="hdr" sz="quarter" idx="10"/>
          </p:nvPr>
        </p:nvSpPr>
        <p:spPr>
          <a:xfrm>
            <a:off x="385763" y="173038"/>
            <a:ext cx="3435350" cy="234950"/>
          </a:xfrm>
          <a:prstGeom prst="rect">
            <a:avLst/>
          </a:prstGeom>
        </p:spPr>
        <p:txBody>
          <a:bodyPr/>
          <a:lstStyle/>
          <a:p>
            <a:pPr>
              <a:defRPr/>
            </a:pPr>
            <a:r>
              <a:rPr lang="en-US" dirty="0" smtClean="0"/>
              <a:t>HP Unix Professions Webcast May 2008</a:t>
            </a:r>
            <a:endParaRPr lang="en-US" dirty="0"/>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24</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Futura Bk" pitchFamily="34" charset="0"/>
              <a:ea typeface="+mn-ea"/>
              <a:cs typeface="+mn-cs"/>
            </a:endParaRPr>
          </a:p>
        </p:txBody>
      </p:sp>
      <p:sp>
        <p:nvSpPr>
          <p:cNvPr id="4" name="Header Placeholder 3"/>
          <p:cNvSpPr>
            <a:spLocks noGrp="1"/>
          </p:cNvSpPr>
          <p:nvPr>
            <p:ph type="hdr" sz="quarter" idx="10"/>
          </p:nvPr>
        </p:nvSpPr>
        <p:spPr>
          <a:xfrm>
            <a:off x="385763" y="173038"/>
            <a:ext cx="3435350" cy="234950"/>
          </a:xfrm>
          <a:prstGeom prst="rect">
            <a:avLst/>
          </a:prstGeom>
        </p:spPr>
        <p:txBody>
          <a:bodyPr/>
          <a:lstStyle/>
          <a:p>
            <a:pPr>
              <a:defRPr/>
            </a:pPr>
            <a:r>
              <a:rPr lang="en-US" dirty="0" smtClean="0"/>
              <a:t>HP Unix Professions Webcast May 2008</a:t>
            </a:r>
            <a:endParaRPr lang="en-US" dirty="0"/>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25</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Futura Bk" pitchFamily="34" charset="0"/>
              <a:ea typeface="+mn-ea"/>
              <a:cs typeface="+mn-cs"/>
            </a:endParaRPr>
          </a:p>
        </p:txBody>
      </p:sp>
      <p:sp>
        <p:nvSpPr>
          <p:cNvPr id="4" name="Header Placeholder 3"/>
          <p:cNvSpPr>
            <a:spLocks noGrp="1"/>
          </p:cNvSpPr>
          <p:nvPr>
            <p:ph type="hdr" sz="quarter" idx="10"/>
          </p:nvPr>
        </p:nvSpPr>
        <p:spPr>
          <a:xfrm>
            <a:off x="385763" y="173038"/>
            <a:ext cx="3435350" cy="234950"/>
          </a:xfrm>
          <a:prstGeom prst="rect">
            <a:avLst/>
          </a:prstGeom>
        </p:spPr>
        <p:txBody>
          <a:bodyPr/>
          <a:lstStyle/>
          <a:p>
            <a:pPr>
              <a:defRPr/>
            </a:pPr>
            <a:r>
              <a:rPr lang="en-US" dirty="0" smtClean="0"/>
              <a:t>HP Unix Professions Webcast May 2008</a:t>
            </a:r>
            <a:endParaRPr lang="en-US" dirty="0"/>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26</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9063" marR="0" indent="-119063"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Futura Bk" pitchFamily="34" charset="0"/>
              <a:ea typeface="+mn-ea"/>
              <a:cs typeface="+mn-cs"/>
            </a:endParaRPr>
          </a:p>
        </p:txBody>
      </p:sp>
      <p:sp>
        <p:nvSpPr>
          <p:cNvPr id="4" name="Header Placeholder 3"/>
          <p:cNvSpPr>
            <a:spLocks noGrp="1"/>
          </p:cNvSpPr>
          <p:nvPr>
            <p:ph type="hdr" sz="quarter" idx="10"/>
          </p:nvPr>
        </p:nvSpPr>
        <p:spPr>
          <a:xfrm>
            <a:off x="385763" y="173038"/>
            <a:ext cx="3435350" cy="234950"/>
          </a:xfrm>
          <a:prstGeom prst="rect">
            <a:avLst/>
          </a:prstGeom>
        </p:spPr>
        <p:txBody>
          <a:bodyPr/>
          <a:lstStyle/>
          <a:p>
            <a:pPr>
              <a:defRPr/>
            </a:pPr>
            <a:r>
              <a:rPr lang="en-US" dirty="0" smtClean="0"/>
              <a:t>HP Unix Professions Webcast May 2008</a:t>
            </a:r>
            <a:endParaRPr lang="en-US" dirty="0"/>
          </a:p>
        </p:txBody>
      </p:sp>
      <p:sp>
        <p:nvSpPr>
          <p:cNvPr id="5" name="Slide Number Placeholder 4"/>
          <p:cNvSpPr>
            <a:spLocks noGrp="1"/>
          </p:cNvSpPr>
          <p:nvPr>
            <p:ph type="sldNum" sz="quarter" idx="11"/>
          </p:nvPr>
        </p:nvSpPr>
        <p:spPr/>
        <p:txBody>
          <a:bodyPr/>
          <a:lstStyle/>
          <a:p>
            <a:pPr>
              <a:defRPr/>
            </a:pPr>
            <a:fld id="{08AFF91B-E638-4903-B1BE-9E5FD1338DFA}" type="slidenum">
              <a:rPr lang="en-US" smtClean="0"/>
              <a:pPr>
                <a:defRPr/>
              </a:pPr>
              <a:t>27</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xfrm>
            <a:off x="3065463" y="271463"/>
            <a:ext cx="3165475" cy="2374900"/>
          </a:xfrm>
          <a:ln/>
        </p:spPr>
      </p:sp>
      <p:sp>
        <p:nvSpPr>
          <p:cNvPr id="28675" name="Notes Placeholder 2"/>
          <p:cNvSpPr>
            <a:spLocks noGrp="1"/>
          </p:cNvSpPr>
          <p:nvPr>
            <p:ph type="body" idx="1"/>
          </p:nvPr>
        </p:nvSpPr>
        <p:spPr>
          <a:xfrm>
            <a:off x="710142" y="2640872"/>
            <a:ext cx="7861054" cy="4187565"/>
          </a:xfrm>
          <a:noFill/>
          <a:ln/>
        </p:spPr>
        <p:txBody>
          <a:bodyPr lIns="46230" tIns="46230" rIns="46230" bIns="46230"/>
          <a:lstStyle/>
          <a:p>
            <a:pPr marL="0" indent="0" defTabSz="228600">
              <a:buNone/>
            </a:pPr>
            <a:endParaRPr lang="en-US" dirty="0" smtClean="0"/>
          </a:p>
        </p:txBody>
      </p:sp>
      <p:sp>
        <p:nvSpPr>
          <p:cNvPr id="28676" name="Header Placeholder 3"/>
          <p:cNvSpPr txBox="1">
            <a:spLocks noGrp="1"/>
          </p:cNvSpPr>
          <p:nvPr/>
        </p:nvSpPr>
        <p:spPr bwMode="auto">
          <a:xfrm>
            <a:off x="710142" y="0"/>
            <a:ext cx="3847677" cy="227455"/>
          </a:xfrm>
          <a:prstGeom prst="rect">
            <a:avLst/>
          </a:prstGeom>
          <a:noFill/>
          <a:ln w="12700">
            <a:noFill/>
            <a:miter lim="800000"/>
            <a:headEnd/>
            <a:tailEnd/>
          </a:ln>
        </p:spPr>
        <p:txBody>
          <a:bodyPr lIns="0" tIns="0" rIns="0" bIns="0" anchor="b"/>
          <a:lstStyle/>
          <a:p>
            <a:pPr defTabSz="923925" eaLnBrk="0" hangingPunct="0">
              <a:lnSpc>
                <a:spcPct val="90000"/>
              </a:lnSpc>
            </a:pPr>
            <a:r>
              <a:rPr lang="en-US" sz="1000" dirty="0"/>
              <a:t>[Course Title]</a:t>
            </a:r>
          </a:p>
        </p:txBody>
      </p:sp>
      <p:sp>
        <p:nvSpPr>
          <p:cNvPr id="28677" name="Date Placeholder 4"/>
          <p:cNvSpPr txBox="1">
            <a:spLocks noGrp="1"/>
          </p:cNvSpPr>
          <p:nvPr/>
        </p:nvSpPr>
        <p:spPr bwMode="auto">
          <a:xfrm>
            <a:off x="4738582" y="0"/>
            <a:ext cx="3834765" cy="227455"/>
          </a:xfrm>
          <a:prstGeom prst="rect">
            <a:avLst/>
          </a:prstGeom>
          <a:noFill/>
          <a:ln w="12700">
            <a:noFill/>
            <a:miter lim="800000"/>
            <a:headEnd/>
            <a:tailEnd/>
          </a:ln>
        </p:spPr>
        <p:txBody>
          <a:bodyPr lIns="0" tIns="0" rIns="0" bIns="0" anchor="b"/>
          <a:lstStyle/>
          <a:p>
            <a:pPr algn="r" defTabSz="923925" eaLnBrk="0" hangingPunct="0">
              <a:lnSpc>
                <a:spcPct val="90000"/>
              </a:lnSpc>
            </a:pPr>
            <a:r>
              <a:rPr lang="en-US" sz="1000" dirty="0"/>
              <a:t>[Module Title]</a:t>
            </a:r>
          </a:p>
        </p:txBody>
      </p:sp>
      <p:sp>
        <p:nvSpPr>
          <p:cNvPr id="28678" name="Footer Placeholder 5"/>
          <p:cNvSpPr txBox="1">
            <a:spLocks noGrp="1"/>
          </p:cNvSpPr>
          <p:nvPr/>
        </p:nvSpPr>
        <p:spPr bwMode="auto">
          <a:xfrm>
            <a:off x="710142" y="6839753"/>
            <a:ext cx="4018729" cy="153888"/>
          </a:xfrm>
          <a:prstGeom prst="rect">
            <a:avLst/>
          </a:prstGeom>
          <a:noFill/>
          <a:ln w="9525">
            <a:noFill/>
            <a:miter lim="800000"/>
            <a:headEnd/>
            <a:tailEnd/>
          </a:ln>
        </p:spPr>
        <p:txBody>
          <a:bodyPr wrap="none" lIns="0" tIns="0" rIns="0" bIns="0" anchor="b">
            <a:spAutoFit/>
          </a:bodyPr>
          <a:lstStyle/>
          <a:p>
            <a:pPr defTabSz="923925" eaLnBrk="0" hangingPunct="0">
              <a:spcBef>
                <a:spcPct val="50000"/>
              </a:spcBef>
            </a:pPr>
            <a:r>
              <a:rPr lang="en-US" sz="1000" dirty="0"/>
              <a:t>[Rev. # or date] – © 2008 Hewlett-Packard Development Company, L.P.</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065463" y="271463"/>
            <a:ext cx="3165475" cy="2374900"/>
          </a:xfrm>
          <a:ln/>
        </p:spPr>
      </p:sp>
      <p:sp>
        <p:nvSpPr>
          <p:cNvPr id="29699" name="Notes Placeholder 2"/>
          <p:cNvSpPr>
            <a:spLocks noGrp="1"/>
          </p:cNvSpPr>
          <p:nvPr>
            <p:ph type="body" idx="1"/>
          </p:nvPr>
        </p:nvSpPr>
        <p:spPr>
          <a:xfrm>
            <a:off x="710142" y="2640872"/>
            <a:ext cx="7861054" cy="4187565"/>
          </a:xfrm>
          <a:noFill/>
          <a:ln/>
        </p:spPr>
        <p:txBody>
          <a:bodyPr lIns="46230" tIns="46230" rIns="46230" bIns="46230"/>
          <a:lstStyle/>
          <a:p>
            <a:pPr marL="0" indent="0" defTabSz="228600">
              <a:buNone/>
            </a:pPr>
            <a:endParaRPr lang="en-US" dirty="0" smtClean="0"/>
          </a:p>
        </p:txBody>
      </p:sp>
      <p:sp>
        <p:nvSpPr>
          <p:cNvPr id="29700" name="Header Placeholder 3"/>
          <p:cNvSpPr txBox="1">
            <a:spLocks noGrp="1"/>
          </p:cNvSpPr>
          <p:nvPr/>
        </p:nvSpPr>
        <p:spPr bwMode="auto">
          <a:xfrm>
            <a:off x="710142" y="0"/>
            <a:ext cx="3847677" cy="227455"/>
          </a:xfrm>
          <a:prstGeom prst="rect">
            <a:avLst/>
          </a:prstGeom>
          <a:noFill/>
          <a:ln w="12700">
            <a:noFill/>
            <a:miter lim="800000"/>
            <a:headEnd/>
            <a:tailEnd/>
          </a:ln>
        </p:spPr>
        <p:txBody>
          <a:bodyPr lIns="0" tIns="0" rIns="0" bIns="0" anchor="b"/>
          <a:lstStyle/>
          <a:p>
            <a:pPr defTabSz="923925" eaLnBrk="0" hangingPunct="0">
              <a:lnSpc>
                <a:spcPct val="90000"/>
              </a:lnSpc>
            </a:pPr>
            <a:r>
              <a:rPr lang="en-US" sz="1000" dirty="0"/>
              <a:t>[Course Title]</a:t>
            </a:r>
          </a:p>
        </p:txBody>
      </p:sp>
      <p:sp>
        <p:nvSpPr>
          <p:cNvPr id="29701" name="Date Placeholder 4"/>
          <p:cNvSpPr txBox="1">
            <a:spLocks noGrp="1"/>
          </p:cNvSpPr>
          <p:nvPr/>
        </p:nvSpPr>
        <p:spPr bwMode="auto">
          <a:xfrm>
            <a:off x="4738582" y="0"/>
            <a:ext cx="3834765" cy="227455"/>
          </a:xfrm>
          <a:prstGeom prst="rect">
            <a:avLst/>
          </a:prstGeom>
          <a:noFill/>
          <a:ln w="12700">
            <a:noFill/>
            <a:miter lim="800000"/>
            <a:headEnd/>
            <a:tailEnd/>
          </a:ln>
        </p:spPr>
        <p:txBody>
          <a:bodyPr lIns="0" tIns="0" rIns="0" bIns="0" anchor="b"/>
          <a:lstStyle/>
          <a:p>
            <a:pPr algn="r" defTabSz="923925" eaLnBrk="0" hangingPunct="0">
              <a:lnSpc>
                <a:spcPct val="90000"/>
              </a:lnSpc>
            </a:pPr>
            <a:r>
              <a:rPr lang="en-US" sz="1000" dirty="0"/>
              <a:t>[Module Title]</a:t>
            </a:r>
          </a:p>
        </p:txBody>
      </p:sp>
      <p:sp>
        <p:nvSpPr>
          <p:cNvPr id="29702" name="Footer Placeholder 5"/>
          <p:cNvSpPr txBox="1">
            <a:spLocks noGrp="1"/>
          </p:cNvSpPr>
          <p:nvPr/>
        </p:nvSpPr>
        <p:spPr bwMode="auto">
          <a:xfrm>
            <a:off x="710142" y="6839753"/>
            <a:ext cx="4018729" cy="153888"/>
          </a:xfrm>
          <a:prstGeom prst="rect">
            <a:avLst/>
          </a:prstGeom>
          <a:noFill/>
          <a:ln w="9525">
            <a:noFill/>
            <a:miter lim="800000"/>
            <a:headEnd/>
            <a:tailEnd/>
          </a:ln>
        </p:spPr>
        <p:txBody>
          <a:bodyPr wrap="none" lIns="0" tIns="0" rIns="0" bIns="0" anchor="b">
            <a:spAutoFit/>
          </a:bodyPr>
          <a:lstStyle/>
          <a:p>
            <a:pPr defTabSz="923925" eaLnBrk="0" hangingPunct="0">
              <a:spcBef>
                <a:spcPct val="50000"/>
              </a:spcBef>
            </a:pPr>
            <a:r>
              <a:rPr lang="en-US" sz="1000" dirty="0"/>
              <a:t>[Rev. # or date] – © 2008 Hewlett-Packard Development Company, L.P.</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xfrm>
            <a:off x="3065463" y="271463"/>
            <a:ext cx="3165475" cy="2374900"/>
          </a:xfrm>
          <a:ln/>
        </p:spPr>
      </p:sp>
      <p:sp>
        <p:nvSpPr>
          <p:cNvPr id="30723" name="Notes Placeholder 2"/>
          <p:cNvSpPr>
            <a:spLocks noGrp="1"/>
          </p:cNvSpPr>
          <p:nvPr>
            <p:ph type="body" idx="1"/>
          </p:nvPr>
        </p:nvSpPr>
        <p:spPr>
          <a:xfrm>
            <a:off x="710142" y="2640872"/>
            <a:ext cx="7861054" cy="4187565"/>
          </a:xfrm>
          <a:noFill/>
          <a:ln/>
        </p:spPr>
        <p:txBody>
          <a:bodyPr lIns="46230" tIns="46230" rIns="46230" bIns="46230"/>
          <a:lstStyle/>
          <a:p>
            <a:pPr marL="0" indent="0" defTabSz="228600">
              <a:lnSpc>
                <a:spcPct val="80000"/>
              </a:lnSpc>
            </a:pPr>
            <a:endParaRPr lang="en-US" sz="600" dirty="0" smtClean="0"/>
          </a:p>
          <a:p>
            <a:pPr marL="0" indent="0" defTabSz="228600">
              <a:lnSpc>
                <a:spcPct val="80000"/>
              </a:lnSpc>
            </a:pPr>
            <a:r>
              <a:rPr lang="en-US" sz="600" dirty="0" smtClean="0"/>
              <a:t>HP-UX patches have a corresponding quality rating called the HP rating. HP assigns a patch rating of 1 (numeral or star) to each HP-UX patch when it is released. Over time, HP might update the rating value to 2 or 3 (numeral or stars) to convey increased confidence in the patch. The higher the rating, the lower the risk of side effects and the more suitable the patch is for mission-critical environments. </a:t>
            </a:r>
          </a:p>
          <a:p>
            <a:pPr marL="0" indent="0" defTabSz="228600">
              <a:lnSpc>
                <a:spcPct val="80000"/>
              </a:lnSpc>
            </a:pPr>
            <a:r>
              <a:rPr lang="en-US" sz="600" dirty="0" smtClean="0"/>
              <a:t>You can use the ITRC's Patch Database to find the rating value for a specific patch. The ITRC graphically represents a patch's rating by displaying one to three stars beside the patch ID in the results of a patch search. </a:t>
            </a:r>
            <a:r>
              <a:rPr lang="en-US" sz="600" dirty="0" smtClean="0">
                <a:hlinkClick r:id="rId3" action="ppaction://hlinkfile" tooltip="Obtaining Information Using the ITRC"/>
              </a:rPr>
              <a:t>“Obtaining Information Using the ITRC”</a:t>
            </a:r>
            <a:r>
              <a:rPr lang="en-US" sz="600" dirty="0" smtClean="0"/>
              <a:t> provides details on how to do this. </a:t>
            </a:r>
          </a:p>
          <a:p>
            <a:pPr marL="0" indent="0" defTabSz="228600">
              <a:lnSpc>
                <a:spcPct val="80000"/>
              </a:lnSpc>
            </a:pPr>
            <a:r>
              <a:rPr lang="en-US" sz="600" dirty="0" smtClean="0"/>
              <a:t>If HP learns of a problem caused by or exposed by an HP-UX patch, HP issues a patch warning describing the problem and ceases recommending the patch, but does not change the patch rating. If a patch has a warning associated with it, you will no longer be able to view the rating on the ITRC's Patch Database. For more information on patch warnings, see </a:t>
            </a:r>
            <a:r>
              <a:rPr lang="en-US" sz="600" dirty="0" smtClean="0">
                <a:hlinkClick r:id="rId4" action="ppaction://hlinkfile" tooltip="Patch Warnings"/>
              </a:rPr>
              <a:t>“Patch Warnings”</a:t>
            </a:r>
            <a:r>
              <a:rPr lang="en-US" sz="600" dirty="0" smtClean="0"/>
              <a:t>. </a:t>
            </a:r>
          </a:p>
          <a:p>
            <a:pPr marL="0" indent="0" defTabSz="228600">
              <a:lnSpc>
                <a:spcPct val="80000"/>
              </a:lnSpc>
            </a:pPr>
            <a:r>
              <a:rPr lang="en-US" sz="600" dirty="0" smtClean="0"/>
              <a:t>The following rating related information pertains only to patches that have no associated warnings. </a:t>
            </a:r>
          </a:p>
          <a:p>
            <a:pPr marL="0" indent="0" defTabSz="228600">
              <a:lnSpc>
                <a:spcPct val="80000"/>
              </a:lnSpc>
            </a:pPr>
            <a:r>
              <a:rPr lang="en-US" sz="600" b="1" dirty="0" smtClean="0"/>
              <a:t>HP Patch Rating of 1 </a:t>
            </a:r>
          </a:p>
          <a:p>
            <a:pPr marL="0" indent="0" defTabSz="228600">
              <a:lnSpc>
                <a:spcPct val="80000"/>
              </a:lnSpc>
            </a:pPr>
            <a:r>
              <a:rPr lang="en-US" sz="600" dirty="0" smtClean="0"/>
              <a:t>Although these patches have passed rigorous prerelease testing, HP recommends that you use these patches only if all of the following conditions are true: </a:t>
            </a:r>
          </a:p>
          <a:p>
            <a:pPr marL="0" indent="0" defTabSz="228600">
              <a:lnSpc>
                <a:spcPct val="80000"/>
              </a:lnSpc>
            </a:pPr>
            <a:r>
              <a:rPr lang="en-US" sz="600" dirty="0" smtClean="0"/>
              <a:t>If you are in a reactive patching situation. </a:t>
            </a:r>
          </a:p>
          <a:p>
            <a:pPr marL="0" indent="0" defTabSz="228600">
              <a:lnSpc>
                <a:spcPct val="80000"/>
              </a:lnSpc>
            </a:pPr>
            <a:r>
              <a:rPr lang="en-US" sz="600" dirty="0" smtClean="0"/>
              <a:t>The highest-rated patch that addresses the problem is rated 1. </a:t>
            </a:r>
          </a:p>
          <a:p>
            <a:pPr marL="0" indent="0" defTabSz="228600">
              <a:lnSpc>
                <a:spcPct val="80000"/>
              </a:lnSpc>
            </a:pPr>
            <a:r>
              <a:rPr lang="en-US" sz="600" dirty="0" smtClean="0"/>
              <a:t>You cannot wait for the patch to increase to a higher rating. </a:t>
            </a:r>
          </a:p>
          <a:p>
            <a:pPr marL="0" indent="0" defTabSz="228600">
              <a:lnSpc>
                <a:spcPct val="80000"/>
              </a:lnSpc>
            </a:pPr>
            <a:r>
              <a:rPr lang="en-US" sz="600" dirty="0" smtClean="0"/>
              <a:t>Whenever possible, you should wait until the patch gains more exposure and achieves a rating of 2 or 3. For more information on reactive and proactive patching, see </a:t>
            </a:r>
            <a:r>
              <a:rPr lang="en-US" sz="600" dirty="0" smtClean="0">
                <a:hlinkClick r:id="rId5" action="ppaction://hlinkfile" tooltip="Chapter 4 Patch Management Overview"/>
              </a:rPr>
              <a:t>Chapter 4: “Patch Management Overview”</a:t>
            </a:r>
            <a:r>
              <a:rPr lang="en-US" sz="600" dirty="0" smtClean="0"/>
              <a:t>. </a:t>
            </a:r>
          </a:p>
          <a:p>
            <a:pPr marL="0" indent="0" defTabSz="228600">
              <a:lnSpc>
                <a:spcPct val="80000"/>
              </a:lnSpc>
            </a:pPr>
            <a:r>
              <a:rPr lang="en-US" sz="600" b="1" dirty="0" smtClean="0"/>
              <a:t>Rating Details </a:t>
            </a:r>
          </a:p>
          <a:p>
            <a:pPr marL="0" indent="0" defTabSz="228600">
              <a:lnSpc>
                <a:spcPct val="80000"/>
              </a:lnSpc>
            </a:pPr>
            <a:r>
              <a:rPr lang="en-US" sz="600" dirty="0" smtClean="0"/>
              <a:t>The following list provides more details about patch ratings of 1: </a:t>
            </a:r>
          </a:p>
          <a:p>
            <a:pPr marL="0" indent="0" defTabSz="228600">
              <a:lnSpc>
                <a:spcPct val="80000"/>
              </a:lnSpc>
            </a:pPr>
            <a:r>
              <a:rPr lang="en-US" sz="600" dirty="0" smtClean="0"/>
              <a:t>Upon release, patches are assigned a rating of 1. </a:t>
            </a:r>
          </a:p>
          <a:p>
            <a:pPr marL="0" indent="0" defTabSz="228600">
              <a:lnSpc>
                <a:spcPct val="80000"/>
              </a:lnSpc>
            </a:pPr>
            <a:r>
              <a:rPr lang="en-US" sz="600" dirty="0" smtClean="0"/>
              <a:t>These patches have successfully completed internal testing by HP. </a:t>
            </a:r>
          </a:p>
          <a:p>
            <a:pPr marL="0" indent="0" defTabSz="228600">
              <a:lnSpc>
                <a:spcPct val="80000"/>
              </a:lnSpc>
            </a:pPr>
            <a:r>
              <a:rPr lang="en-US" sz="600" dirty="0" smtClean="0"/>
              <a:t>Because they are new, these patches have an inherent level of risk associated with them that you </a:t>
            </a:r>
            <a:r>
              <a:rPr lang="en-US" sz="600" dirty="0" err="1" smtClean="0"/>
              <a:t>mgiht</a:t>
            </a:r>
            <a:r>
              <a:rPr lang="en-US" sz="600" dirty="0" smtClean="0"/>
              <a:t> find unacceptable. However, they are made available in case you are willing to accept the increased risk because the patch resolves a specific issue on a system. </a:t>
            </a:r>
          </a:p>
          <a:p>
            <a:pPr marL="0" indent="0" defTabSz="228600">
              <a:lnSpc>
                <a:spcPct val="80000"/>
              </a:lnSpc>
            </a:pPr>
            <a:r>
              <a:rPr lang="en-US" sz="600" dirty="0" smtClean="0"/>
              <a:t>If you choose to use one of these patches, you should evaluate and test it carefully prior to deployment on a system. </a:t>
            </a:r>
          </a:p>
          <a:p>
            <a:pPr marL="0" indent="0" defTabSz="228600">
              <a:lnSpc>
                <a:spcPct val="80000"/>
              </a:lnSpc>
            </a:pPr>
            <a:r>
              <a:rPr lang="en-US" sz="600" b="1" dirty="0" smtClean="0"/>
              <a:t>HP Patch Rating of 2 </a:t>
            </a:r>
          </a:p>
          <a:p>
            <a:pPr marL="0" indent="0" defTabSz="228600">
              <a:lnSpc>
                <a:spcPct val="80000"/>
              </a:lnSpc>
            </a:pPr>
            <a:r>
              <a:rPr lang="en-US" sz="600" dirty="0" smtClean="0"/>
              <a:t>HP recommends that you use patches rated 2 for both proactive and reactive patching and when a patch rated 3 is not available. </a:t>
            </a:r>
          </a:p>
          <a:p>
            <a:pPr marL="0" indent="0" defTabSz="228600">
              <a:lnSpc>
                <a:spcPct val="80000"/>
              </a:lnSpc>
            </a:pPr>
            <a:r>
              <a:rPr lang="en-US" sz="600" dirty="0" smtClean="0"/>
              <a:t>Patches rated 1 might be upgraded to a rating of 2 on any given day (based on the amount of customer exposure). Therefore, if you chose to defer patch installation to wait for a patch rating to be upgraded to a rating of 2, you can check for this upgrade on a daily basis. </a:t>
            </a:r>
          </a:p>
          <a:p>
            <a:pPr marL="0" indent="0" defTabSz="228600">
              <a:lnSpc>
                <a:spcPct val="80000"/>
              </a:lnSpc>
            </a:pPr>
            <a:r>
              <a:rPr lang="en-US" sz="600" b="1" dirty="0" smtClean="0"/>
              <a:t>Rating Details </a:t>
            </a:r>
          </a:p>
          <a:p>
            <a:pPr marL="0" indent="0" defTabSz="228600">
              <a:lnSpc>
                <a:spcPct val="80000"/>
              </a:lnSpc>
            </a:pPr>
            <a:r>
              <a:rPr lang="en-US" sz="600" dirty="0" smtClean="0"/>
              <a:t>The following list provides more details on patch ratings of 2: </a:t>
            </a:r>
          </a:p>
          <a:p>
            <a:pPr marL="0" indent="0" defTabSz="228600">
              <a:lnSpc>
                <a:spcPct val="80000"/>
              </a:lnSpc>
            </a:pPr>
            <a:r>
              <a:rPr lang="en-US" sz="600" dirty="0" smtClean="0"/>
              <a:t>These patches have met minimum criteria based on the number of days available to customers and the number of times downloaded with no problems reported. </a:t>
            </a:r>
          </a:p>
          <a:p>
            <a:pPr marL="0" indent="0" defTabSz="228600">
              <a:lnSpc>
                <a:spcPct val="80000"/>
              </a:lnSpc>
            </a:pPr>
            <a:r>
              <a:rPr lang="en-US" sz="600" dirty="0" smtClean="0"/>
              <a:t>These patches might appear in the </a:t>
            </a:r>
            <a:r>
              <a:rPr lang="en-US" sz="600" b="1" dirty="0" smtClean="0"/>
              <a:t>recommended</a:t>
            </a:r>
            <a:r>
              <a:rPr lang="en-US" sz="600" dirty="0" smtClean="0"/>
              <a:t> column of the ITRC's Patch Database </a:t>
            </a:r>
            <a:r>
              <a:rPr lang="en-US" sz="600" i="1" dirty="0" smtClean="0"/>
              <a:t>patch search results</a:t>
            </a:r>
            <a:r>
              <a:rPr lang="en-US" sz="600" dirty="0" smtClean="0"/>
              <a:t> page (provided they have no associated patch warnings). </a:t>
            </a:r>
          </a:p>
          <a:p>
            <a:pPr marL="0" indent="0" defTabSz="228600">
              <a:lnSpc>
                <a:spcPct val="80000"/>
              </a:lnSpc>
            </a:pPr>
            <a:r>
              <a:rPr lang="en-US" sz="600" b="1" dirty="0" smtClean="0"/>
              <a:t>HP Patch Rating of 3 </a:t>
            </a:r>
          </a:p>
          <a:p>
            <a:pPr marL="0" indent="0" defTabSz="228600">
              <a:lnSpc>
                <a:spcPct val="80000"/>
              </a:lnSpc>
            </a:pPr>
            <a:r>
              <a:rPr lang="en-US" sz="600" dirty="0" smtClean="0"/>
              <a:t>Rating 3 is the highest rating HP assigns to a patch. These patches represent the lowest level of risk. HP recommends you use patches rated 3 whenever possible for both proactive and reactive patching. </a:t>
            </a:r>
          </a:p>
          <a:p>
            <a:pPr marL="0" indent="0" defTabSz="228600">
              <a:lnSpc>
                <a:spcPct val="80000"/>
              </a:lnSpc>
            </a:pPr>
            <a:r>
              <a:rPr lang="en-US" sz="600" dirty="0" smtClean="0"/>
              <a:t>If you are waiting for a specific patch to reach a rating of 3, check the patch quarterly to determine whether it has been promoted from a rating of 2 to a rating of 3. </a:t>
            </a:r>
          </a:p>
          <a:p>
            <a:pPr marL="0" indent="0" defTabSz="228600">
              <a:lnSpc>
                <a:spcPct val="80000"/>
              </a:lnSpc>
            </a:pPr>
            <a:r>
              <a:rPr lang="en-US" sz="600" b="1" dirty="0" smtClean="0"/>
              <a:t>Rating Details </a:t>
            </a:r>
          </a:p>
          <a:p>
            <a:pPr marL="0" indent="0" defTabSz="228600">
              <a:lnSpc>
                <a:spcPct val="80000"/>
              </a:lnSpc>
            </a:pPr>
            <a:r>
              <a:rPr lang="en-US" sz="600" dirty="0" smtClean="0"/>
              <a:t>The following list provides more details on patch ratings of 3: </a:t>
            </a:r>
          </a:p>
          <a:p>
            <a:pPr marL="0" indent="0" defTabSz="228600">
              <a:lnSpc>
                <a:spcPct val="80000"/>
              </a:lnSpc>
            </a:pPr>
            <a:r>
              <a:rPr lang="en-US" sz="600" dirty="0" smtClean="0"/>
              <a:t>These patches have passed more levels of testing than patches rated 1 or 2. </a:t>
            </a:r>
          </a:p>
          <a:p>
            <a:pPr marL="0" indent="0" defTabSz="228600">
              <a:lnSpc>
                <a:spcPct val="80000"/>
              </a:lnSpc>
            </a:pPr>
            <a:r>
              <a:rPr lang="en-US" sz="600" dirty="0" smtClean="0"/>
              <a:t>These patches might appear in the </a:t>
            </a:r>
            <a:r>
              <a:rPr lang="en-US" sz="600" b="1" dirty="0" smtClean="0"/>
              <a:t>recommended</a:t>
            </a:r>
            <a:r>
              <a:rPr lang="en-US" sz="600" dirty="0" smtClean="0"/>
              <a:t> column of the ITRC's Patch Database </a:t>
            </a:r>
            <a:r>
              <a:rPr lang="en-US" sz="600" i="1" dirty="0" smtClean="0"/>
              <a:t>patch search results</a:t>
            </a:r>
            <a:r>
              <a:rPr lang="en-US" sz="600" dirty="0" smtClean="0"/>
              <a:t> page (provided they have no associated patch warnings). </a:t>
            </a:r>
          </a:p>
          <a:p>
            <a:pPr marL="0" indent="0" defTabSz="228600">
              <a:lnSpc>
                <a:spcPct val="80000"/>
              </a:lnSpc>
              <a:buNone/>
            </a:pPr>
            <a:endParaRPr lang="en-US" sz="600" dirty="0" smtClean="0"/>
          </a:p>
        </p:txBody>
      </p:sp>
      <p:sp>
        <p:nvSpPr>
          <p:cNvPr id="30724" name="Header Placeholder 3"/>
          <p:cNvSpPr txBox="1">
            <a:spLocks noGrp="1"/>
          </p:cNvSpPr>
          <p:nvPr/>
        </p:nvSpPr>
        <p:spPr bwMode="auto">
          <a:xfrm>
            <a:off x="710142" y="0"/>
            <a:ext cx="3847677" cy="227455"/>
          </a:xfrm>
          <a:prstGeom prst="rect">
            <a:avLst/>
          </a:prstGeom>
          <a:noFill/>
          <a:ln w="12700">
            <a:noFill/>
            <a:miter lim="800000"/>
            <a:headEnd/>
            <a:tailEnd/>
          </a:ln>
        </p:spPr>
        <p:txBody>
          <a:bodyPr lIns="0" tIns="0" rIns="0" bIns="0" anchor="b"/>
          <a:lstStyle/>
          <a:p>
            <a:pPr defTabSz="923925" eaLnBrk="0" hangingPunct="0">
              <a:lnSpc>
                <a:spcPct val="90000"/>
              </a:lnSpc>
            </a:pPr>
            <a:r>
              <a:rPr lang="en-US" sz="1000"/>
              <a:t>[Course Title]</a:t>
            </a:r>
          </a:p>
        </p:txBody>
      </p:sp>
      <p:sp>
        <p:nvSpPr>
          <p:cNvPr id="30725" name="Date Placeholder 4"/>
          <p:cNvSpPr txBox="1">
            <a:spLocks noGrp="1"/>
          </p:cNvSpPr>
          <p:nvPr/>
        </p:nvSpPr>
        <p:spPr bwMode="auto">
          <a:xfrm>
            <a:off x="4738582" y="0"/>
            <a:ext cx="3834765" cy="227455"/>
          </a:xfrm>
          <a:prstGeom prst="rect">
            <a:avLst/>
          </a:prstGeom>
          <a:noFill/>
          <a:ln w="12700">
            <a:noFill/>
            <a:miter lim="800000"/>
            <a:headEnd/>
            <a:tailEnd/>
          </a:ln>
        </p:spPr>
        <p:txBody>
          <a:bodyPr lIns="0" tIns="0" rIns="0" bIns="0" anchor="b"/>
          <a:lstStyle/>
          <a:p>
            <a:pPr algn="r" defTabSz="923925" eaLnBrk="0" hangingPunct="0">
              <a:lnSpc>
                <a:spcPct val="90000"/>
              </a:lnSpc>
            </a:pPr>
            <a:r>
              <a:rPr lang="en-US" sz="1000"/>
              <a:t>[Module Title]</a:t>
            </a:r>
          </a:p>
        </p:txBody>
      </p:sp>
      <p:sp>
        <p:nvSpPr>
          <p:cNvPr id="30726" name="Footer Placeholder 5"/>
          <p:cNvSpPr txBox="1">
            <a:spLocks noGrp="1"/>
          </p:cNvSpPr>
          <p:nvPr/>
        </p:nvSpPr>
        <p:spPr bwMode="auto">
          <a:xfrm>
            <a:off x="710142" y="6839753"/>
            <a:ext cx="4018729" cy="153888"/>
          </a:xfrm>
          <a:prstGeom prst="rect">
            <a:avLst/>
          </a:prstGeom>
          <a:noFill/>
          <a:ln w="9525">
            <a:noFill/>
            <a:miter lim="800000"/>
            <a:headEnd/>
            <a:tailEnd/>
          </a:ln>
        </p:spPr>
        <p:txBody>
          <a:bodyPr wrap="none" lIns="0" tIns="0" rIns="0" bIns="0" anchor="b">
            <a:spAutoFit/>
          </a:bodyPr>
          <a:lstStyle/>
          <a:p>
            <a:pPr defTabSz="923925" eaLnBrk="0" hangingPunct="0">
              <a:spcBef>
                <a:spcPct val="50000"/>
              </a:spcBef>
            </a:pPr>
            <a:r>
              <a:rPr lang="en-US" sz="1000"/>
              <a:t>[Rev. # or date] – © 2008 Hewlett-Packard Development Company, L.P.</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xfrm>
            <a:off x="3065463" y="271463"/>
            <a:ext cx="3165475" cy="2374900"/>
          </a:xfrm>
          <a:ln/>
        </p:spPr>
      </p:sp>
      <p:sp>
        <p:nvSpPr>
          <p:cNvPr id="31747" name="Notes Placeholder 2"/>
          <p:cNvSpPr>
            <a:spLocks noGrp="1"/>
          </p:cNvSpPr>
          <p:nvPr>
            <p:ph type="body" idx="1"/>
          </p:nvPr>
        </p:nvSpPr>
        <p:spPr>
          <a:xfrm>
            <a:off x="710142" y="2640872"/>
            <a:ext cx="7861054" cy="4187565"/>
          </a:xfrm>
          <a:noFill/>
          <a:ln/>
        </p:spPr>
        <p:txBody>
          <a:bodyPr lIns="46230" tIns="46230" rIns="46230" bIns="46230"/>
          <a:lstStyle/>
          <a:p>
            <a:pPr marL="0" indent="0" defTabSz="228600">
              <a:lnSpc>
                <a:spcPct val="80000"/>
              </a:lnSpc>
              <a:buNone/>
            </a:pPr>
            <a:endParaRPr lang="en-US" sz="400" dirty="0" smtClean="0"/>
          </a:p>
        </p:txBody>
      </p:sp>
      <p:sp>
        <p:nvSpPr>
          <p:cNvPr id="31748" name="Header Placeholder 3"/>
          <p:cNvSpPr txBox="1">
            <a:spLocks noGrp="1"/>
          </p:cNvSpPr>
          <p:nvPr/>
        </p:nvSpPr>
        <p:spPr bwMode="auto">
          <a:xfrm>
            <a:off x="710142" y="0"/>
            <a:ext cx="3847677" cy="227455"/>
          </a:xfrm>
          <a:prstGeom prst="rect">
            <a:avLst/>
          </a:prstGeom>
          <a:noFill/>
          <a:ln w="12700">
            <a:noFill/>
            <a:miter lim="800000"/>
            <a:headEnd/>
            <a:tailEnd/>
          </a:ln>
        </p:spPr>
        <p:txBody>
          <a:bodyPr lIns="0" tIns="0" rIns="0" bIns="0" anchor="b"/>
          <a:lstStyle/>
          <a:p>
            <a:pPr defTabSz="923925" eaLnBrk="0" hangingPunct="0">
              <a:lnSpc>
                <a:spcPct val="90000"/>
              </a:lnSpc>
            </a:pPr>
            <a:r>
              <a:rPr lang="en-US" sz="1000"/>
              <a:t>[Course Title]</a:t>
            </a:r>
          </a:p>
        </p:txBody>
      </p:sp>
      <p:sp>
        <p:nvSpPr>
          <p:cNvPr id="31749" name="Date Placeholder 4"/>
          <p:cNvSpPr txBox="1">
            <a:spLocks noGrp="1"/>
          </p:cNvSpPr>
          <p:nvPr/>
        </p:nvSpPr>
        <p:spPr bwMode="auto">
          <a:xfrm>
            <a:off x="4738582" y="0"/>
            <a:ext cx="3834765" cy="227455"/>
          </a:xfrm>
          <a:prstGeom prst="rect">
            <a:avLst/>
          </a:prstGeom>
          <a:noFill/>
          <a:ln w="12700">
            <a:noFill/>
            <a:miter lim="800000"/>
            <a:headEnd/>
            <a:tailEnd/>
          </a:ln>
        </p:spPr>
        <p:txBody>
          <a:bodyPr lIns="0" tIns="0" rIns="0" bIns="0" anchor="b"/>
          <a:lstStyle/>
          <a:p>
            <a:pPr algn="r" defTabSz="923925" eaLnBrk="0" hangingPunct="0">
              <a:lnSpc>
                <a:spcPct val="90000"/>
              </a:lnSpc>
            </a:pPr>
            <a:r>
              <a:rPr lang="en-US" sz="1000"/>
              <a:t>[Module Title]</a:t>
            </a:r>
          </a:p>
        </p:txBody>
      </p:sp>
      <p:sp>
        <p:nvSpPr>
          <p:cNvPr id="31750" name="Footer Placeholder 5"/>
          <p:cNvSpPr txBox="1">
            <a:spLocks noGrp="1"/>
          </p:cNvSpPr>
          <p:nvPr/>
        </p:nvSpPr>
        <p:spPr bwMode="auto">
          <a:xfrm>
            <a:off x="710142" y="6839753"/>
            <a:ext cx="4018729" cy="153888"/>
          </a:xfrm>
          <a:prstGeom prst="rect">
            <a:avLst/>
          </a:prstGeom>
          <a:noFill/>
          <a:ln w="9525">
            <a:noFill/>
            <a:miter lim="800000"/>
            <a:headEnd/>
            <a:tailEnd/>
          </a:ln>
        </p:spPr>
        <p:txBody>
          <a:bodyPr wrap="none" lIns="0" tIns="0" rIns="0" bIns="0" anchor="b">
            <a:spAutoFit/>
          </a:bodyPr>
          <a:lstStyle/>
          <a:p>
            <a:pPr defTabSz="923925" eaLnBrk="0" hangingPunct="0">
              <a:spcBef>
                <a:spcPct val="50000"/>
              </a:spcBef>
            </a:pPr>
            <a:r>
              <a:rPr lang="en-US" sz="1000"/>
              <a:t>[Rev. # or date] – © 2008 Hewlett-Packard Development Company, L.P.</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065463" y="271463"/>
            <a:ext cx="3165475" cy="2374900"/>
          </a:xfrm>
          <a:ln/>
        </p:spPr>
      </p:sp>
      <p:sp>
        <p:nvSpPr>
          <p:cNvPr id="32771" name="Notes Placeholder 2"/>
          <p:cNvSpPr>
            <a:spLocks noGrp="1"/>
          </p:cNvSpPr>
          <p:nvPr>
            <p:ph type="body" idx="1"/>
          </p:nvPr>
        </p:nvSpPr>
        <p:spPr>
          <a:xfrm>
            <a:off x="710142" y="2640872"/>
            <a:ext cx="7861054" cy="4187565"/>
          </a:xfrm>
          <a:noFill/>
          <a:ln/>
        </p:spPr>
        <p:txBody>
          <a:bodyPr lIns="46230" tIns="46230" rIns="46230" bIns="46230"/>
          <a:lstStyle/>
          <a:p>
            <a:pPr marL="0" indent="0" defTabSz="228600">
              <a:lnSpc>
                <a:spcPct val="80000"/>
              </a:lnSpc>
            </a:pPr>
            <a:r>
              <a:rPr lang="en-US" sz="900" dirty="0" smtClean="0"/>
              <a:t>HP-UX patches are considered to be either critical or noncritical. You can determine whether a patch is labeled as critical by looking at the </a:t>
            </a:r>
            <a:r>
              <a:rPr lang="en-US" sz="900" b="1" dirty="0" smtClean="0"/>
              <a:t>Critical</a:t>
            </a:r>
            <a:r>
              <a:rPr lang="en-US" sz="900" dirty="0" smtClean="0"/>
              <a:t> field on the </a:t>
            </a:r>
            <a:r>
              <a:rPr lang="en-US" sz="900" i="1" dirty="0" smtClean="0"/>
              <a:t>patch details</a:t>
            </a:r>
            <a:r>
              <a:rPr lang="en-US" sz="900" dirty="0" smtClean="0"/>
              <a:t> page or in the patch text file for the patch. This field identifies newly delivered critical content. </a:t>
            </a:r>
          </a:p>
          <a:p>
            <a:pPr marL="0" indent="0" defTabSz="228600">
              <a:lnSpc>
                <a:spcPct val="80000"/>
              </a:lnSpc>
            </a:pPr>
            <a:r>
              <a:rPr lang="en-US" sz="900" dirty="0" smtClean="0"/>
              <a:t>HP considers a patch to be critical if the patch provides a fix for a critical problem. Examples include patches that provide fixes for the following problems: </a:t>
            </a:r>
          </a:p>
          <a:p>
            <a:pPr marL="0" indent="0" defTabSz="228600">
              <a:lnSpc>
                <a:spcPct val="80000"/>
              </a:lnSpc>
            </a:pPr>
            <a:r>
              <a:rPr lang="en-US" sz="900" dirty="0" smtClean="0"/>
              <a:t>System panic or hang </a:t>
            </a:r>
          </a:p>
          <a:p>
            <a:pPr marL="0" indent="0" defTabSz="228600">
              <a:lnSpc>
                <a:spcPct val="80000"/>
              </a:lnSpc>
            </a:pPr>
            <a:r>
              <a:rPr lang="en-US" sz="900" dirty="0" smtClean="0"/>
              <a:t>Process abort, hang, or failure </a:t>
            </a:r>
          </a:p>
          <a:p>
            <a:pPr marL="0" indent="0" defTabSz="228600">
              <a:lnSpc>
                <a:spcPct val="80000"/>
              </a:lnSpc>
            </a:pPr>
            <a:r>
              <a:rPr lang="en-US" sz="900" dirty="0" smtClean="0"/>
              <a:t>Data corruption </a:t>
            </a:r>
          </a:p>
          <a:p>
            <a:pPr marL="0" indent="0" defTabSz="228600">
              <a:lnSpc>
                <a:spcPct val="80000"/>
              </a:lnSpc>
            </a:pPr>
            <a:r>
              <a:rPr lang="en-US" sz="900" dirty="0" smtClean="0"/>
              <a:t>Severe performance degradation </a:t>
            </a:r>
          </a:p>
          <a:p>
            <a:pPr marL="0" indent="0" defTabSz="228600">
              <a:lnSpc>
                <a:spcPct val="80000"/>
              </a:lnSpc>
            </a:pPr>
            <a:r>
              <a:rPr lang="en-US" sz="900" dirty="0" smtClean="0"/>
              <a:t>Application-specific critical issues </a:t>
            </a:r>
          </a:p>
          <a:p>
            <a:pPr marL="0" indent="0" defTabSz="228600">
              <a:lnSpc>
                <a:spcPct val="80000"/>
              </a:lnSpc>
            </a:pPr>
            <a:r>
              <a:rPr lang="en-US" sz="900" dirty="0" smtClean="0"/>
              <a:t>HP considers a patch to be noncritical if the patch provides fixes for only noncritical problems. Examples of noncritical problems include the following: </a:t>
            </a:r>
          </a:p>
          <a:p>
            <a:pPr marL="0" indent="0" defTabSz="228600">
              <a:lnSpc>
                <a:spcPct val="80000"/>
              </a:lnSpc>
            </a:pPr>
            <a:r>
              <a:rPr lang="en-US" sz="900" dirty="0" smtClean="0"/>
              <a:t>Extraneous debug, warning, or error messages </a:t>
            </a:r>
          </a:p>
          <a:p>
            <a:pPr marL="0" indent="0" defTabSz="228600">
              <a:lnSpc>
                <a:spcPct val="80000"/>
              </a:lnSpc>
            </a:pPr>
            <a:r>
              <a:rPr lang="en-US" sz="900" dirty="0" smtClean="0"/>
              <a:t>Failure to address all documented issues </a:t>
            </a:r>
          </a:p>
          <a:p>
            <a:pPr marL="0" indent="0" defTabSz="228600">
              <a:lnSpc>
                <a:spcPct val="80000"/>
              </a:lnSpc>
            </a:pPr>
            <a:r>
              <a:rPr lang="en-US" sz="900" dirty="0" smtClean="0"/>
              <a:t>Minor regressions in behavior </a:t>
            </a:r>
          </a:p>
          <a:p>
            <a:pPr marL="0" indent="0" defTabSz="228600">
              <a:lnSpc>
                <a:spcPct val="80000"/>
              </a:lnSpc>
            </a:pPr>
            <a:r>
              <a:rPr lang="en-US" sz="900" dirty="0" smtClean="0"/>
              <a:t>A patch is considered critical if it contains any critical fixes, even if they were introduced in earlier (superseded) patches. The </a:t>
            </a:r>
            <a:r>
              <a:rPr lang="en-US" sz="900" b="1" dirty="0" smtClean="0"/>
              <a:t>Critical</a:t>
            </a:r>
            <a:r>
              <a:rPr lang="en-US" sz="900" dirty="0" smtClean="0"/>
              <a:t> field for such a patch contains the following text: </a:t>
            </a:r>
          </a:p>
          <a:p>
            <a:pPr marL="0" indent="0" defTabSz="228600">
              <a:lnSpc>
                <a:spcPct val="80000"/>
              </a:lnSpc>
            </a:pPr>
            <a:r>
              <a:rPr lang="en-US" sz="900" dirty="0" smtClean="0"/>
              <a:t>"No (superseded patches were critical)" In addition, the field gives the ID of the patch that introduced the critical fix. The </a:t>
            </a:r>
            <a:r>
              <a:rPr lang="en-US" sz="900" b="1" dirty="0" smtClean="0"/>
              <a:t>Critical</a:t>
            </a:r>
            <a:r>
              <a:rPr lang="en-US" sz="900" dirty="0" smtClean="0"/>
              <a:t> field for patch PHSS_30011 is shown in the following screen. It shows that superseded patch PHSS_29735 actually introduced the critical fix. </a:t>
            </a:r>
          </a:p>
          <a:p>
            <a:pPr marL="0" indent="0" defTabSz="228600">
              <a:lnSpc>
                <a:spcPct val="80000"/>
              </a:lnSpc>
            </a:pPr>
            <a:r>
              <a:rPr lang="en-US" sz="900" dirty="0" err="1" smtClean="0"/>
              <a:t>Critical:No</a:t>
            </a:r>
            <a:r>
              <a:rPr lang="en-US" sz="900" dirty="0" smtClean="0"/>
              <a:t> (superseded patches were critical) PHSS_29735: CORRUPTION Critical patches have a critical category tag. The category tags (and </a:t>
            </a:r>
            <a:r>
              <a:rPr lang="en-US" sz="900" b="1" dirty="0" smtClean="0"/>
              <a:t>swlist</a:t>
            </a:r>
            <a:r>
              <a:rPr lang="en-US" sz="900" dirty="0" smtClean="0"/>
              <a:t> command used to acquire the category tags) for patch PHSS_30011 are shown in the following screen. See </a:t>
            </a:r>
            <a:r>
              <a:rPr lang="en-US" sz="900" dirty="0" smtClean="0">
                <a:hlinkClick r:id="rId3" action="ppaction://hlinkfile" tooltip="Category Tags"/>
              </a:rPr>
              <a:t>“Category Tags”</a:t>
            </a:r>
            <a:r>
              <a:rPr lang="en-US" sz="900" dirty="0" smtClean="0"/>
              <a:t> for more information. </a:t>
            </a:r>
          </a:p>
          <a:p>
            <a:pPr marL="0" indent="0" defTabSz="228600">
              <a:lnSpc>
                <a:spcPct val="80000"/>
              </a:lnSpc>
            </a:pPr>
            <a:r>
              <a:rPr lang="en-US" sz="900" dirty="0" smtClean="0"/>
              <a:t>$ </a:t>
            </a:r>
            <a:r>
              <a:rPr lang="en-US" sz="900" b="1" dirty="0" smtClean="0"/>
              <a:t>swlist -l product -a category_tag PHSS_30011</a:t>
            </a:r>
            <a:r>
              <a:rPr lang="en-US" sz="900" dirty="0" smtClean="0"/>
              <a:t> # Initializing... # Contacting target "</a:t>
            </a:r>
            <a:r>
              <a:rPr lang="en-US" sz="900" dirty="0" err="1" smtClean="0"/>
              <a:t>some_system</a:t>
            </a:r>
            <a:r>
              <a:rPr lang="en-US" sz="900" dirty="0" smtClean="0"/>
              <a:t>"... # # Target: </a:t>
            </a:r>
            <a:r>
              <a:rPr lang="en-US" sz="900" dirty="0" err="1" smtClean="0"/>
              <a:t>some_system</a:t>
            </a:r>
            <a:r>
              <a:rPr lang="en-US" sz="900" dirty="0" smtClean="0"/>
              <a:t>:/ # PHSS_30011 patch </a:t>
            </a:r>
            <a:r>
              <a:rPr lang="en-US" sz="900" dirty="0" err="1" smtClean="0"/>
              <a:t>defect_repair</a:t>
            </a:r>
            <a:r>
              <a:rPr lang="en-US" sz="900" dirty="0" smtClean="0"/>
              <a:t> </a:t>
            </a:r>
            <a:r>
              <a:rPr lang="en-US" sz="900" dirty="0" err="1" smtClean="0"/>
              <a:t>general_release</a:t>
            </a:r>
            <a:r>
              <a:rPr lang="en-US" sz="900" dirty="0" smtClean="0"/>
              <a:t> critical enhancement corruption </a:t>
            </a:r>
            <a:r>
              <a:rPr lang="en-US" sz="900" dirty="0" err="1" smtClean="0"/>
              <a:t>manual_dependencies</a:t>
            </a:r>
            <a:endParaRPr lang="en-US" sz="900" dirty="0" smtClean="0"/>
          </a:p>
        </p:txBody>
      </p:sp>
      <p:sp>
        <p:nvSpPr>
          <p:cNvPr id="32772" name="Header Placeholder 3"/>
          <p:cNvSpPr txBox="1">
            <a:spLocks noGrp="1"/>
          </p:cNvSpPr>
          <p:nvPr/>
        </p:nvSpPr>
        <p:spPr bwMode="auto">
          <a:xfrm>
            <a:off x="710142" y="0"/>
            <a:ext cx="3847677" cy="227455"/>
          </a:xfrm>
          <a:prstGeom prst="rect">
            <a:avLst/>
          </a:prstGeom>
          <a:noFill/>
          <a:ln w="12700">
            <a:noFill/>
            <a:miter lim="800000"/>
            <a:headEnd/>
            <a:tailEnd/>
          </a:ln>
        </p:spPr>
        <p:txBody>
          <a:bodyPr lIns="0" tIns="0" rIns="0" bIns="0" anchor="b"/>
          <a:lstStyle/>
          <a:p>
            <a:pPr defTabSz="923925" eaLnBrk="0" hangingPunct="0">
              <a:lnSpc>
                <a:spcPct val="90000"/>
              </a:lnSpc>
            </a:pPr>
            <a:r>
              <a:rPr lang="en-US" sz="1000"/>
              <a:t>[Course Title]</a:t>
            </a:r>
          </a:p>
        </p:txBody>
      </p:sp>
      <p:sp>
        <p:nvSpPr>
          <p:cNvPr id="32773" name="Date Placeholder 4"/>
          <p:cNvSpPr txBox="1">
            <a:spLocks noGrp="1"/>
          </p:cNvSpPr>
          <p:nvPr/>
        </p:nvSpPr>
        <p:spPr bwMode="auto">
          <a:xfrm>
            <a:off x="4738582" y="0"/>
            <a:ext cx="3834765" cy="227455"/>
          </a:xfrm>
          <a:prstGeom prst="rect">
            <a:avLst/>
          </a:prstGeom>
          <a:noFill/>
          <a:ln w="12700">
            <a:noFill/>
            <a:miter lim="800000"/>
            <a:headEnd/>
            <a:tailEnd/>
          </a:ln>
        </p:spPr>
        <p:txBody>
          <a:bodyPr lIns="0" tIns="0" rIns="0" bIns="0" anchor="b"/>
          <a:lstStyle/>
          <a:p>
            <a:pPr algn="r" defTabSz="923925" eaLnBrk="0" hangingPunct="0">
              <a:lnSpc>
                <a:spcPct val="90000"/>
              </a:lnSpc>
            </a:pPr>
            <a:r>
              <a:rPr lang="en-US" sz="1000"/>
              <a:t>[Module Title]</a:t>
            </a:r>
          </a:p>
        </p:txBody>
      </p:sp>
      <p:sp>
        <p:nvSpPr>
          <p:cNvPr id="32774" name="Footer Placeholder 5"/>
          <p:cNvSpPr txBox="1">
            <a:spLocks noGrp="1"/>
          </p:cNvSpPr>
          <p:nvPr/>
        </p:nvSpPr>
        <p:spPr bwMode="auto">
          <a:xfrm>
            <a:off x="710142" y="6839753"/>
            <a:ext cx="4018729" cy="153888"/>
          </a:xfrm>
          <a:prstGeom prst="rect">
            <a:avLst/>
          </a:prstGeom>
          <a:noFill/>
          <a:ln w="9525">
            <a:noFill/>
            <a:miter lim="800000"/>
            <a:headEnd/>
            <a:tailEnd/>
          </a:ln>
        </p:spPr>
        <p:txBody>
          <a:bodyPr wrap="none" lIns="0" tIns="0" rIns="0" bIns="0" anchor="b">
            <a:spAutoFit/>
          </a:bodyPr>
          <a:lstStyle/>
          <a:p>
            <a:pPr defTabSz="923925" eaLnBrk="0" hangingPunct="0">
              <a:spcBef>
                <a:spcPct val="50000"/>
              </a:spcBef>
            </a:pPr>
            <a:r>
              <a:rPr lang="en-US" sz="1000"/>
              <a:t>[Rev. # or date] – © 2008 Hewlett-Packard Development Company, L.P.</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33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34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065463" y="271463"/>
            <a:ext cx="3165475" cy="2374900"/>
          </a:xfrm>
          <a:ln/>
        </p:spPr>
      </p:sp>
      <p:sp>
        <p:nvSpPr>
          <p:cNvPr id="33795" name="Notes Placeholder 2"/>
          <p:cNvSpPr>
            <a:spLocks noGrp="1"/>
          </p:cNvSpPr>
          <p:nvPr>
            <p:ph type="body" idx="1"/>
          </p:nvPr>
        </p:nvSpPr>
        <p:spPr>
          <a:xfrm>
            <a:off x="710142" y="2640872"/>
            <a:ext cx="7861054" cy="4187565"/>
          </a:xfrm>
          <a:noFill/>
          <a:ln/>
        </p:spPr>
        <p:txBody>
          <a:bodyPr lIns="46230" tIns="46230" rIns="46230" bIns="46230"/>
          <a:lstStyle/>
          <a:p>
            <a:pPr marL="0" indent="0" defTabSz="228600">
              <a:buNone/>
            </a:pPr>
            <a:endParaRPr lang="en-US" dirty="0" smtClean="0"/>
          </a:p>
        </p:txBody>
      </p:sp>
      <p:sp>
        <p:nvSpPr>
          <p:cNvPr id="33796" name="Header Placeholder 3"/>
          <p:cNvSpPr txBox="1">
            <a:spLocks noGrp="1"/>
          </p:cNvSpPr>
          <p:nvPr/>
        </p:nvSpPr>
        <p:spPr bwMode="auto">
          <a:xfrm>
            <a:off x="710142" y="0"/>
            <a:ext cx="3847677" cy="227455"/>
          </a:xfrm>
          <a:prstGeom prst="rect">
            <a:avLst/>
          </a:prstGeom>
          <a:noFill/>
          <a:ln w="12700">
            <a:noFill/>
            <a:miter lim="800000"/>
            <a:headEnd/>
            <a:tailEnd/>
          </a:ln>
        </p:spPr>
        <p:txBody>
          <a:bodyPr lIns="0" tIns="0" rIns="0" bIns="0" anchor="b"/>
          <a:lstStyle/>
          <a:p>
            <a:pPr defTabSz="923925" eaLnBrk="0" hangingPunct="0">
              <a:lnSpc>
                <a:spcPct val="90000"/>
              </a:lnSpc>
            </a:pPr>
            <a:r>
              <a:rPr lang="en-US" sz="1000"/>
              <a:t>[Course Title]</a:t>
            </a:r>
          </a:p>
        </p:txBody>
      </p:sp>
      <p:sp>
        <p:nvSpPr>
          <p:cNvPr id="33797" name="Date Placeholder 4"/>
          <p:cNvSpPr txBox="1">
            <a:spLocks noGrp="1"/>
          </p:cNvSpPr>
          <p:nvPr/>
        </p:nvSpPr>
        <p:spPr bwMode="auto">
          <a:xfrm>
            <a:off x="4738582" y="0"/>
            <a:ext cx="3834765" cy="227455"/>
          </a:xfrm>
          <a:prstGeom prst="rect">
            <a:avLst/>
          </a:prstGeom>
          <a:noFill/>
          <a:ln w="12700">
            <a:noFill/>
            <a:miter lim="800000"/>
            <a:headEnd/>
            <a:tailEnd/>
          </a:ln>
        </p:spPr>
        <p:txBody>
          <a:bodyPr lIns="0" tIns="0" rIns="0" bIns="0" anchor="b"/>
          <a:lstStyle/>
          <a:p>
            <a:pPr algn="r" defTabSz="923925" eaLnBrk="0" hangingPunct="0">
              <a:lnSpc>
                <a:spcPct val="90000"/>
              </a:lnSpc>
            </a:pPr>
            <a:r>
              <a:rPr lang="en-US" sz="1000"/>
              <a:t>[Module Title]</a:t>
            </a:r>
          </a:p>
        </p:txBody>
      </p:sp>
      <p:sp>
        <p:nvSpPr>
          <p:cNvPr id="33798" name="Footer Placeholder 5"/>
          <p:cNvSpPr txBox="1">
            <a:spLocks noGrp="1"/>
          </p:cNvSpPr>
          <p:nvPr/>
        </p:nvSpPr>
        <p:spPr bwMode="auto">
          <a:xfrm>
            <a:off x="710142" y="6839753"/>
            <a:ext cx="4018729" cy="153888"/>
          </a:xfrm>
          <a:prstGeom prst="rect">
            <a:avLst/>
          </a:prstGeom>
          <a:noFill/>
          <a:ln w="9525">
            <a:noFill/>
            <a:miter lim="800000"/>
            <a:headEnd/>
            <a:tailEnd/>
          </a:ln>
        </p:spPr>
        <p:txBody>
          <a:bodyPr wrap="none" lIns="0" tIns="0" rIns="0" bIns="0" anchor="b">
            <a:spAutoFit/>
          </a:bodyPr>
          <a:lstStyle/>
          <a:p>
            <a:pPr defTabSz="923925" eaLnBrk="0" hangingPunct="0">
              <a:spcBef>
                <a:spcPct val="50000"/>
              </a:spcBef>
            </a:pPr>
            <a:r>
              <a:rPr lang="en-US" sz="1000"/>
              <a:t>[Rev. # or date] – © 2008 Hewlett-Packard Development Company, L.P.</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36</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065463" y="271463"/>
            <a:ext cx="3165475" cy="2374900"/>
          </a:xfrm>
          <a:ln/>
        </p:spPr>
      </p:sp>
      <p:sp>
        <p:nvSpPr>
          <p:cNvPr id="34819" name="Notes Placeholder 2"/>
          <p:cNvSpPr>
            <a:spLocks noGrp="1"/>
          </p:cNvSpPr>
          <p:nvPr>
            <p:ph type="body" idx="1"/>
          </p:nvPr>
        </p:nvSpPr>
        <p:spPr>
          <a:xfrm>
            <a:off x="710142" y="2640872"/>
            <a:ext cx="7861054" cy="4187565"/>
          </a:xfrm>
          <a:noFill/>
          <a:ln/>
        </p:spPr>
        <p:txBody>
          <a:bodyPr lIns="46230" tIns="46230" rIns="46230" bIns="46230"/>
          <a:lstStyle/>
          <a:p>
            <a:pPr marL="0" indent="0" defTabSz="228600">
              <a:lnSpc>
                <a:spcPct val="80000"/>
              </a:lnSpc>
            </a:pPr>
            <a:r>
              <a:rPr lang="en-US" sz="1100" dirty="0" smtClean="0"/>
              <a:t>Filesets (patch and </a:t>
            </a:r>
            <a:r>
              <a:rPr lang="en-US" sz="1100" dirty="0" err="1" smtClean="0"/>
              <a:t>nonpatch</a:t>
            </a:r>
            <a:r>
              <a:rPr lang="en-US" sz="1100" dirty="0" smtClean="0"/>
              <a:t>) have an attribute called state that indicates the current installation state of a fileset. During installation, software is transitioned through the following states: transient, installed, and configured. During removal, software is transitioned through these states: configured, installed, and transient.</a:t>
            </a:r>
          </a:p>
          <a:p>
            <a:pPr marL="0" indent="0" defTabSz="228600">
              <a:lnSpc>
                <a:spcPct val="80000"/>
              </a:lnSpc>
            </a:pPr>
            <a:r>
              <a:rPr lang="en-US" sz="1100" dirty="0" smtClean="0"/>
              <a:t>An SD-UX operation leaves a fileset in one of the following states:</a:t>
            </a:r>
          </a:p>
          <a:p>
            <a:pPr marL="0" indent="0" defTabSz="228600">
              <a:lnSpc>
                <a:spcPct val="80000"/>
              </a:lnSpc>
            </a:pPr>
            <a:r>
              <a:rPr lang="en-US" sz="1100" dirty="0" smtClean="0"/>
              <a:t>installed</a:t>
            </a:r>
          </a:p>
          <a:p>
            <a:pPr marL="0" indent="0" defTabSz="228600">
              <a:lnSpc>
                <a:spcPct val="80000"/>
              </a:lnSpc>
            </a:pPr>
            <a:r>
              <a:rPr lang="en-US" sz="1100" dirty="0" smtClean="0"/>
              <a:t>Software has been successfully installed but not yet configured.</a:t>
            </a:r>
          </a:p>
          <a:p>
            <a:pPr marL="0" indent="0" defTabSz="228600">
              <a:lnSpc>
                <a:spcPct val="80000"/>
              </a:lnSpc>
            </a:pPr>
            <a:r>
              <a:rPr lang="en-US" sz="1100" dirty="0" smtClean="0"/>
              <a:t>configured</a:t>
            </a:r>
          </a:p>
          <a:p>
            <a:pPr marL="0" indent="0" defTabSz="228600">
              <a:lnSpc>
                <a:spcPct val="80000"/>
              </a:lnSpc>
            </a:pPr>
            <a:r>
              <a:rPr lang="en-US" sz="1100" dirty="0" smtClean="0"/>
              <a:t>Software has been successfully installed and configured. No further operations are required.</a:t>
            </a:r>
          </a:p>
          <a:p>
            <a:pPr marL="0" indent="0" defTabSz="228600">
              <a:lnSpc>
                <a:spcPct val="80000"/>
              </a:lnSpc>
            </a:pPr>
            <a:r>
              <a:rPr lang="en-US" sz="1100" dirty="0" smtClean="0"/>
              <a:t>corrupt</a:t>
            </a:r>
          </a:p>
          <a:p>
            <a:pPr marL="0" indent="0" defTabSz="228600">
              <a:lnSpc>
                <a:spcPct val="80000"/>
              </a:lnSpc>
            </a:pPr>
            <a:r>
              <a:rPr lang="en-US" sz="1100" dirty="0" smtClean="0"/>
              <a:t>SD-UX has encountered an unexpected condition during software installation checks.</a:t>
            </a:r>
          </a:p>
          <a:p>
            <a:pPr marL="0" indent="0" defTabSz="228600">
              <a:lnSpc>
                <a:spcPct val="80000"/>
              </a:lnSpc>
            </a:pPr>
            <a:r>
              <a:rPr lang="en-US" sz="1100" dirty="0" smtClean="0"/>
              <a:t>transient</a:t>
            </a:r>
          </a:p>
          <a:p>
            <a:pPr marL="0" indent="0" defTabSz="228600">
              <a:lnSpc>
                <a:spcPct val="80000"/>
              </a:lnSpc>
            </a:pPr>
            <a:r>
              <a:rPr lang="en-US" sz="1100" dirty="0" smtClean="0"/>
              <a:t>When SD-UX moves software from one location to another, the software is in a transient state. If an interruption occurs during the transfer, the state remains transient.</a:t>
            </a:r>
          </a:p>
          <a:p>
            <a:pPr marL="0" indent="0" defTabSz="228600">
              <a:lnSpc>
                <a:spcPct val="80000"/>
              </a:lnSpc>
            </a:pPr>
            <a:r>
              <a:rPr lang="en-US" sz="1100" dirty="0" smtClean="0"/>
              <a:t>For more information about these states, see the </a:t>
            </a:r>
            <a:r>
              <a:rPr lang="en-US" sz="1100" i="1" dirty="0" smtClean="0"/>
              <a:t>Software Distributor Administration Guide</a:t>
            </a:r>
            <a:r>
              <a:rPr lang="en-US" sz="1100" dirty="0" smtClean="0"/>
              <a:t> on the HP </a:t>
            </a:r>
            <a:r>
              <a:rPr lang="en-US" sz="1100" i="1" dirty="0" smtClean="0"/>
              <a:t>Technical documentation</a:t>
            </a:r>
            <a:r>
              <a:rPr lang="en-US" sz="1100" dirty="0" smtClean="0"/>
              <a:t> website at </a:t>
            </a:r>
            <a:r>
              <a:rPr lang="en-US" sz="1100" dirty="0" smtClean="0">
                <a:hlinkClick r:id="rId3"/>
              </a:rPr>
              <a:t>http://docs.hp.com</a:t>
            </a:r>
            <a:r>
              <a:rPr lang="en-US" sz="1100" dirty="0" smtClean="0"/>
              <a:t>.</a:t>
            </a:r>
          </a:p>
          <a:p>
            <a:pPr marL="0" indent="0" defTabSz="228600">
              <a:lnSpc>
                <a:spcPct val="80000"/>
              </a:lnSpc>
            </a:pPr>
            <a:r>
              <a:rPr lang="en-US" sz="1100" dirty="0" smtClean="0"/>
              <a:t>Use the following </a:t>
            </a:r>
            <a:r>
              <a:rPr lang="en-US" sz="1100" b="1" dirty="0" smtClean="0"/>
              <a:t>swlist</a:t>
            </a:r>
            <a:r>
              <a:rPr lang="en-US" sz="1100" dirty="0" smtClean="0"/>
              <a:t> command to view the state associated with patch </a:t>
            </a:r>
            <a:r>
              <a:rPr lang="en-US" sz="1100" i="1" dirty="0" err="1" smtClean="0"/>
              <a:t>patch_id</a:t>
            </a:r>
            <a:r>
              <a:rPr lang="en-US" sz="1100" dirty="0" smtClean="0"/>
              <a:t>:</a:t>
            </a:r>
          </a:p>
          <a:p>
            <a:pPr marL="0" indent="0" defTabSz="228600">
              <a:lnSpc>
                <a:spcPct val="80000"/>
              </a:lnSpc>
            </a:pPr>
            <a:r>
              <a:rPr lang="en-US" sz="1100" b="1" dirty="0" smtClean="0"/>
              <a:t>swlist -l fileset -a state | grep </a:t>
            </a:r>
            <a:r>
              <a:rPr lang="en-US" sz="1100" b="1" i="1" dirty="0" err="1" smtClean="0"/>
              <a:t>patch_id</a:t>
            </a:r>
            <a:r>
              <a:rPr lang="en-US" sz="1100" dirty="0" smtClean="0"/>
              <a:t> For more information about the </a:t>
            </a:r>
            <a:r>
              <a:rPr lang="en-US" sz="1100" b="1" dirty="0" smtClean="0"/>
              <a:t>swlist</a:t>
            </a:r>
            <a:r>
              <a:rPr lang="en-US" sz="1100" dirty="0" smtClean="0"/>
              <a:t> </a:t>
            </a:r>
            <a:r>
              <a:rPr lang="en-US" sz="1100" dirty="0" err="1" smtClean="0"/>
              <a:t>command,see</a:t>
            </a:r>
            <a:r>
              <a:rPr lang="en-US" sz="1100" dirty="0" smtClean="0"/>
              <a:t> </a:t>
            </a:r>
            <a:r>
              <a:rPr lang="en-US" sz="1100" dirty="0" smtClean="0">
                <a:hlinkClick r:id="rId4" action="ppaction://hlinkfile" tooltip="Which Patches Are on a System?"/>
              </a:rPr>
              <a:t>“Which Patches Are on a System?”</a:t>
            </a:r>
            <a:r>
              <a:rPr lang="en-US" sz="1100" dirty="0" smtClean="0"/>
              <a:t>.</a:t>
            </a:r>
          </a:p>
          <a:p>
            <a:pPr marL="0" indent="0" defTabSz="228600">
              <a:lnSpc>
                <a:spcPct val="80000"/>
              </a:lnSpc>
            </a:pPr>
            <a:endParaRPr lang="en-US" sz="1100" dirty="0" smtClean="0"/>
          </a:p>
        </p:txBody>
      </p:sp>
      <p:sp>
        <p:nvSpPr>
          <p:cNvPr id="34820" name="Header Placeholder 3"/>
          <p:cNvSpPr txBox="1">
            <a:spLocks noGrp="1"/>
          </p:cNvSpPr>
          <p:nvPr/>
        </p:nvSpPr>
        <p:spPr bwMode="auto">
          <a:xfrm>
            <a:off x="710142" y="0"/>
            <a:ext cx="3847677" cy="227455"/>
          </a:xfrm>
          <a:prstGeom prst="rect">
            <a:avLst/>
          </a:prstGeom>
          <a:noFill/>
          <a:ln w="12700">
            <a:noFill/>
            <a:miter lim="800000"/>
            <a:headEnd/>
            <a:tailEnd/>
          </a:ln>
        </p:spPr>
        <p:txBody>
          <a:bodyPr lIns="0" tIns="0" rIns="0" bIns="0" anchor="b"/>
          <a:lstStyle/>
          <a:p>
            <a:pPr defTabSz="923925" eaLnBrk="0" hangingPunct="0">
              <a:lnSpc>
                <a:spcPct val="90000"/>
              </a:lnSpc>
            </a:pPr>
            <a:r>
              <a:rPr lang="en-US" sz="1000"/>
              <a:t>[Course Title]</a:t>
            </a:r>
          </a:p>
        </p:txBody>
      </p:sp>
      <p:sp>
        <p:nvSpPr>
          <p:cNvPr id="34821" name="Date Placeholder 4"/>
          <p:cNvSpPr txBox="1">
            <a:spLocks noGrp="1"/>
          </p:cNvSpPr>
          <p:nvPr/>
        </p:nvSpPr>
        <p:spPr bwMode="auto">
          <a:xfrm>
            <a:off x="4738582" y="0"/>
            <a:ext cx="3834765" cy="227455"/>
          </a:xfrm>
          <a:prstGeom prst="rect">
            <a:avLst/>
          </a:prstGeom>
          <a:noFill/>
          <a:ln w="12700">
            <a:noFill/>
            <a:miter lim="800000"/>
            <a:headEnd/>
            <a:tailEnd/>
          </a:ln>
        </p:spPr>
        <p:txBody>
          <a:bodyPr lIns="0" tIns="0" rIns="0" bIns="0" anchor="b"/>
          <a:lstStyle/>
          <a:p>
            <a:pPr algn="r" defTabSz="923925" eaLnBrk="0" hangingPunct="0">
              <a:lnSpc>
                <a:spcPct val="90000"/>
              </a:lnSpc>
            </a:pPr>
            <a:r>
              <a:rPr lang="en-US" sz="1000"/>
              <a:t>[Module Title]</a:t>
            </a:r>
          </a:p>
        </p:txBody>
      </p:sp>
      <p:sp>
        <p:nvSpPr>
          <p:cNvPr id="34822" name="Footer Placeholder 5"/>
          <p:cNvSpPr txBox="1">
            <a:spLocks noGrp="1"/>
          </p:cNvSpPr>
          <p:nvPr/>
        </p:nvSpPr>
        <p:spPr bwMode="auto">
          <a:xfrm>
            <a:off x="710142" y="6839753"/>
            <a:ext cx="4018729" cy="153888"/>
          </a:xfrm>
          <a:prstGeom prst="rect">
            <a:avLst/>
          </a:prstGeom>
          <a:noFill/>
          <a:ln w="9525">
            <a:noFill/>
            <a:miter lim="800000"/>
            <a:headEnd/>
            <a:tailEnd/>
          </a:ln>
        </p:spPr>
        <p:txBody>
          <a:bodyPr wrap="none" lIns="0" tIns="0" rIns="0" bIns="0" anchor="b">
            <a:spAutoFit/>
          </a:bodyPr>
          <a:lstStyle/>
          <a:p>
            <a:pPr defTabSz="923925" eaLnBrk="0" hangingPunct="0">
              <a:spcBef>
                <a:spcPct val="50000"/>
              </a:spcBef>
            </a:pPr>
            <a:r>
              <a:rPr lang="en-US" sz="1000"/>
              <a:t>[Rev. # or date] – © 2008 Hewlett-Packard Development Company, L.P.</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3065463" y="271463"/>
            <a:ext cx="3165475" cy="2374900"/>
          </a:xfrm>
          <a:ln/>
        </p:spPr>
      </p:sp>
      <p:sp>
        <p:nvSpPr>
          <p:cNvPr id="35843" name="Notes Placeholder 2"/>
          <p:cNvSpPr>
            <a:spLocks noGrp="1"/>
          </p:cNvSpPr>
          <p:nvPr>
            <p:ph type="body" idx="1"/>
          </p:nvPr>
        </p:nvSpPr>
        <p:spPr>
          <a:xfrm>
            <a:off x="710142" y="2640872"/>
            <a:ext cx="7861054" cy="4187565"/>
          </a:xfrm>
          <a:noFill/>
          <a:ln/>
        </p:spPr>
        <p:txBody>
          <a:bodyPr lIns="46230" tIns="46230" rIns="46230" bIns="46230"/>
          <a:lstStyle/>
          <a:p>
            <a:pPr marL="0" indent="0" defTabSz="228600">
              <a:buNone/>
            </a:pPr>
            <a:endParaRPr lang="en-US" dirty="0" smtClean="0"/>
          </a:p>
        </p:txBody>
      </p:sp>
      <p:sp>
        <p:nvSpPr>
          <p:cNvPr id="35844" name="Header Placeholder 3"/>
          <p:cNvSpPr txBox="1">
            <a:spLocks noGrp="1"/>
          </p:cNvSpPr>
          <p:nvPr/>
        </p:nvSpPr>
        <p:spPr bwMode="auto">
          <a:xfrm>
            <a:off x="710142" y="0"/>
            <a:ext cx="3847677" cy="227455"/>
          </a:xfrm>
          <a:prstGeom prst="rect">
            <a:avLst/>
          </a:prstGeom>
          <a:noFill/>
          <a:ln w="12700">
            <a:noFill/>
            <a:miter lim="800000"/>
            <a:headEnd/>
            <a:tailEnd/>
          </a:ln>
        </p:spPr>
        <p:txBody>
          <a:bodyPr lIns="0" tIns="0" rIns="0" bIns="0" anchor="b"/>
          <a:lstStyle/>
          <a:p>
            <a:pPr defTabSz="923925" eaLnBrk="0" hangingPunct="0">
              <a:lnSpc>
                <a:spcPct val="90000"/>
              </a:lnSpc>
            </a:pPr>
            <a:r>
              <a:rPr lang="en-US" sz="1000"/>
              <a:t>[Course Title]</a:t>
            </a:r>
          </a:p>
        </p:txBody>
      </p:sp>
      <p:sp>
        <p:nvSpPr>
          <p:cNvPr id="35845" name="Date Placeholder 4"/>
          <p:cNvSpPr txBox="1">
            <a:spLocks noGrp="1"/>
          </p:cNvSpPr>
          <p:nvPr/>
        </p:nvSpPr>
        <p:spPr bwMode="auto">
          <a:xfrm>
            <a:off x="4738582" y="0"/>
            <a:ext cx="3834765" cy="227455"/>
          </a:xfrm>
          <a:prstGeom prst="rect">
            <a:avLst/>
          </a:prstGeom>
          <a:noFill/>
          <a:ln w="12700">
            <a:noFill/>
            <a:miter lim="800000"/>
            <a:headEnd/>
            <a:tailEnd/>
          </a:ln>
        </p:spPr>
        <p:txBody>
          <a:bodyPr lIns="0" tIns="0" rIns="0" bIns="0" anchor="b"/>
          <a:lstStyle/>
          <a:p>
            <a:pPr algn="r" defTabSz="923925" eaLnBrk="0" hangingPunct="0">
              <a:lnSpc>
                <a:spcPct val="90000"/>
              </a:lnSpc>
            </a:pPr>
            <a:r>
              <a:rPr lang="en-US" sz="1000"/>
              <a:t>[Module Title]</a:t>
            </a:r>
          </a:p>
        </p:txBody>
      </p:sp>
      <p:sp>
        <p:nvSpPr>
          <p:cNvPr id="35846" name="Footer Placeholder 5"/>
          <p:cNvSpPr txBox="1">
            <a:spLocks noGrp="1"/>
          </p:cNvSpPr>
          <p:nvPr/>
        </p:nvSpPr>
        <p:spPr bwMode="auto">
          <a:xfrm>
            <a:off x="710142" y="6839753"/>
            <a:ext cx="4018729" cy="153888"/>
          </a:xfrm>
          <a:prstGeom prst="rect">
            <a:avLst/>
          </a:prstGeom>
          <a:noFill/>
          <a:ln w="9525">
            <a:noFill/>
            <a:miter lim="800000"/>
            <a:headEnd/>
            <a:tailEnd/>
          </a:ln>
        </p:spPr>
        <p:txBody>
          <a:bodyPr wrap="none" lIns="0" tIns="0" rIns="0" bIns="0" anchor="b">
            <a:spAutoFit/>
          </a:bodyPr>
          <a:lstStyle/>
          <a:p>
            <a:pPr defTabSz="923925" eaLnBrk="0" hangingPunct="0">
              <a:spcBef>
                <a:spcPct val="50000"/>
              </a:spcBef>
            </a:pPr>
            <a:r>
              <a:rPr lang="en-US" sz="1000"/>
              <a:t>[Rev. # or date] – © 2008 Hewlett-Packard Development Company, L.P.</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3065463" y="271463"/>
            <a:ext cx="3165475" cy="2374900"/>
          </a:xfrm>
          <a:ln/>
        </p:spPr>
      </p:sp>
      <p:sp>
        <p:nvSpPr>
          <p:cNvPr id="36867" name="Notes Placeholder 2"/>
          <p:cNvSpPr>
            <a:spLocks noGrp="1"/>
          </p:cNvSpPr>
          <p:nvPr>
            <p:ph type="body" idx="1"/>
          </p:nvPr>
        </p:nvSpPr>
        <p:spPr>
          <a:xfrm>
            <a:off x="710142" y="2640872"/>
            <a:ext cx="7861054" cy="4187565"/>
          </a:xfrm>
          <a:noFill/>
          <a:ln/>
        </p:spPr>
        <p:txBody>
          <a:bodyPr lIns="46230" tIns="46230" rIns="46230" bIns="46230"/>
          <a:lstStyle/>
          <a:p>
            <a:pPr marL="0" indent="0" defTabSz="228600">
              <a:lnSpc>
                <a:spcPct val="90000"/>
              </a:lnSpc>
            </a:pPr>
            <a:r>
              <a:rPr lang="en-US" sz="1100" b="1" dirty="0" smtClean="0"/>
              <a:t>patch</a:t>
            </a:r>
            <a:r>
              <a:rPr lang="en-US" sz="1100" dirty="0" smtClean="0"/>
              <a:t>	</a:t>
            </a:r>
            <a:r>
              <a:rPr lang="en-US" sz="1100" dirty="0" err="1" smtClean="0"/>
              <a:t>Patch</a:t>
            </a:r>
            <a:r>
              <a:rPr lang="en-US" sz="1100" dirty="0" smtClean="0"/>
              <a:t> software</a:t>
            </a:r>
          </a:p>
          <a:p>
            <a:pPr marL="0" indent="0" defTabSz="228600">
              <a:lnSpc>
                <a:spcPct val="90000"/>
              </a:lnSpc>
            </a:pPr>
            <a:r>
              <a:rPr lang="en-US" sz="1100" dirty="0" smtClean="0"/>
              <a:t> </a:t>
            </a:r>
          </a:p>
          <a:p>
            <a:pPr marL="0" indent="0" defTabSz="228600">
              <a:lnSpc>
                <a:spcPct val="90000"/>
              </a:lnSpc>
            </a:pPr>
            <a:r>
              <a:rPr lang="en-US" sz="1100" b="1" dirty="0" err="1" smtClean="0"/>
              <a:t>defect_repair</a:t>
            </a:r>
            <a:r>
              <a:rPr lang="en-US" sz="1100" b="1" dirty="0" smtClean="0"/>
              <a:t>	</a:t>
            </a:r>
            <a:r>
              <a:rPr lang="en-US" sz="1100" dirty="0" smtClean="0"/>
              <a:t>Provide defect repair</a:t>
            </a:r>
          </a:p>
          <a:p>
            <a:pPr marL="0" indent="0" defTabSz="228600">
              <a:lnSpc>
                <a:spcPct val="90000"/>
              </a:lnSpc>
            </a:pPr>
            <a:r>
              <a:rPr lang="en-US" sz="1100" dirty="0" smtClean="0"/>
              <a:t> </a:t>
            </a:r>
          </a:p>
          <a:p>
            <a:pPr marL="0" indent="0" defTabSz="228600">
              <a:lnSpc>
                <a:spcPct val="90000"/>
              </a:lnSpc>
            </a:pPr>
            <a:r>
              <a:rPr lang="en-US" sz="1100" b="1" dirty="0" err="1" smtClean="0"/>
              <a:t>general_release</a:t>
            </a:r>
            <a:r>
              <a:rPr lang="en-US" sz="1100" dirty="0" smtClean="0"/>
              <a:t>	General Release patch</a:t>
            </a:r>
          </a:p>
          <a:p>
            <a:pPr marL="0" indent="0" defTabSz="228600">
              <a:lnSpc>
                <a:spcPct val="90000"/>
              </a:lnSpc>
            </a:pPr>
            <a:r>
              <a:rPr lang="en-US" sz="1100" dirty="0" smtClean="0"/>
              <a:t> </a:t>
            </a:r>
          </a:p>
          <a:p>
            <a:pPr marL="0" indent="0" defTabSz="228600">
              <a:lnSpc>
                <a:spcPct val="90000"/>
              </a:lnSpc>
            </a:pPr>
            <a:r>
              <a:rPr lang="en-US" sz="1100" b="1" dirty="0" smtClean="0"/>
              <a:t>enhancement</a:t>
            </a:r>
            <a:r>
              <a:rPr lang="en-US" sz="1100" dirty="0" smtClean="0"/>
              <a:t>	Provide enhancement</a:t>
            </a:r>
          </a:p>
          <a:p>
            <a:pPr marL="0" indent="0" defTabSz="228600">
              <a:lnSpc>
                <a:spcPct val="90000"/>
              </a:lnSpc>
            </a:pPr>
            <a:r>
              <a:rPr lang="en-US" sz="1100" dirty="0" smtClean="0"/>
              <a:t> </a:t>
            </a:r>
          </a:p>
          <a:p>
            <a:pPr marL="0" indent="0" defTabSz="228600">
              <a:lnSpc>
                <a:spcPct val="90000"/>
              </a:lnSpc>
            </a:pPr>
            <a:r>
              <a:rPr lang="en-US" sz="1100" b="1" dirty="0" smtClean="0"/>
              <a:t>critical</a:t>
            </a:r>
            <a:r>
              <a:rPr lang="en-US" sz="1100" dirty="0" smtClean="0"/>
              <a:t>	Fix a critical defect</a:t>
            </a:r>
          </a:p>
          <a:p>
            <a:pPr marL="0" indent="0" defTabSz="228600">
              <a:lnSpc>
                <a:spcPct val="90000"/>
              </a:lnSpc>
            </a:pPr>
            <a:r>
              <a:rPr lang="en-US" sz="1100" dirty="0" smtClean="0"/>
              <a:t> </a:t>
            </a:r>
          </a:p>
          <a:p>
            <a:pPr marL="0" indent="0" defTabSz="228600">
              <a:lnSpc>
                <a:spcPct val="90000"/>
              </a:lnSpc>
            </a:pPr>
            <a:r>
              <a:rPr lang="en-US" sz="1100" b="1" dirty="0" smtClean="0"/>
              <a:t>corruption</a:t>
            </a:r>
            <a:r>
              <a:rPr lang="en-US" sz="1100" dirty="0" smtClean="0"/>
              <a:t>	Fix corruption</a:t>
            </a:r>
          </a:p>
          <a:p>
            <a:pPr marL="0" indent="0" defTabSz="228600">
              <a:lnSpc>
                <a:spcPct val="90000"/>
              </a:lnSpc>
            </a:pPr>
            <a:r>
              <a:rPr lang="en-US" sz="1100" dirty="0" smtClean="0"/>
              <a:t> </a:t>
            </a:r>
          </a:p>
          <a:p>
            <a:pPr marL="0" indent="0" defTabSz="228600">
              <a:lnSpc>
                <a:spcPct val="90000"/>
              </a:lnSpc>
            </a:pPr>
            <a:r>
              <a:rPr lang="en-US" sz="1100" b="1" dirty="0" smtClean="0"/>
              <a:t>panic</a:t>
            </a:r>
            <a:r>
              <a:rPr lang="en-US" sz="1100" dirty="0" smtClean="0"/>
              <a:t>	Fix unexpected system panics</a:t>
            </a:r>
          </a:p>
          <a:p>
            <a:pPr marL="0" indent="0" defTabSz="228600">
              <a:lnSpc>
                <a:spcPct val="90000"/>
              </a:lnSpc>
            </a:pPr>
            <a:r>
              <a:rPr lang="en-US" sz="1100" dirty="0" smtClean="0"/>
              <a:t> </a:t>
            </a:r>
          </a:p>
          <a:p>
            <a:pPr marL="0" indent="0" defTabSz="228600">
              <a:lnSpc>
                <a:spcPct val="90000"/>
              </a:lnSpc>
            </a:pPr>
            <a:r>
              <a:rPr lang="en-US" sz="1100" b="1" dirty="0" err="1" smtClean="0"/>
              <a:t>halts_system</a:t>
            </a:r>
            <a:r>
              <a:rPr lang="en-US" sz="1100" dirty="0" smtClean="0"/>
              <a:t>	Fix a hang or abort</a:t>
            </a:r>
          </a:p>
          <a:p>
            <a:pPr marL="0" indent="0" defTabSz="228600">
              <a:lnSpc>
                <a:spcPct val="90000"/>
              </a:lnSpc>
            </a:pPr>
            <a:r>
              <a:rPr lang="en-US" sz="1100" dirty="0" smtClean="0"/>
              <a:t> </a:t>
            </a:r>
          </a:p>
          <a:p>
            <a:pPr marL="0" indent="0" defTabSz="228600">
              <a:lnSpc>
                <a:spcPct val="90000"/>
              </a:lnSpc>
            </a:pPr>
            <a:r>
              <a:rPr lang="en-US" sz="1100" b="1" dirty="0" smtClean="0"/>
              <a:t>hardware_enablement</a:t>
            </a:r>
            <a:r>
              <a:rPr lang="en-US" sz="1100" dirty="0" smtClean="0"/>
              <a:t>	Enables new hardware</a:t>
            </a:r>
          </a:p>
          <a:p>
            <a:pPr marL="0" indent="0" defTabSz="228600">
              <a:lnSpc>
                <a:spcPct val="90000"/>
              </a:lnSpc>
            </a:pPr>
            <a:r>
              <a:rPr lang="en-US" sz="1100" dirty="0" smtClean="0"/>
              <a:t> </a:t>
            </a:r>
          </a:p>
          <a:p>
            <a:pPr marL="0" indent="0" defTabSz="228600">
              <a:lnSpc>
                <a:spcPct val="90000"/>
              </a:lnSpc>
            </a:pPr>
            <a:r>
              <a:rPr lang="en-US" sz="1100" b="1" dirty="0" err="1" smtClean="0"/>
              <a:t>memory_leak</a:t>
            </a:r>
            <a:r>
              <a:rPr lang="en-US" sz="1100" dirty="0" smtClean="0"/>
              <a:t>	Fixes problems with memory allocation</a:t>
            </a:r>
          </a:p>
          <a:p>
            <a:pPr marL="0" indent="0" defTabSz="228600">
              <a:lnSpc>
                <a:spcPct val="90000"/>
              </a:lnSpc>
            </a:pPr>
            <a:r>
              <a:rPr lang="en-US" sz="1100" dirty="0" smtClean="0"/>
              <a:t> </a:t>
            </a:r>
          </a:p>
          <a:p>
            <a:pPr marL="0" indent="0" defTabSz="228600">
              <a:lnSpc>
                <a:spcPct val="90000"/>
              </a:lnSpc>
            </a:pPr>
            <a:r>
              <a:rPr lang="en-US" sz="1100" b="1" dirty="0" err="1" smtClean="0"/>
              <a:t>hp_admin_tool</a:t>
            </a:r>
            <a:r>
              <a:rPr lang="en-US" sz="1100" dirty="0" smtClean="0"/>
              <a:t>	Hewlett-Packard Administration Tool patch</a:t>
            </a:r>
          </a:p>
          <a:p>
            <a:pPr marL="0" indent="0" defTabSz="228600">
              <a:lnSpc>
                <a:spcPct val="90000"/>
              </a:lnSpc>
            </a:pPr>
            <a:endParaRPr lang="en-US" sz="1100" dirty="0" smtClean="0"/>
          </a:p>
          <a:p>
            <a:pPr marL="0" indent="0" defTabSz="228600">
              <a:lnSpc>
                <a:spcPct val="90000"/>
              </a:lnSpc>
            </a:pPr>
            <a:endParaRPr lang="en-US" sz="1100" dirty="0" smtClean="0"/>
          </a:p>
        </p:txBody>
      </p:sp>
      <p:sp>
        <p:nvSpPr>
          <p:cNvPr id="36868" name="Header Placeholder 3"/>
          <p:cNvSpPr txBox="1">
            <a:spLocks noGrp="1"/>
          </p:cNvSpPr>
          <p:nvPr/>
        </p:nvSpPr>
        <p:spPr bwMode="auto">
          <a:xfrm>
            <a:off x="710142" y="0"/>
            <a:ext cx="3847677" cy="227455"/>
          </a:xfrm>
          <a:prstGeom prst="rect">
            <a:avLst/>
          </a:prstGeom>
          <a:noFill/>
          <a:ln w="12700">
            <a:noFill/>
            <a:miter lim="800000"/>
            <a:headEnd/>
            <a:tailEnd/>
          </a:ln>
        </p:spPr>
        <p:txBody>
          <a:bodyPr lIns="0" tIns="0" rIns="0" bIns="0" anchor="b"/>
          <a:lstStyle/>
          <a:p>
            <a:pPr defTabSz="923925" eaLnBrk="0" hangingPunct="0">
              <a:lnSpc>
                <a:spcPct val="90000"/>
              </a:lnSpc>
            </a:pPr>
            <a:r>
              <a:rPr lang="en-US" sz="1000"/>
              <a:t>[Course Title]</a:t>
            </a:r>
          </a:p>
        </p:txBody>
      </p:sp>
      <p:sp>
        <p:nvSpPr>
          <p:cNvPr id="36869" name="Date Placeholder 4"/>
          <p:cNvSpPr txBox="1">
            <a:spLocks noGrp="1"/>
          </p:cNvSpPr>
          <p:nvPr/>
        </p:nvSpPr>
        <p:spPr bwMode="auto">
          <a:xfrm>
            <a:off x="4738582" y="0"/>
            <a:ext cx="3834765" cy="227455"/>
          </a:xfrm>
          <a:prstGeom prst="rect">
            <a:avLst/>
          </a:prstGeom>
          <a:noFill/>
          <a:ln w="12700">
            <a:noFill/>
            <a:miter lim="800000"/>
            <a:headEnd/>
            <a:tailEnd/>
          </a:ln>
        </p:spPr>
        <p:txBody>
          <a:bodyPr lIns="0" tIns="0" rIns="0" bIns="0" anchor="b"/>
          <a:lstStyle/>
          <a:p>
            <a:pPr algn="r" defTabSz="923925" eaLnBrk="0" hangingPunct="0">
              <a:lnSpc>
                <a:spcPct val="90000"/>
              </a:lnSpc>
            </a:pPr>
            <a:r>
              <a:rPr lang="en-US" sz="1000"/>
              <a:t>[Module Title]</a:t>
            </a:r>
          </a:p>
        </p:txBody>
      </p:sp>
      <p:sp>
        <p:nvSpPr>
          <p:cNvPr id="36870" name="Footer Placeholder 5"/>
          <p:cNvSpPr txBox="1">
            <a:spLocks noGrp="1"/>
          </p:cNvSpPr>
          <p:nvPr/>
        </p:nvSpPr>
        <p:spPr bwMode="auto">
          <a:xfrm>
            <a:off x="710142" y="6839753"/>
            <a:ext cx="4018729" cy="153888"/>
          </a:xfrm>
          <a:prstGeom prst="rect">
            <a:avLst/>
          </a:prstGeom>
          <a:noFill/>
          <a:ln w="9525">
            <a:noFill/>
            <a:miter lim="800000"/>
            <a:headEnd/>
            <a:tailEnd/>
          </a:ln>
        </p:spPr>
        <p:txBody>
          <a:bodyPr wrap="none" lIns="0" tIns="0" rIns="0" bIns="0" anchor="b">
            <a:spAutoFit/>
          </a:bodyPr>
          <a:lstStyle/>
          <a:p>
            <a:pPr defTabSz="923925" eaLnBrk="0" hangingPunct="0">
              <a:spcBef>
                <a:spcPct val="50000"/>
              </a:spcBef>
            </a:pPr>
            <a:r>
              <a:rPr lang="en-US" sz="1000"/>
              <a:t>[Rev. # or date] – © 2008 Hewlett-Packard Development Company, L.P.</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40</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41</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42</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 The outcome of the command would show a Reboot requirement</a:t>
            </a: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43</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pPr>
              <a:buNone/>
            </a:pPr>
            <a:endParaRPr lang="en-U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45</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46</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47</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48</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49</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50</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51</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52</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53</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54</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55</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3065463" y="271463"/>
            <a:ext cx="3165475" cy="2374900"/>
          </a:xfrm>
          <a:ln/>
        </p:spPr>
      </p:sp>
      <p:sp>
        <p:nvSpPr>
          <p:cNvPr id="26627" name="Notes Placeholder 2"/>
          <p:cNvSpPr>
            <a:spLocks noGrp="1"/>
          </p:cNvSpPr>
          <p:nvPr>
            <p:ph type="body" idx="1"/>
          </p:nvPr>
        </p:nvSpPr>
        <p:spPr>
          <a:xfrm>
            <a:off x="710142" y="2640872"/>
            <a:ext cx="7861054" cy="4187565"/>
          </a:xfrm>
          <a:noFill/>
          <a:ln/>
        </p:spPr>
        <p:txBody>
          <a:bodyPr lIns="46230" tIns="46230" rIns="46230" bIns="46230"/>
          <a:lstStyle/>
          <a:p>
            <a:pPr marL="0" indent="0" defTabSz="228600">
              <a:buNone/>
            </a:pPr>
            <a:endParaRPr lang="en-US" dirty="0" smtClean="0"/>
          </a:p>
        </p:txBody>
      </p:sp>
      <p:sp>
        <p:nvSpPr>
          <p:cNvPr id="26628" name="Header Placeholder 3"/>
          <p:cNvSpPr txBox="1">
            <a:spLocks noGrp="1"/>
          </p:cNvSpPr>
          <p:nvPr/>
        </p:nvSpPr>
        <p:spPr bwMode="auto">
          <a:xfrm>
            <a:off x="710142" y="0"/>
            <a:ext cx="3847677" cy="227455"/>
          </a:xfrm>
          <a:prstGeom prst="rect">
            <a:avLst/>
          </a:prstGeom>
          <a:noFill/>
          <a:ln w="12700">
            <a:noFill/>
            <a:miter lim="800000"/>
            <a:headEnd/>
            <a:tailEnd/>
          </a:ln>
        </p:spPr>
        <p:txBody>
          <a:bodyPr lIns="0" tIns="0" rIns="0" bIns="0" anchor="b"/>
          <a:lstStyle/>
          <a:p>
            <a:pPr defTabSz="923925" eaLnBrk="0" hangingPunct="0">
              <a:lnSpc>
                <a:spcPct val="90000"/>
              </a:lnSpc>
            </a:pPr>
            <a:r>
              <a:rPr lang="en-US" sz="1000" dirty="0"/>
              <a:t>[Course Title]</a:t>
            </a:r>
          </a:p>
        </p:txBody>
      </p:sp>
      <p:sp>
        <p:nvSpPr>
          <p:cNvPr id="26629" name="Date Placeholder 4"/>
          <p:cNvSpPr txBox="1">
            <a:spLocks noGrp="1"/>
          </p:cNvSpPr>
          <p:nvPr/>
        </p:nvSpPr>
        <p:spPr bwMode="auto">
          <a:xfrm>
            <a:off x="4738582" y="0"/>
            <a:ext cx="3834765" cy="227455"/>
          </a:xfrm>
          <a:prstGeom prst="rect">
            <a:avLst/>
          </a:prstGeom>
          <a:noFill/>
          <a:ln w="12700">
            <a:noFill/>
            <a:miter lim="800000"/>
            <a:headEnd/>
            <a:tailEnd/>
          </a:ln>
        </p:spPr>
        <p:txBody>
          <a:bodyPr lIns="0" tIns="0" rIns="0" bIns="0" anchor="b"/>
          <a:lstStyle/>
          <a:p>
            <a:pPr algn="r" defTabSz="923925" eaLnBrk="0" hangingPunct="0">
              <a:lnSpc>
                <a:spcPct val="90000"/>
              </a:lnSpc>
            </a:pPr>
            <a:r>
              <a:rPr lang="en-US" sz="1000" dirty="0"/>
              <a:t>[Module Title]</a:t>
            </a:r>
          </a:p>
        </p:txBody>
      </p:sp>
      <p:sp>
        <p:nvSpPr>
          <p:cNvPr id="26630" name="Footer Placeholder 5"/>
          <p:cNvSpPr txBox="1">
            <a:spLocks noGrp="1"/>
          </p:cNvSpPr>
          <p:nvPr/>
        </p:nvSpPr>
        <p:spPr bwMode="auto">
          <a:xfrm>
            <a:off x="710142" y="6839753"/>
            <a:ext cx="4018729" cy="153888"/>
          </a:xfrm>
          <a:prstGeom prst="rect">
            <a:avLst/>
          </a:prstGeom>
          <a:noFill/>
          <a:ln w="9525">
            <a:noFill/>
            <a:miter lim="800000"/>
            <a:headEnd/>
            <a:tailEnd/>
          </a:ln>
        </p:spPr>
        <p:txBody>
          <a:bodyPr wrap="none" lIns="0" tIns="0" rIns="0" bIns="0" anchor="b">
            <a:spAutoFit/>
          </a:bodyPr>
          <a:lstStyle/>
          <a:p>
            <a:pPr defTabSz="923925" eaLnBrk="0" hangingPunct="0">
              <a:spcBef>
                <a:spcPct val="50000"/>
              </a:spcBef>
            </a:pPr>
            <a:r>
              <a:rPr lang="en-US" sz="1000" dirty="0"/>
              <a:t>[Rev. # or date] – © 2008 Hewlett-Packard Development Company, L.P.</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57</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58</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59</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xfrm>
            <a:off x="3065463" y="271463"/>
            <a:ext cx="3165475" cy="2374900"/>
          </a:xfrm>
          <a:ln/>
        </p:spPr>
      </p:sp>
      <p:sp>
        <p:nvSpPr>
          <p:cNvPr id="27651" name="Notes Placeholder 2"/>
          <p:cNvSpPr>
            <a:spLocks noGrp="1"/>
          </p:cNvSpPr>
          <p:nvPr>
            <p:ph type="body" idx="1"/>
          </p:nvPr>
        </p:nvSpPr>
        <p:spPr>
          <a:xfrm>
            <a:off x="710142" y="2640872"/>
            <a:ext cx="7861054" cy="4187565"/>
          </a:xfrm>
          <a:noFill/>
          <a:ln/>
        </p:spPr>
        <p:txBody>
          <a:bodyPr lIns="46230" tIns="46230" rIns="46230" bIns="46230"/>
          <a:lstStyle/>
          <a:p>
            <a:pPr marL="0" indent="0" defTabSz="228600">
              <a:lnSpc>
                <a:spcPct val="90000"/>
              </a:lnSpc>
              <a:buNone/>
            </a:pPr>
            <a:r>
              <a:rPr lang="en-US" dirty="0" smtClean="0"/>
              <a:t># swremove  PHSS_39122</a:t>
            </a:r>
          </a:p>
          <a:p>
            <a:pPr marL="0" indent="0" defTabSz="228600">
              <a:lnSpc>
                <a:spcPct val="90000"/>
              </a:lnSpc>
            </a:pPr>
            <a:endParaRPr lang="en-US" dirty="0" smtClean="0"/>
          </a:p>
          <a:p>
            <a:pPr marL="0" indent="0" defTabSz="228600">
              <a:lnSpc>
                <a:spcPct val="90000"/>
              </a:lnSpc>
            </a:pPr>
            <a:r>
              <a:rPr lang="en-US" dirty="0" smtClean="0"/>
              <a:t>=======  09/09/09 12:13:48 EDT  BEGIN swremove SESSION</a:t>
            </a:r>
          </a:p>
          <a:p>
            <a:pPr marL="0" indent="0" defTabSz="228600">
              <a:lnSpc>
                <a:spcPct val="90000"/>
              </a:lnSpc>
            </a:pPr>
            <a:r>
              <a:rPr lang="en-US" dirty="0" smtClean="0"/>
              <a:t>         (non-interactive) (jobid=rx16u831-0039)</a:t>
            </a:r>
          </a:p>
          <a:p>
            <a:pPr marL="0" indent="0" defTabSz="228600">
              <a:lnSpc>
                <a:spcPct val="90000"/>
              </a:lnSpc>
            </a:pPr>
            <a:endParaRPr lang="en-US" dirty="0" smtClean="0"/>
          </a:p>
          <a:p>
            <a:pPr marL="0" indent="0" defTabSz="228600">
              <a:lnSpc>
                <a:spcPct val="90000"/>
              </a:lnSpc>
            </a:pPr>
            <a:r>
              <a:rPr lang="en-US" dirty="0" smtClean="0"/>
              <a:t>       * Session started for user "root@rx16u831".</a:t>
            </a:r>
          </a:p>
          <a:p>
            <a:pPr marL="0" indent="0" defTabSz="228600">
              <a:lnSpc>
                <a:spcPct val="90000"/>
              </a:lnSpc>
            </a:pPr>
            <a:endParaRPr lang="en-US" dirty="0" smtClean="0"/>
          </a:p>
          <a:p>
            <a:pPr marL="0" indent="0" defTabSz="228600">
              <a:lnSpc>
                <a:spcPct val="90000"/>
              </a:lnSpc>
            </a:pPr>
            <a:r>
              <a:rPr lang="en-US" dirty="0" smtClean="0"/>
              <a:t>       * Beginning Selection</a:t>
            </a:r>
          </a:p>
          <a:p>
            <a:pPr marL="0" indent="0" defTabSz="228600">
              <a:lnSpc>
                <a:spcPct val="90000"/>
              </a:lnSpc>
            </a:pPr>
            <a:r>
              <a:rPr lang="en-US" dirty="0" smtClean="0"/>
              <a:t>       * Target connection succeeded for "rx16u831:/".</a:t>
            </a:r>
          </a:p>
          <a:p>
            <a:pPr marL="0" indent="0" defTabSz="228600">
              <a:lnSpc>
                <a:spcPct val="90000"/>
              </a:lnSpc>
            </a:pPr>
            <a:r>
              <a:rPr lang="en-US" dirty="0" smtClean="0"/>
              <a:t>NOTE:    One or more patch filesets were automatically selected or</a:t>
            </a:r>
          </a:p>
          <a:p>
            <a:pPr marL="0" indent="0" defTabSz="228600">
              <a:lnSpc>
                <a:spcPct val="90000"/>
              </a:lnSpc>
            </a:pPr>
            <a:r>
              <a:rPr lang="en-US" dirty="0" smtClean="0"/>
              <a:t>         deselected to maintain patch integrity. Please refer to the</a:t>
            </a:r>
          </a:p>
          <a:p>
            <a:pPr marL="0" indent="0" defTabSz="228600">
              <a:lnSpc>
                <a:spcPct val="90000"/>
              </a:lnSpc>
            </a:pPr>
            <a:r>
              <a:rPr lang="en-US" dirty="0" smtClean="0"/>
              <a:t>         swremove.log logfile for details.</a:t>
            </a:r>
          </a:p>
          <a:p>
            <a:pPr marL="0" indent="0" defTabSz="228600">
              <a:lnSpc>
                <a:spcPct val="90000"/>
              </a:lnSpc>
            </a:pPr>
            <a:r>
              <a:rPr lang="en-US" dirty="0" smtClean="0"/>
              <a:t>ERROR:   Cannot continue the "swremove" task.</a:t>
            </a:r>
          </a:p>
          <a:p>
            <a:pPr marL="0" indent="0" defTabSz="228600">
              <a:lnSpc>
                <a:spcPct val="90000"/>
              </a:lnSpc>
            </a:pPr>
            <a:r>
              <a:rPr lang="en-US" dirty="0" smtClean="0"/>
              <a:t>       * Selection had errors.</a:t>
            </a:r>
          </a:p>
          <a:p>
            <a:pPr marL="0" indent="0" defTabSz="228600">
              <a:lnSpc>
                <a:spcPct val="90000"/>
              </a:lnSpc>
            </a:pPr>
            <a:endParaRPr lang="en-US" dirty="0" smtClean="0"/>
          </a:p>
          <a:p>
            <a:pPr marL="0" indent="0" defTabSz="228600">
              <a:lnSpc>
                <a:spcPct val="90000"/>
              </a:lnSpc>
            </a:pPr>
            <a:endParaRPr lang="en-US" dirty="0" smtClean="0"/>
          </a:p>
          <a:p>
            <a:pPr marL="0" indent="0" defTabSz="228600">
              <a:lnSpc>
                <a:spcPct val="90000"/>
              </a:lnSpc>
            </a:pPr>
            <a:endParaRPr lang="en-US" dirty="0" smtClean="0"/>
          </a:p>
          <a:p>
            <a:pPr marL="0" indent="0" defTabSz="228600">
              <a:lnSpc>
                <a:spcPct val="90000"/>
              </a:lnSpc>
            </a:pPr>
            <a:r>
              <a:rPr lang="en-US" dirty="0" smtClean="0"/>
              <a:t>=======  09/09/09 12:13:49 EDT  END swremove SESSION (non-interactive)</a:t>
            </a:r>
          </a:p>
          <a:p>
            <a:pPr marL="0" indent="0" defTabSz="228600">
              <a:lnSpc>
                <a:spcPct val="90000"/>
              </a:lnSpc>
            </a:pPr>
            <a:r>
              <a:rPr lang="en-US" dirty="0" smtClean="0"/>
              <a:t>         (jobid=rx16u831-0039)</a:t>
            </a:r>
          </a:p>
          <a:p>
            <a:pPr marL="0" indent="0" defTabSz="228600">
              <a:lnSpc>
                <a:spcPct val="90000"/>
              </a:lnSpc>
            </a:pPr>
            <a:endParaRPr lang="en-US" dirty="0" smtClean="0"/>
          </a:p>
          <a:p>
            <a:pPr marL="0" indent="0" defTabSz="228600">
              <a:lnSpc>
                <a:spcPct val="90000"/>
              </a:lnSpc>
            </a:pPr>
            <a:endParaRPr lang="en-US" dirty="0" smtClean="0"/>
          </a:p>
        </p:txBody>
      </p:sp>
      <p:sp>
        <p:nvSpPr>
          <p:cNvPr id="27652" name="Header Placeholder 3"/>
          <p:cNvSpPr txBox="1">
            <a:spLocks noGrp="1"/>
          </p:cNvSpPr>
          <p:nvPr/>
        </p:nvSpPr>
        <p:spPr bwMode="auto">
          <a:xfrm>
            <a:off x="710142" y="0"/>
            <a:ext cx="3847677" cy="227455"/>
          </a:xfrm>
          <a:prstGeom prst="rect">
            <a:avLst/>
          </a:prstGeom>
          <a:noFill/>
          <a:ln w="12700">
            <a:noFill/>
            <a:miter lim="800000"/>
            <a:headEnd/>
            <a:tailEnd/>
          </a:ln>
        </p:spPr>
        <p:txBody>
          <a:bodyPr lIns="0" tIns="0" rIns="0" bIns="0" anchor="b"/>
          <a:lstStyle/>
          <a:p>
            <a:pPr defTabSz="923925" eaLnBrk="0" hangingPunct="0">
              <a:lnSpc>
                <a:spcPct val="90000"/>
              </a:lnSpc>
            </a:pPr>
            <a:r>
              <a:rPr lang="en-US" sz="1000" dirty="0"/>
              <a:t>[Course Title]</a:t>
            </a:r>
          </a:p>
        </p:txBody>
      </p:sp>
      <p:sp>
        <p:nvSpPr>
          <p:cNvPr id="27653" name="Date Placeholder 4"/>
          <p:cNvSpPr txBox="1">
            <a:spLocks noGrp="1"/>
          </p:cNvSpPr>
          <p:nvPr/>
        </p:nvSpPr>
        <p:spPr bwMode="auto">
          <a:xfrm>
            <a:off x="4738582" y="0"/>
            <a:ext cx="3834765" cy="227455"/>
          </a:xfrm>
          <a:prstGeom prst="rect">
            <a:avLst/>
          </a:prstGeom>
          <a:noFill/>
          <a:ln w="12700">
            <a:noFill/>
            <a:miter lim="800000"/>
            <a:headEnd/>
            <a:tailEnd/>
          </a:ln>
        </p:spPr>
        <p:txBody>
          <a:bodyPr lIns="0" tIns="0" rIns="0" bIns="0" anchor="b"/>
          <a:lstStyle/>
          <a:p>
            <a:pPr algn="r" defTabSz="923925" eaLnBrk="0" hangingPunct="0">
              <a:lnSpc>
                <a:spcPct val="90000"/>
              </a:lnSpc>
            </a:pPr>
            <a:r>
              <a:rPr lang="en-US" sz="1000" dirty="0"/>
              <a:t>[Module Title]</a:t>
            </a:r>
          </a:p>
        </p:txBody>
      </p:sp>
      <p:sp>
        <p:nvSpPr>
          <p:cNvPr id="27654" name="Footer Placeholder 5"/>
          <p:cNvSpPr txBox="1">
            <a:spLocks noGrp="1"/>
          </p:cNvSpPr>
          <p:nvPr/>
        </p:nvSpPr>
        <p:spPr bwMode="auto">
          <a:xfrm>
            <a:off x="710142" y="6839753"/>
            <a:ext cx="4018729" cy="153888"/>
          </a:xfrm>
          <a:prstGeom prst="rect">
            <a:avLst/>
          </a:prstGeom>
          <a:noFill/>
          <a:ln w="9525">
            <a:noFill/>
            <a:miter lim="800000"/>
            <a:headEnd/>
            <a:tailEnd/>
          </a:ln>
        </p:spPr>
        <p:txBody>
          <a:bodyPr wrap="none" lIns="0" tIns="0" rIns="0" bIns="0" anchor="b">
            <a:spAutoFit/>
          </a:bodyPr>
          <a:lstStyle/>
          <a:p>
            <a:pPr defTabSz="923925" eaLnBrk="0" hangingPunct="0">
              <a:spcBef>
                <a:spcPct val="50000"/>
              </a:spcBef>
            </a:pPr>
            <a:r>
              <a:rPr lang="en-US" sz="1000" dirty="0"/>
              <a:t>[Rev. # or date] – © 2008 Hewlett-Packard Development Company, L.P.</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xfrm>
            <a:off x="3065463" y="271463"/>
            <a:ext cx="3165475" cy="2374900"/>
          </a:xfrm>
          <a:ln/>
        </p:spPr>
      </p:sp>
      <p:sp>
        <p:nvSpPr>
          <p:cNvPr id="28675" name="Notes Placeholder 2"/>
          <p:cNvSpPr>
            <a:spLocks noGrp="1"/>
          </p:cNvSpPr>
          <p:nvPr>
            <p:ph type="body" idx="1"/>
          </p:nvPr>
        </p:nvSpPr>
        <p:spPr>
          <a:xfrm>
            <a:off x="710142" y="2640872"/>
            <a:ext cx="7861054" cy="4187565"/>
          </a:xfrm>
          <a:noFill/>
          <a:ln/>
        </p:spPr>
        <p:txBody>
          <a:bodyPr lIns="46230" tIns="46230" rIns="46230" bIns="46230"/>
          <a:lstStyle/>
          <a:p>
            <a:pPr marL="0" indent="0" defTabSz="228600">
              <a:buNone/>
            </a:pPr>
            <a:endParaRPr lang="en-US" dirty="0" smtClean="0"/>
          </a:p>
        </p:txBody>
      </p:sp>
      <p:sp>
        <p:nvSpPr>
          <p:cNvPr id="28676" name="Header Placeholder 3"/>
          <p:cNvSpPr txBox="1">
            <a:spLocks noGrp="1"/>
          </p:cNvSpPr>
          <p:nvPr/>
        </p:nvSpPr>
        <p:spPr bwMode="auto">
          <a:xfrm>
            <a:off x="710142" y="0"/>
            <a:ext cx="3847677" cy="227455"/>
          </a:xfrm>
          <a:prstGeom prst="rect">
            <a:avLst/>
          </a:prstGeom>
          <a:noFill/>
          <a:ln w="12700">
            <a:noFill/>
            <a:miter lim="800000"/>
            <a:headEnd/>
            <a:tailEnd/>
          </a:ln>
        </p:spPr>
        <p:txBody>
          <a:bodyPr lIns="0" tIns="0" rIns="0" bIns="0" anchor="b"/>
          <a:lstStyle/>
          <a:p>
            <a:pPr defTabSz="923925" eaLnBrk="0" hangingPunct="0">
              <a:lnSpc>
                <a:spcPct val="90000"/>
              </a:lnSpc>
            </a:pPr>
            <a:r>
              <a:rPr lang="en-US" sz="1000" dirty="0"/>
              <a:t>[Course Title]</a:t>
            </a:r>
          </a:p>
        </p:txBody>
      </p:sp>
      <p:sp>
        <p:nvSpPr>
          <p:cNvPr id="28677" name="Date Placeholder 4"/>
          <p:cNvSpPr txBox="1">
            <a:spLocks noGrp="1"/>
          </p:cNvSpPr>
          <p:nvPr/>
        </p:nvSpPr>
        <p:spPr bwMode="auto">
          <a:xfrm>
            <a:off x="4738582" y="0"/>
            <a:ext cx="3834765" cy="227455"/>
          </a:xfrm>
          <a:prstGeom prst="rect">
            <a:avLst/>
          </a:prstGeom>
          <a:noFill/>
          <a:ln w="12700">
            <a:noFill/>
            <a:miter lim="800000"/>
            <a:headEnd/>
            <a:tailEnd/>
          </a:ln>
        </p:spPr>
        <p:txBody>
          <a:bodyPr lIns="0" tIns="0" rIns="0" bIns="0" anchor="b"/>
          <a:lstStyle/>
          <a:p>
            <a:pPr algn="r" defTabSz="923925" eaLnBrk="0" hangingPunct="0">
              <a:lnSpc>
                <a:spcPct val="90000"/>
              </a:lnSpc>
            </a:pPr>
            <a:r>
              <a:rPr lang="en-US" sz="1000" dirty="0"/>
              <a:t>[Module Title]</a:t>
            </a:r>
          </a:p>
        </p:txBody>
      </p:sp>
      <p:sp>
        <p:nvSpPr>
          <p:cNvPr id="28678" name="Footer Placeholder 5"/>
          <p:cNvSpPr txBox="1">
            <a:spLocks noGrp="1"/>
          </p:cNvSpPr>
          <p:nvPr/>
        </p:nvSpPr>
        <p:spPr bwMode="auto">
          <a:xfrm>
            <a:off x="710142" y="6839753"/>
            <a:ext cx="4018729" cy="153888"/>
          </a:xfrm>
          <a:prstGeom prst="rect">
            <a:avLst/>
          </a:prstGeom>
          <a:noFill/>
          <a:ln w="9525">
            <a:noFill/>
            <a:miter lim="800000"/>
            <a:headEnd/>
            <a:tailEnd/>
          </a:ln>
        </p:spPr>
        <p:txBody>
          <a:bodyPr wrap="none" lIns="0" tIns="0" rIns="0" bIns="0" anchor="b">
            <a:spAutoFit/>
          </a:bodyPr>
          <a:lstStyle/>
          <a:p>
            <a:pPr defTabSz="923925" eaLnBrk="0" hangingPunct="0">
              <a:spcBef>
                <a:spcPct val="50000"/>
              </a:spcBef>
            </a:pPr>
            <a:r>
              <a:rPr lang="en-US" sz="1000" dirty="0"/>
              <a:t>[Rev. # or date] – © 2008 Hewlett-Packard Development Company, L.P.</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pPr>
              <a:buNone/>
            </a:pPr>
            <a:endParaRPr lang="en-US" dirty="0"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defTabSz="923925" eaLnBrk="0" hangingPunct="0">
              <a:lnSpc>
                <a:spcPct val="90000"/>
              </a:lnSpc>
            </a:pPr>
            <a:r>
              <a:rPr lang="en-US" sz="1000" dirty="0"/>
              <a:t>[Course Title]</a:t>
            </a:r>
          </a:p>
        </p:txBody>
      </p:sp>
      <p:sp>
        <p:nvSpPr>
          <p:cNvPr id="27651"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defTabSz="923925" eaLnBrk="0" hangingPunct="0">
              <a:lnSpc>
                <a:spcPct val="90000"/>
              </a:lnSpc>
            </a:pPr>
            <a:r>
              <a:rPr lang="en-US" sz="1000" dirty="0"/>
              <a:t>[Module Title]</a:t>
            </a:r>
          </a:p>
        </p:txBody>
      </p:sp>
      <p:sp>
        <p:nvSpPr>
          <p:cNvPr id="27652" name="Rectangle 14"/>
          <p:cNvSpPr txBox="1">
            <a:spLocks noGrp="1" noChangeArrowheads="1"/>
          </p:cNvSpPr>
          <p:nvPr/>
        </p:nvSpPr>
        <p:spPr bwMode="auto">
          <a:xfrm>
            <a:off x="710142" y="6839753"/>
            <a:ext cx="4018729" cy="153888"/>
          </a:xfrm>
          <a:prstGeom prst="rect">
            <a:avLst/>
          </a:prstGeom>
          <a:noFill/>
          <a:ln w="9525">
            <a:noFill/>
            <a:miter lim="800000"/>
            <a:headEnd/>
            <a:tailEnd/>
          </a:ln>
        </p:spPr>
        <p:txBody>
          <a:bodyPr wrap="none" lIns="0" tIns="0" rIns="0" bIns="0" anchor="b">
            <a:spAutoFit/>
          </a:bodyPr>
          <a:lstStyle/>
          <a:p>
            <a:pPr defTabSz="923925" eaLnBrk="0" hangingPunct="0">
              <a:spcBef>
                <a:spcPct val="50000"/>
              </a:spcBef>
            </a:pPr>
            <a:r>
              <a:rPr lang="en-US" sz="1000" dirty="0"/>
              <a:t>[Rev. # or date] – © 2008 Hewlett-Packard Development Company, L.P.</a:t>
            </a:r>
          </a:p>
        </p:txBody>
      </p:sp>
      <p:sp>
        <p:nvSpPr>
          <p:cNvPr id="27653" name="Rectangle 2"/>
          <p:cNvSpPr>
            <a:spLocks noGrp="1" noRot="1" noChangeAspect="1" noChangeArrowheads="1" noTextEdit="1"/>
          </p:cNvSpPr>
          <p:nvPr>
            <p:ph type="sldImg"/>
          </p:nvPr>
        </p:nvSpPr>
        <p:spPr>
          <a:xfrm>
            <a:off x="2897188" y="525463"/>
            <a:ext cx="3506787" cy="2628900"/>
          </a:xfrm>
          <a:ln/>
        </p:spPr>
      </p:sp>
      <p:sp>
        <p:nvSpPr>
          <p:cNvPr id="27654" name="Rectangle 3"/>
          <p:cNvSpPr>
            <a:spLocks noGrp="1" noChangeArrowheads="1"/>
          </p:cNvSpPr>
          <p:nvPr>
            <p:ph type="body" idx="1"/>
          </p:nvPr>
        </p:nvSpPr>
        <p:spPr>
          <a:xfrm>
            <a:off x="1239520" y="3330419"/>
            <a:ext cx="6817360" cy="3154441"/>
          </a:xfrm>
          <a:noFill/>
          <a:ln/>
        </p:spPr>
        <p:txBody>
          <a:bodyPr lIns="46230" tIns="46230" rIns="46230" bIns="46230"/>
          <a:lstStyle/>
          <a:p>
            <a:pPr marL="0" indent="0" defTabSz="228600" eaLnBrk="1" hangingPunct="1">
              <a:buNone/>
            </a:pPr>
            <a:endParaRPr lang="en-AU" dirty="0"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defTabSz="923925" eaLnBrk="0" hangingPunct="0">
              <a:lnSpc>
                <a:spcPct val="90000"/>
              </a:lnSpc>
            </a:pPr>
            <a:r>
              <a:rPr lang="en-US" sz="1000" dirty="0"/>
              <a:t>[Course Title]</a:t>
            </a:r>
          </a:p>
        </p:txBody>
      </p:sp>
      <p:sp>
        <p:nvSpPr>
          <p:cNvPr id="28675"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defTabSz="923925" eaLnBrk="0" hangingPunct="0">
              <a:lnSpc>
                <a:spcPct val="90000"/>
              </a:lnSpc>
            </a:pPr>
            <a:r>
              <a:rPr lang="en-US" sz="1000" dirty="0"/>
              <a:t>[Module Title]</a:t>
            </a:r>
          </a:p>
        </p:txBody>
      </p:sp>
      <p:sp>
        <p:nvSpPr>
          <p:cNvPr id="28676" name="Rectangle 14"/>
          <p:cNvSpPr txBox="1">
            <a:spLocks noGrp="1" noChangeArrowheads="1"/>
          </p:cNvSpPr>
          <p:nvPr/>
        </p:nvSpPr>
        <p:spPr bwMode="auto">
          <a:xfrm>
            <a:off x="710142" y="6839753"/>
            <a:ext cx="4018729" cy="153888"/>
          </a:xfrm>
          <a:prstGeom prst="rect">
            <a:avLst/>
          </a:prstGeom>
          <a:noFill/>
          <a:ln w="9525">
            <a:noFill/>
            <a:miter lim="800000"/>
            <a:headEnd/>
            <a:tailEnd/>
          </a:ln>
        </p:spPr>
        <p:txBody>
          <a:bodyPr wrap="none" lIns="0" tIns="0" rIns="0" bIns="0" anchor="b">
            <a:spAutoFit/>
          </a:bodyPr>
          <a:lstStyle/>
          <a:p>
            <a:pPr defTabSz="923925" eaLnBrk="0" hangingPunct="0">
              <a:spcBef>
                <a:spcPct val="50000"/>
              </a:spcBef>
            </a:pPr>
            <a:r>
              <a:rPr lang="en-US" sz="1000" dirty="0"/>
              <a:t>[Rev. # or date] – © 2008 Hewlett-Packard Development Company, L.P.</a:t>
            </a:r>
          </a:p>
        </p:txBody>
      </p:sp>
      <p:sp>
        <p:nvSpPr>
          <p:cNvPr id="28677" name="Rectangle 2"/>
          <p:cNvSpPr>
            <a:spLocks noGrp="1" noRot="1" noChangeAspect="1" noChangeArrowheads="1" noTextEdit="1"/>
          </p:cNvSpPr>
          <p:nvPr>
            <p:ph type="sldImg"/>
          </p:nvPr>
        </p:nvSpPr>
        <p:spPr>
          <a:xfrm>
            <a:off x="2897188" y="525463"/>
            <a:ext cx="3506787" cy="2628900"/>
          </a:xfrm>
          <a:ln/>
        </p:spPr>
      </p:sp>
      <p:sp>
        <p:nvSpPr>
          <p:cNvPr id="28678" name="Rectangle 3"/>
          <p:cNvSpPr>
            <a:spLocks noGrp="1" noChangeArrowheads="1"/>
          </p:cNvSpPr>
          <p:nvPr>
            <p:ph type="body" idx="1"/>
          </p:nvPr>
        </p:nvSpPr>
        <p:spPr>
          <a:xfrm>
            <a:off x="1239520" y="3330419"/>
            <a:ext cx="6817360" cy="3154441"/>
          </a:xfrm>
          <a:noFill/>
          <a:ln/>
        </p:spPr>
        <p:txBody>
          <a:bodyPr lIns="46230" tIns="46230" rIns="46230" bIns="46230"/>
          <a:lstStyle/>
          <a:p>
            <a:pPr marL="0" indent="0" defTabSz="228600" eaLnBrk="1" hangingPunct="1">
              <a:buNone/>
            </a:pPr>
            <a:endParaRPr lang="en-AU" dirty="0"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65</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66</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67</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68</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69</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065463" y="271463"/>
            <a:ext cx="3165475" cy="2374900"/>
          </a:xfrm>
          <a:ln/>
        </p:spPr>
      </p:sp>
      <p:sp>
        <p:nvSpPr>
          <p:cNvPr id="29699" name="Notes Placeholder 2"/>
          <p:cNvSpPr>
            <a:spLocks noGrp="1"/>
          </p:cNvSpPr>
          <p:nvPr>
            <p:ph type="body" idx="1"/>
          </p:nvPr>
        </p:nvSpPr>
        <p:spPr>
          <a:xfrm>
            <a:off x="710142" y="2640872"/>
            <a:ext cx="7861054" cy="4187565"/>
          </a:xfrm>
          <a:noFill/>
          <a:ln/>
        </p:spPr>
        <p:txBody>
          <a:bodyPr lIns="46230" tIns="46230" rIns="46230" bIns="46230"/>
          <a:lstStyle/>
          <a:p>
            <a:pPr marL="0" indent="0" defTabSz="228600" eaLnBrk="1" hangingPunct="1">
              <a:lnSpc>
                <a:spcPct val="80000"/>
              </a:lnSpc>
              <a:buNone/>
            </a:pPr>
            <a:endParaRPr lang="en-US" sz="1000" dirty="0" smtClean="0"/>
          </a:p>
        </p:txBody>
      </p:sp>
      <p:sp>
        <p:nvSpPr>
          <p:cNvPr id="29700" name="Header Placeholder 3"/>
          <p:cNvSpPr txBox="1">
            <a:spLocks noGrp="1"/>
          </p:cNvSpPr>
          <p:nvPr/>
        </p:nvSpPr>
        <p:spPr bwMode="auto">
          <a:xfrm>
            <a:off x="710142" y="0"/>
            <a:ext cx="3847677" cy="227455"/>
          </a:xfrm>
          <a:prstGeom prst="rect">
            <a:avLst/>
          </a:prstGeom>
          <a:noFill/>
          <a:ln w="12700">
            <a:noFill/>
            <a:miter lim="800000"/>
            <a:headEnd/>
            <a:tailEnd/>
          </a:ln>
        </p:spPr>
        <p:txBody>
          <a:bodyPr lIns="0" tIns="0" rIns="0" bIns="0" anchor="b"/>
          <a:lstStyle/>
          <a:p>
            <a:pPr defTabSz="923925" eaLnBrk="0" hangingPunct="0">
              <a:lnSpc>
                <a:spcPct val="90000"/>
              </a:lnSpc>
            </a:pPr>
            <a:r>
              <a:rPr lang="en-US" sz="1000" dirty="0"/>
              <a:t>[Course Title]</a:t>
            </a:r>
          </a:p>
        </p:txBody>
      </p:sp>
      <p:sp>
        <p:nvSpPr>
          <p:cNvPr id="29701" name="Date Placeholder 4"/>
          <p:cNvSpPr txBox="1">
            <a:spLocks noGrp="1"/>
          </p:cNvSpPr>
          <p:nvPr/>
        </p:nvSpPr>
        <p:spPr bwMode="auto">
          <a:xfrm>
            <a:off x="4738582" y="0"/>
            <a:ext cx="3834765" cy="227455"/>
          </a:xfrm>
          <a:prstGeom prst="rect">
            <a:avLst/>
          </a:prstGeom>
          <a:noFill/>
          <a:ln w="12700">
            <a:noFill/>
            <a:miter lim="800000"/>
            <a:headEnd/>
            <a:tailEnd/>
          </a:ln>
        </p:spPr>
        <p:txBody>
          <a:bodyPr lIns="0" tIns="0" rIns="0" bIns="0" anchor="b"/>
          <a:lstStyle/>
          <a:p>
            <a:pPr algn="r" defTabSz="923925" eaLnBrk="0" hangingPunct="0">
              <a:lnSpc>
                <a:spcPct val="90000"/>
              </a:lnSpc>
            </a:pPr>
            <a:r>
              <a:rPr lang="en-US" sz="1000" dirty="0"/>
              <a:t>[Module Title]</a:t>
            </a:r>
          </a:p>
        </p:txBody>
      </p:sp>
      <p:sp>
        <p:nvSpPr>
          <p:cNvPr id="29702" name="Footer Placeholder 5"/>
          <p:cNvSpPr txBox="1">
            <a:spLocks noGrp="1"/>
          </p:cNvSpPr>
          <p:nvPr/>
        </p:nvSpPr>
        <p:spPr bwMode="auto">
          <a:xfrm>
            <a:off x="710142" y="6839753"/>
            <a:ext cx="4018729" cy="153888"/>
          </a:xfrm>
          <a:prstGeom prst="rect">
            <a:avLst/>
          </a:prstGeom>
          <a:noFill/>
          <a:ln w="9525">
            <a:noFill/>
            <a:miter lim="800000"/>
            <a:headEnd/>
            <a:tailEnd/>
          </a:ln>
        </p:spPr>
        <p:txBody>
          <a:bodyPr wrap="none" lIns="0" tIns="0" rIns="0" bIns="0" anchor="b">
            <a:spAutoFit/>
          </a:bodyPr>
          <a:lstStyle/>
          <a:p>
            <a:pPr defTabSz="923925" eaLnBrk="0" hangingPunct="0">
              <a:spcBef>
                <a:spcPct val="50000"/>
              </a:spcBef>
            </a:pPr>
            <a:r>
              <a:rPr lang="en-US" sz="1000" dirty="0"/>
              <a:t>[Rev. # or date] – © 2008 Hewlett-Packard Development Company, L.P.</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71</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72</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73</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74</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75</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76</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77</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78</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79</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xfrm>
            <a:off x="3065463" y="271463"/>
            <a:ext cx="3165475" cy="2374900"/>
          </a:xfrm>
          <a:ln/>
        </p:spPr>
      </p:sp>
      <p:sp>
        <p:nvSpPr>
          <p:cNvPr id="3" name="Notes Placeholder 2"/>
          <p:cNvSpPr>
            <a:spLocks noGrp="1"/>
          </p:cNvSpPr>
          <p:nvPr>
            <p:ph type="body" idx="1"/>
          </p:nvPr>
        </p:nvSpPr>
        <p:spPr>
          <a:xfrm>
            <a:off x="710142" y="2640872"/>
            <a:ext cx="7861054" cy="4187565"/>
          </a:xfrm>
          <a:ln/>
        </p:spPr>
        <p:txBody>
          <a:bodyPr lIns="46230" tIns="46230" rIns="46230" bIns="46230"/>
          <a:lstStyle/>
          <a:p>
            <a:pPr marL="0" indent="0" defTabSz="228600" eaLnBrk="1" hangingPunct="1">
              <a:lnSpc>
                <a:spcPct val="80000"/>
              </a:lnSpc>
              <a:defRPr/>
            </a:pPr>
            <a:r>
              <a:rPr lang="en-US" sz="900" dirty="0" smtClean="0"/>
              <a:t>Verify the depot</a:t>
            </a:r>
            <a:r>
              <a:rPr lang="en-US" sz="900" dirty="0" smtClean="0">
                <a:latin typeface="Courier New" pitchFamily="49" charset="0"/>
              </a:rPr>
              <a:t/>
            </a:r>
            <a:br>
              <a:rPr lang="en-US" sz="900" dirty="0" smtClean="0">
                <a:latin typeface="Courier New" pitchFamily="49" charset="0"/>
              </a:rPr>
            </a:br>
            <a:r>
              <a:rPr lang="en-US" sz="900" dirty="0" smtClean="0">
                <a:latin typeface="Courier New" pitchFamily="49" charset="0"/>
              </a:rPr>
              <a:t>svr# swlist ISOIMAGE-ENH</a:t>
            </a:r>
            <a:br>
              <a:rPr lang="en-US" sz="900" dirty="0" smtClean="0">
                <a:latin typeface="Courier New" pitchFamily="49" charset="0"/>
              </a:rPr>
            </a:br>
            <a:r>
              <a:rPr lang="en-US" sz="900" dirty="0" smtClean="0">
                <a:latin typeface="Courier New" pitchFamily="49" charset="0"/>
              </a:rPr>
              <a:t>svr# kcmodule fspd=loaded cdfs=loaded</a:t>
            </a:r>
            <a:br>
              <a:rPr lang="en-US" sz="900" dirty="0" smtClean="0">
                <a:latin typeface="Courier New" pitchFamily="49" charset="0"/>
              </a:rPr>
            </a:br>
            <a:r>
              <a:rPr lang="en-US" sz="900" dirty="0" smtClean="0">
                <a:latin typeface="Courier New" pitchFamily="49" charset="0"/>
              </a:rPr>
              <a:t>svr# mount –F cdfs –o rr,cdcase /tmp/mycd.iso /mnt/cd</a:t>
            </a:r>
            <a:br>
              <a:rPr lang="en-US" sz="900" dirty="0" smtClean="0">
                <a:latin typeface="Courier New" pitchFamily="49" charset="0"/>
              </a:rPr>
            </a:br>
            <a:r>
              <a:rPr lang="en-US" sz="900" dirty="0" smtClean="0">
                <a:latin typeface="Courier New" pitchFamily="49" charset="0"/>
              </a:rPr>
              <a:t>svr# swlist –s /mnt/cd</a:t>
            </a:r>
            <a:endParaRPr lang="en-US" sz="900" dirty="0" smtClean="0">
              <a:latin typeface="Times New Roman" pitchFamily="18" charset="0"/>
            </a:endParaRPr>
          </a:p>
          <a:p>
            <a:pPr marL="0" indent="0" defTabSz="228600" eaLnBrk="1" hangingPunct="1">
              <a:lnSpc>
                <a:spcPct val="80000"/>
              </a:lnSpc>
              <a:defRPr/>
            </a:pPr>
            <a:endParaRPr lang="en-US" sz="900" dirty="0" smtClean="0"/>
          </a:p>
          <a:p>
            <a:pPr marL="0" indent="0" defTabSz="228600" eaLnBrk="1" hangingPunct="1">
              <a:lnSpc>
                <a:spcPct val="80000"/>
              </a:lnSpc>
              <a:defRPr/>
            </a:pPr>
            <a:endParaRPr lang="en-US" sz="900" dirty="0" smtClean="0"/>
          </a:p>
          <a:p>
            <a:pPr marL="0" indent="0" defTabSz="228600" eaLnBrk="1" hangingPunct="1">
              <a:lnSpc>
                <a:spcPct val="80000"/>
              </a:lnSpc>
              <a:defRPr/>
            </a:pPr>
            <a:endParaRPr lang="en-US" sz="900" dirty="0" smtClean="0"/>
          </a:p>
          <a:p>
            <a:pPr marL="0" indent="0" defTabSz="228600" eaLnBrk="1" hangingPunct="1">
              <a:lnSpc>
                <a:spcPct val="80000"/>
              </a:lnSpc>
              <a:defRPr/>
            </a:pPr>
            <a:r>
              <a:rPr lang="en-US" sz="900" dirty="0" smtClean="0"/>
              <a:t>The different answers are interesting to read. What follows is the way I create CD's that can be mounted on HP-UX. </a:t>
            </a:r>
            <a:br>
              <a:rPr lang="en-US" sz="900" dirty="0" smtClean="0"/>
            </a:br>
            <a:r>
              <a:rPr lang="en-US" sz="900" dirty="0" smtClean="0"/>
              <a:t>I write my CD's with NERO-Burning Rom ( http://www.nero.com ) on an NT4 pc. </a:t>
            </a:r>
            <a:br>
              <a:rPr lang="en-US" sz="900" dirty="0" smtClean="0"/>
            </a:br>
            <a:r>
              <a:rPr lang="en-US" sz="900" dirty="0" smtClean="0"/>
              <a:t>I transfer the software-depots and the files with BINARY-format FTP from my UNIX to the local harddisk of the PC. </a:t>
            </a:r>
            <a:br>
              <a:rPr lang="en-US" sz="900" dirty="0" smtClean="0"/>
            </a:br>
            <a:r>
              <a:rPr lang="en-US" sz="900" dirty="0" smtClean="0"/>
              <a:t>I use the following settings </a:t>
            </a:r>
            <a:br>
              <a:rPr lang="en-US" sz="900" dirty="0" smtClean="0"/>
            </a:br>
            <a:r>
              <a:rPr lang="en-US" sz="900" dirty="0" smtClean="0"/>
              <a:t>File-/Directorynames length : "ISO Level 2 (Max of 31 chars)" </a:t>
            </a:r>
            <a:br>
              <a:rPr lang="en-US" sz="900" dirty="0" smtClean="0"/>
            </a:br>
            <a:r>
              <a:rPr lang="en-US" sz="900" dirty="0" smtClean="0"/>
              <a:t>Format : "Mode 1" </a:t>
            </a:r>
            <a:br>
              <a:rPr lang="en-US" sz="900" dirty="0" smtClean="0"/>
            </a:br>
            <a:r>
              <a:rPr lang="en-US" sz="900" dirty="0" smtClean="0"/>
              <a:t>Character Set : "ISO 9660" </a:t>
            </a:r>
            <a:br>
              <a:rPr lang="en-US" sz="900" dirty="0" smtClean="0"/>
            </a:br>
            <a:r>
              <a:rPr lang="en-US" sz="900" dirty="0" smtClean="0"/>
              <a:t>Relax ISO Restrictions : ( ! important !) </a:t>
            </a:r>
            <a:br>
              <a:rPr lang="en-US" sz="900" dirty="0" smtClean="0"/>
            </a:br>
            <a:r>
              <a:rPr lang="en-US" sz="900" dirty="0" smtClean="0"/>
              <a:t>X : Allow pathdepth of more than 8 directories </a:t>
            </a:r>
            <a:br>
              <a:rPr lang="en-US" sz="900" dirty="0" smtClean="0"/>
            </a:br>
            <a:r>
              <a:rPr lang="en-US" sz="900" dirty="0" smtClean="0"/>
              <a:t>X : Allow more than 255 characters in path </a:t>
            </a:r>
            <a:br>
              <a:rPr lang="en-US" sz="900" dirty="0" smtClean="0"/>
            </a:br>
            <a:r>
              <a:rPr lang="en-US" sz="900" dirty="0" smtClean="0"/>
              <a:t/>
            </a:r>
            <a:br>
              <a:rPr lang="en-US" sz="900" dirty="0" smtClean="0"/>
            </a:br>
            <a:r>
              <a:rPr lang="en-US" sz="900" dirty="0" smtClean="0"/>
              <a:t>I hope this helps, (in case you aren't already creating </a:t>
            </a:r>
            <a:r>
              <a:rPr lang="en-US" sz="900" dirty="0" err="1" smtClean="0"/>
              <a:t>cd's</a:t>
            </a:r>
            <a:r>
              <a:rPr lang="en-US" sz="900" dirty="0" smtClean="0"/>
              <a:t> with the other solution mentioned). </a:t>
            </a:r>
          </a:p>
          <a:p>
            <a:pPr marL="0" indent="0" defTabSz="228600" eaLnBrk="1" hangingPunct="1">
              <a:lnSpc>
                <a:spcPct val="80000"/>
              </a:lnSpc>
              <a:defRPr/>
            </a:pPr>
            <a:endParaRPr lang="en-US" sz="900" dirty="0" smtClean="0"/>
          </a:p>
          <a:p>
            <a:pPr marL="0" indent="0" defTabSz="228600" eaLnBrk="1" hangingPunct="1">
              <a:lnSpc>
                <a:spcPct val="80000"/>
              </a:lnSpc>
              <a:defRPr/>
            </a:pPr>
            <a:endParaRPr lang="en-US" sz="900" dirty="0" smtClean="0"/>
          </a:p>
          <a:p>
            <a:pPr marL="0" indent="0" defTabSz="228600" eaLnBrk="1" hangingPunct="1">
              <a:lnSpc>
                <a:spcPct val="80000"/>
              </a:lnSpc>
              <a:defRPr/>
            </a:pPr>
            <a:r>
              <a:rPr lang="en-US" sz="900" dirty="0" smtClean="0">
                <a:effectLst>
                  <a:outerShdw blurRad="38100" dist="38100" dir="2700000" algn="tl">
                    <a:srgbClr val="C0C0C0"/>
                  </a:outerShdw>
                </a:effectLst>
                <a:latin typeface="Courier New" pitchFamily="49" charset="0"/>
              </a:rPr>
              <a:t># lvcreate -L 600 -n </a:t>
            </a:r>
            <a:r>
              <a:rPr lang="en-US" sz="900" dirty="0" err="1" smtClean="0">
                <a:effectLst>
                  <a:outerShdw blurRad="38100" dist="38100" dir="2700000" algn="tl">
                    <a:srgbClr val="C0C0C0"/>
                  </a:outerShdw>
                </a:effectLst>
                <a:latin typeface="Courier New" pitchFamily="49" charset="0"/>
              </a:rPr>
              <a:t>tmpdepot</a:t>
            </a:r>
            <a:r>
              <a:rPr lang="en-US" sz="900" dirty="0" smtClean="0">
                <a:effectLst>
                  <a:outerShdw blurRad="38100" dist="38100" dir="2700000" algn="tl">
                    <a:srgbClr val="C0C0C0"/>
                  </a:outerShdw>
                </a:effectLst>
                <a:latin typeface="Courier New" pitchFamily="49" charset="0"/>
              </a:rPr>
              <a:t> vg01 </a:t>
            </a:r>
          </a:p>
          <a:p>
            <a:pPr marL="0" indent="0" defTabSz="228600" eaLnBrk="1" hangingPunct="1">
              <a:lnSpc>
                <a:spcPct val="80000"/>
              </a:lnSpc>
              <a:defRPr/>
            </a:pPr>
            <a:r>
              <a:rPr lang="en-US" sz="900" dirty="0" smtClean="0">
                <a:effectLst>
                  <a:outerShdw blurRad="38100" dist="38100" dir="2700000" algn="tl">
                    <a:srgbClr val="C0C0C0"/>
                  </a:outerShdw>
                </a:effectLst>
                <a:latin typeface="Courier New" pitchFamily="49" charset="0"/>
              </a:rPr>
              <a:t># </a:t>
            </a:r>
            <a:r>
              <a:rPr lang="en-US" sz="900" dirty="0" err="1" smtClean="0">
                <a:effectLst>
                  <a:outerShdw blurRad="38100" dist="38100" dir="2700000" algn="tl">
                    <a:srgbClr val="C0C0C0"/>
                  </a:outerShdw>
                </a:effectLst>
                <a:latin typeface="Courier New" pitchFamily="49" charset="0"/>
              </a:rPr>
              <a:t>newfs</a:t>
            </a:r>
            <a:r>
              <a:rPr lang="en-US" sz="900" dirty="0" smtClean="0">
                <a:effectLst>
                  <a:outerShdw blurRad="38100" dist="38100" dir="2700000" algn="tl">
                    <a:srgbClr val="C0C0C0"/>
                  </a:outerShdw>
                </a:effectLst>
                <a:latin typeface="Courier New" pitchFamily="49" charset="0"/>
              </a:rPr>
              <a:t> -F </a:t>
            </a:r>
            <a:r>
              <a:rPr lang="en-US" sz="900" dirty="0" err="1" smtClean="0">
                <a:effectLst>
                  <a:outerShdw blurRad="38100" dist="38100" dir="2700000" algn="tl">
                    <a:srgbClr val="C0C0C0"/>
                  </a:outerShdw>
                </a:effectLst>
                <a:latin typeface="Courier New" pitchFamily="49" charset="0"/>
              </a:rPr>
              <a:t>hfs</a:t>
            </a:r>
            <a:r>
              <a:rPr lang="en-US" sz="900" dirty="0" smtClean="0">
                <a:effectLst>
                  <a:outerShdw blurRad="38100" dist="38100" dir="2700000" algn="tl">
                    <a:srgbClr val="C0C0C0"/>
                  </a:outerShdw>
                </a:effectLst>
                <a:latin typeface="Courier New" pitchFamily="49" charset="0"/>
              </a:rPr>
              <a:t> -f 2048 /dev/vg01/</a:t>
            </a:r>
            <a:r>
              <a:rPr lang="en-US" sz="900" dirty="0" err="1" smtClean="0">
                <a:effectLst>
                  <a:outerShdw blurRad="38100" dist="38100" dir="2700000" algn="tl">
                    <a:srgbClr val="C0C0C0"/>
                  </a:outerShdw>
                </a:effectLst>
                <a:latin typeface="Courier New" pitchFamily="49" charset="0"/>
              </a:rPr>
              <a:t>rtmpdepot</a:t>
            </a:r>
            <a:r>
              <a:rPr lang="en-US" sz="900" dirty="0" smtClean="0">
                <a:effectLst>
                  <a:outerShdw blurRad="38100" dist="38100" dir="2700000" algn="tl">
                    <a:srgbClr val="C0C0C0"/>
                  </a:outerShdw>
                </a:effectLst>
                <a:latin typeface="Courier New" pitchFamily="49" charset="0"/>
              </a:rPr>
              <a:t> </a:t>
            </a:r>
          </a:p>
          <a:p>
            <a:pPr marL="0" indent="0" defTabSz="228600" eaLnBrk="1" hangingPunct="1">
              <a:lnSpc>
                <a:spcPct val="80000"/>
              </a:lnSpc>
              <a:defRPr/>
            </a:pPr>
            <a:r>
              <a:rPr lang="en-US" sz="900" dirty="0" smtClean="0">
                <a:effectLst>
                  <a:outerShdw blurRad="38100" dist="38100" dir="2700000" algn="tl">
                    <a:srgbClr val="C0C0C0"/>
                  </a:outerShdw>
                </a:effectLst>
                <a:latin typeface="Courier New" pitchFamily="49" charset="0"/>
              </a:rPr>
              <a:t># mkdir /</a:t>
            </a:r>
            <a:r>
              <a:rPr lang="en-US" sz="900" dirty="0" err="1" smtClean="0">
                <a:effectLst>
                  <a:outerShdw blurRad="38100" dist="38100" dir="2700000" algn="tl">
                    <a:srgbClr val="C0C0C0"/>
                  </a:outerShdw>
                </a:effectLst>
                <a:latin typeface="Courier New" pitchFamily="49" charset="0"/>
              </a:rPr>
              <a:t>tmpdepot</a:t>
            </a:r>
            <a:r>
              <a:rPr lang="en-US" sz="900" dirty="0" smtClean="0">
                <a:effectLst>
                  <a:outerShdw blurRad="38100" dist="38100" dir="2700000" algn="tl">
                    <a:srgbClr val="C0C0C0"/>
                  </a:outerShdw>
                </a:effectLst>
                <a:latin typeface="Courier New" pitchFamily="49" charset="0"/>
              </a:rPr>
              <a:t> </a:t>
            </a:r>
          </a:p>
          <a:p>
            <a:pPr marL="0" indent="0" defTabSz="228600" eaLnBrk="1" hangingPunct="1">
              <a:lnSpc>
                <a:spcPct val="80000"/>
              </a:lnSpc>
              <a:defRPr/>
            </a:pPr>
            <a:r>
              <a:rPr lang="en-US" sz="900" dirty="0" smtClean="0">
                <a:effectLst>
                  <a:outerShdw blurRad="38100" dist="38100" dir="2700000" algn="tl">
                    <a:srgbClr val="C0C0C0"/>
                  </a:outerShdw>
                </a:effectLst>
                <a:latin typeface="Courier New" pitchFamily="49" charset="0"/>
              </a:rPr>
              <a:t># mount /dev/vg01/</a:t>
            </a:r>
            <a:r>
              <a:rPr lang="en-US" sz="900" dirty="0" err="1" smtClean="0">
                <a:effectLst>
                  <a:outerShdw blurRad="38100" dist="38100" dir="2700000" algn="tl">
                    <a:srgbClr val="C0C0C0"/>
                  </a:outerShdw>
                </a:effectLst>
                <a:latin typeface="Courier New" pitchFamily="49" charset="0"/>
              </a:rPr>
              <a:t>tmpdepot</a:t>
            </a:r>
            <a:r>
              <a:rPr lang="en-US" sz="900" dirty="0" smtClean="0">
                <a:effectLst>
                  <a:outerShdw blurRad="38100" dist="38100" dir="2700000" algn="tl">
                    <a:srgbClr val="C0C0C0"/>
                  </a:outerShdw>
                </a:effectLst>
                <a:latin typeface="Courier New" pitchFamily="49" charset="0"/>
              </a:rPr>
              <a:t> /</a:t>
            </a:r>
            <a:r>
              <a:rPr lang="en-US" sz="900" dirty="0" err="1" smtClean="0">
                <a:effectLst>
                  <a:outerShdw blurRad="38100" dist="38100" dir="2700000" algn="tl">
                    <a:srgbClr val="C0C0C0"/>
                  </a:outerShdw>
                </a:effectLst>
                <a:latin typeface="Courier New" pitchFamily="49" charset="0"/>
              </a:rPr>
              <a:t>tmpdepot</a:t>
            </a:r>
            <a:r>
              <a:rPr lang="en-US" sz="900" dirty="0" smtClean="0">
                <a:effectLst>
                  <a:outerShdw blurRad="38100" dist="38100" dir="2700000" algn="tl">
                    <a:srgbClr val="C0C0C0"/>
                  </a:outerShdw>
                </a:effectLst>
                <a:latin typeface="Courier New" pitchFamily="49" charset="0"/>
              </a:rPr>
              <a:t> </a:t>
            </a:r>
          </a:p>
          <a:p>
            <a:pPr marL="0" indent="0" defTabSz="228600" eaLnBrk="1" hangingPunct="1">
              <a:lnSpc>
                <a:spcPct val="80000"/>
              </a:lnSpc>
              <a:defRPr/>
            </a:pPr>
            <a:r>
              <a:rPr lang="en-US" sz="900" dirty="0" smtClean="0">
                <a:effectLst>
                  <a:outerShdw blurRad="38100" dist="38100" dir="2700000" algn="tl">
                    <a:srgbClr val="C0C0C0"/>
                  </a:outerShdw>
                </a:effectLst>
                <a:latin typeface="Courier New" pitchFamily="49" charset="0"/>
              </a:rPr>
              <a:t># swcopy –s /depot \* @ /</a:t>
            </a:r>
            <a:r>
              <a:rPr lang="en-US" sz="900" dirty="0" err="1" smtClean="0">
                <a:effectLst>
                  <a:outerShdw blurRad="38100" dist="38100" dir="2700000" algn="tl">
                    <a:srgbClr val="C0C0C0"/>
                  </a:outerShdw>
                </a:effectLst>
                <a:latin typeface="Courier New" pitchFamily="49" charset="0"/>
              </a:rPr>
              <a:t>tmpdepot</a:t>
            </a:r>
            <a:endParaRPr lang="en-US" sz="900" dirty="0" smtClean="0">
              <a:effectLst>
                <a:outerShdw blurRad="38100" dist="38100" dir="2700000" algn="tl">
                  <a:srgbClr val="C0C0C0"/>
                </a:outerShdw>
              </a:effectLst>
              <a:latin typeface="Courier New" pitchFamily="49" charset="0"/>
            </a:endParaRPr>
          </a:p>
          <a:p>
            <a:pPr marL="0" indent="0" defTabSz="228600" eaLnBrk="1" hangingPunct="1">
              <a:lnSpc>
                <a:spcPct val="80000"/>
              </a:lnSpc>
              <a:defRPr/>
            </a:pPr>
            <a:r>
              <a:rPr lang="en-US" sz="900" dirty="0" smtClean="0">
                <a:effectLst>
                  <a:outerShdw blurRad="38100" dist="38100" dir="2700000" algn="tl">
                    <a:srgbClr val="C0C0C0"/>
                  </a:outerShdw>
                </a:effectLst>
                <a:latin typeface="Courier New" pitchFamily="49" charset="0"/>
              </a:rPr>
              <a:t># umount /</a:t>
            </a:r>
            <a:r>
              <a:rPr lang="en-US" sz="900" dirty="0" err="1" smtClean="0">
                <a:effectLst>
                  <a:outerShdw blurRad="38100" dist="38100" dir="2700000" algn="tl">
                    <a:srgbClr val="C0C0C0"/>
                  </a:outerShdw>
                </a:effectLst>
                <a:latin typeface="Courier New" pitchFamily="49" charset="0"/>
              </a:rPr>
              <a:t>tmpdepot</a:t>
            </a:r>
            <a:endParaRPr lang="en-US" sz="900" dirty="0" smtClean="0">
              <a:effectLst>
                <a:outerShdw blurRad="38100" dist="38100" dir="2700000" algn="tl">
                  <a:srgbClr val="C0C0C0"/>
                </a:outerShdw>
              </a:effectLst>
              <a:latin typeface="Courier New" pitchFamily="49" charset="0"/>
            </a:endParaRPr>
          </a:p>
          <a:p>
            <a:pPr marL="0" indent="0" defTabSz="228600" eaLnBrk="1" hangingPunct="1">
              <a:lnSpc>
                <a:spcPct val="80000"/>
              </a:lnSpc>
              <a:defRPr/>
            </a:pPr>
            <a:r>
              <a:rPr lang="en-US" sz="900" dirty="0" smtClean="0">
                <a:effectLst>
                  <a:outerShdw blurRad="38100" dist="38100" dir="2700000" algn="tl">
                    <a:srgbClr val="C0C0C0"/>
                  </a:outerShdw>
                </a:effectLst>
                <a:latin typeface="Courier New" pitchFamily="49" charset="0"/>
              </a:rPr>
              <a:t># dd if=/dev/vg01/</a:t>
            </a:r>
            <a:r>
              <a:rPr lang="en-US" sz="900" dirty="0" err="1" smtClean="0">
                <a:effectLst>
                  <a:outerShdw blurRad="38100" dist="38100" dir="2700000" algn="tl">
                    <a:srgbClr val="C0C0C0"/>
                  </a:outerShdw>
                </a:effectLst>
                <a:latin typeface="Courier New" pitchFamily="49" charset="0"/>
              </a:rPr>
              <a:t>rtmpdepot</a:t>
            </a:r>
            <a:r>
              <a:rPr lang="en-US" sz="900" dirty="0" smtClean="0">
                <a:effectLst>
                  <a:outerShdw blurRad="38100" dist="38100" dir="2700000" algn="tl">
                    <a:srgbClr val="C0C0C0"/>
                  </a:outerShdw>
                </a:effectLst>
                <a:latin typeface="Courier New" pitchFamily="49" charset="0"/>
              </a:rPr>
              <a:t> of=/tmp/tmpdepot.hfs bs=1024k</a:t>
            </a:r>
            <a:br>
              <a:rPr lang="en-US" sz="900" dirty="0" smtClean="0">
                <a:effectLst>
                  <a:outerShdw blurRad="38100" dist="38100" dir="2700000" algn="tl">
                    <a:srgbClr val="C0C0C0"/>
                  </a:outerShdw>
                </a:effectLst>
                <a:latin typeface="Courier New" pitchFamily="49" charset="0"/>
              </a:rPr>
            </a:br>
            <a:r>
              <a:rPr lang="en-US" sz="900" dirty="0" smtClean="0">
                <a:effectLst>
                  <a:outerShdw blurRad="38100" dist="38100" dir="2700000" algn="tl">
                    <a:srgbClr val="C0C0C0"/>
                  </a:outerShdw>
                </a:effectLst>
                <a:latin typeface="Courier New" pitchFamily="49" charset="0"/>
              </a:rPr>
              <a:t># </a:t>
            </a:r>
            <a:r>
              <a:rPr lang="en-US" sz="900" dirty="0" err="1" smtClean="0">
                <a:effectLst>
                  <a:outerShdw blurRad="38100" dist="38100" dir="2700000" algn="tl">
                    <a:srgbClr val="C0C0C0"/>
                  </a:outerShdw>
                </a:effectLst>
                <a:latin typeface="Courier New" pitchFamily="49" charset="0"/>
              </a:rPr>
              <a:t>cdrecord</a:t>
            </a:r>
            <a:r>
              <a:rPr lang="en-US" sz="900" dirty="0" smtClean="0">
                <a:effectLst>
                  <a:outerShdw blurRad="38100" dist="38100" dir="2700000" algn="tl">
                    <a:srgbClr val="C0C0C0"/>
                  </a:outerShdw>
                </a:effectLst>
                <a:latin typeface="Courier New" pitchFamily="49" charset="0"/>
              </a:rPr>
              <a:t> –v speed=2 dev=0,0 /tmp/tmpdepot.hfs </a:t>
            </a:r>
            <a:r>
              <a:rPr lang="en-US" sz="900" dirty="0" smtClean="0">
                <a:effectLst>
                  <a:outerShdw blurRad="38100" dist="38100" dir="2700000" algn="tl">
                    <a:srgbClr val="C0C0C0"/>
                  </a:outerShdw>
                </a:effectLst>
              </a:rPr>
              <a:t>(Linux!)</a:t>
            </a:r>
          </a:p>
          <a:p>
            <a:pPr marL="0" indent="0" defTabSz="228600" eaLnBrk="1" hangingPunct="1">
              <a:lnSpc>
                <a:spcPct val="80000"/>
              </a:lnSpc>
              <a:defRPr/>
            </a:pPr>
            <a:r>
              <a:rPr lang="en-US" sz="900" dirty="0" smtClean="0">
                <a:effectLst>
                  <a:outerShdw blurRad="38100" dist="38100" dir="2700000" algn="tl">
                    <a:srgbClr val="C0C0C0"/>
                  </a:outerShdw>
                </a:effectLst>
                <a:latin typeface="Courier New" pitchFamily="49" charset="0"/>
              </a:rPr>
              <a:t># mount -F </a:t>
            </a:r>
            <a:r>
              <a:rPr lang="en-US" sz="900" dirty="0" err="1" smtClean="0">
                <a:effectLst>
                  <a:outerShdw blurRad="38100" dist="38100" dir="2700000" algn="tl">
                    <a:srgbClr val="C0C0C0"/>
                  </a:outerShdw>
                </a:effectLst>
                <a:latin typeface="Courier New" pitchFamily="49" charset="0"/>
              </a:rPr>
              <a:t>hfs</a:t>
            </a:r>
            <a:r>
              <a:rPr lang="en-US" sz="900" dirty="0" smtClean="0">
                <a:effectLst>
                  <a:outerShdw blurRad="38100" dist="38100" dir="2700000" algn="tl">
                    <a:srgbClr val="C0C0C0"/>
                  </a:outerShdw>
                </a:effectLst>
                <a:latin typeface="Courier New" pitchFamily="49" charset="0"/>
              </a:rPr>
              <a:t> -o </a:t>
            </a:r>
            <a:r>
              <a:rPr lang="en-US" sz="900" dirty="0" err="1" smtClean="0">
                <a:effectLst>
                  <a:outerShdw blurRad="38100" dist="38100" dir="2700000" algn="tl">
                    <a:srgbClr val="C0C0C0"/>
                  </a:outerShdw>
                </a:effectLst>
                <a:latin typeface="Courier New" pitchFamily="49" charset="0"/>
              </a:rPr>
              <a:t>ro</a:t>
            </a:r>
            <a:r>
              <a:rPr lang="en-US" sz="900" dirty="0" smtClean="0">
                <a:effectLst>
                  <a:outerShdw blurRad="38100" dist="38100" dir="2700000" algn="tl">
                    <a:srgbClr val="C0C0C0"/>
                  </a:outerShdw>
                </a:effectLst>
                <a:latin typeface="Courier New" pitchFamily="49" charset="0"/>
              </a:rPr>
              <a:t> /dev/dsk/</a:t>
            </a:r>
            <a:r>
              <a:rPr lang="en-US" sz="900" dirty="0" err="1" smtClean="0">
                <a:effectLst>
                  <a:outerShdw blurRad="38100" dist="38100" dir="2700000" algn="tl">
                    <a:srgbClr val="C0C0C0"/>
                  </a:outerShdw>
                </a:effectLst>
                <a:latin typeface="Courier New" pitchFamily="49" charset="0"/>
              </a:rPr>
              <a:t>cxtxdx</a:t>
            </a:r>
            <a:r>
              <a:rPr lang="en-US" sz="900" dirty="0" smtClean="0">
                <a:effectLst>
                  <a:outerShdw blurRad="38100" dist="38100" dir="2700000" algn="tl">
                    <a:srgbClr val="C0C0C0"/>
                  </a:outerShdw>
                </a:effectLst>
                <a:latin typeface="Courier New" pitchFamily="49" charset="0"/>
              </a:rPr>
              <a:t> /cd</a:t>
            </a:r>
            <a:br>
              <a:rPr lang="en-US" sz="900" dirty="0" smtClean="0">
                <a:effectLst>
                  <a:outerShdw blurRad="38100" dist="38100" dir="2700000" algn="tl">
                    <a:srgbClr val="C0C0C0"/>
                  </a:outerShdw>
                </a:effectLst>
                <a:latin typeface="Courier New" pitchFamily="49" charset="0"/>
              </a:rPr>
            </a:br>
            <a:r>
              <a:rPr lang="en-US" sz="900" dirty="0" smtClean="0">
                <a:effectLst>
                  <a:outerShdw blurRad="38100" dist="38100" dir="2700000" algn="tl">
                    <a:srgbClr val="C0C0C0"/>
                  </a:outerShdw>
                </a:effectLst>
                <a:latin typeface="Courier New" pitchFamily="49" charset="0"/>
              </a:rPr>
              <a:t># swinstall –s /cd –x autoreboot=true \*</a:t>
            </a:r>
          </a:p>
        </p:txBody>
      </p:sp>
      <p:sp>
        <p:nvSpPr>
          <p:cNvPr id="30724" name="Header Placeholder 3"/>
          <p:cNvSpPr txBox="1">
            <a:spLocks noGrp="1"/>
          </p:cNvSpPr>
          <p:nvPr/>
        </p:nvSpPr>
        <p:spPr bwMode="auto">
          <a:xfrm>
            <a:off x="710142" y="0"/>
            <a:ext cx="3847677" cy="227455"/>
          </a:xfrm>
          <a:prstGeom prst="rect">
            <a:avLst/>
          </a:prstGeom>
          <a:noFill/>
          <a:ln w="12700">
            <a:noFill/>
            <a:miter lim="800000"/>
            <a:headEnd/>
            <a:tailEnd/>
          </a:ln>
        </p:spPr>
        <p:txBody>
          <a:bodyPr lIns="0" tIns="0" rIns="0" bIns="0" anchor="b"/>
          <a:lstStyle/>
          <a:p>
            <a:pPr defTabSz="923925" eaLnBrk="0" hangingPunct="0">
              <a:lnSpc>
                <a:spcPct val="90000"/>
              </a:lnSpc>
            </a:pPr>
            <a:r>
              <a:rPr lang="en-US" sz="1000"/>
              <a:t>[Course Title]</a:t>
            </a:r>
          </a:p>
        </p:txBody>
      </p:sp>
      <p:sp>
        <p:nvSpPr>
          <p:cNvPr id="30725" name="Date Placeholder 4"/>
          <p:cNvSpPr txBox="1">
            <a:spLocks noGrp="1"/>
          </p:cNvSpPr>
          <p:nvPr/>
        </p:nvSpPr>
        <p:spPr bwMode="auto">
          <a:xfrm>
            <a:off x="4738582" y="0"/>
            <a:ext cx="3834765" cy="227455"/>
          </a:xfrm>
          <a:prstGeom prst="rect">
            <a:avLst/>
          </a:prstGeom>
          <a:noFill/>
          <a:ln w="12700">
            <a:noFill/>
            <a:miter lim="800000"/>
            <a:headEnd/>
            <a:tailEnd/>
          </a:ln>
        </p:spPr>
        <p:txBody>
          <a:bodyPr lIns="0" tIns="0" rIns="0" bIns="0" anchor="b"/>
          <a:lstStyle/>
          <a:p>
            <a:pPr algn="r" defTabSz="923925" eaLnBrk="0" hangingPunct="0">
              <a:lnSpc>
                <a:spcPct val="90000"/>
              </a:lnSpc>
            </a:pPr>
            <a:r>
              <a:rPr lang="en-US" sz="1000"/>
              <a:t>[Module Title]</a:t>
            </a:r>
          </a:p>
        </p:txBody>
      </p:sp>
      <p:sp>
        <p:nvSpPr>
          <p:cNvPr id="30726" name="Footer Placeholder 5"/>
          <p:cNvSpPr txBox="1">
            <a:spLocks noGrp="1"/>
          </p:cNvSpPr>
          <p:nvPr/>
        </p:nvSpPr>
        <p:spPr bwMode="auto">
          <a:xfrm>
            <a:off x="710142" y="6839753"/>
            <a:ext cx="4018729" cy="153888"/>
          </a:xfrm>
          <a:prstGeom prst="rect">
            <a:avLst/>
          </a:prstGeom>
          <a:noFill/>
          <a:ln w="9525">
            <a:noFill/>
            <a:miter lim="800000"/>
            <a:headEnd/>
            <a:tailEnd/>
          </a:ln>
        </p:spPr>
        <p:txBody>
          <a:bodyPr wrap="none" lIns="0" tIns="0" rIns="0" bIns="0" anchor="b">
            <a:spAutoFit/>
          </a:bodyPr>
          <a:lstStyle/>
          <a:p>
            <a:pPr defTabSz="923925" eaLnBrk="0" hangingPunct="0">
              <a:spcBef>
                <a:spcPct val="50000"/>
              </a:spcBef>
            </a:pPr>
            <a:r>
              <a:rPr lang="en-US" sz="1000"/>
              <a:t>[Rev. # or date] – © 2008 Hewlett-Packard Development Company, L.P.</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pPr>
              <a:buNone/>
            </a:pPr>
            <a:endParaRPr lang="en-US" dirty="0"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a:t>[Course Title]</a:t>
            </a:r>
          </a:p>
        </p:txBody>
      </p:sp>
      <p:sp>
        <p:nvSpPr>
          <p:cNvPr id="244739"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a:t>[Module Title]</a:t>
            </a:r>
          </a:p>
        </p:txBody>
      </p:sp>
      <p:sp>
        <p:nvSpPr>
          <p:cNvPr id="244740" name="Rectangle 14"/>
          <p:cNvSpPr txBox="1">
            <a:spLocks noGrp="1" noChangeArrowheads="1"/>
          </p:cNvSpPr>
          <p:nvPr/>
        </p:nvSpPr>
        <p:spPr bwMode="auto">
          <a:xfrm>
            <a:off x="710143"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a:t>[Rev. # or date] – HP Restricted</a:t>
            </a:r>
          </a:p>
        </p:txBody>
      </p:sp>
      <p:sp>
        <p:nvSpPr>
          <p:cNvPr id="244741" name="Rectangle 2"/>
          <p:cNvSpPr>
            <a:spLocks noGrp="1" noRot="1" noChangeAspect="1" noChangeArrowheads="1" noTextEdit="1"/>
          </p:cNvSpPr>
          <p:nvPr>
            <p:ph type="sldImg"/>
          </p:nvPr>
        </p:nvSpPr>
        <p:spPr>
          <a:xfrm>
            <a:off x="2478088" y="174625"/>
            <a:ext cx="4298950" cy="3224213"/>
          </a:xfrm>
          <a:ln/>
        </p:spPr>
      </p:sp>
      <p:sp>
        <p:nvSpPr>
          <p:cNvPr id="244742" name="Rectangle 3"/>
          <p:cNvSpPr>
            <a:spLocks noGrp="1" noChangeArrowheads="1"/>
          </p:cNvSpPr>
          <p:nvPr>
            <p:ph type="body" idx="1"/>
          </p:nvPr>
        </p:nvSpPr>
        <p:spPr>
          <a:xfrm>
            <a:off x="716598" y="3454921"/>
            <a:ext cx="7856748" cy="3307674"/>
          </a:xfrm>
          <a:noFill/>
          <a:ln/>
        </p:spPr>
        <p:txBody>
          <a:bodyPr lIns="45720" rIns="45720"/>
          <a:lstStyle/>
          <a:p>
            <a:pPr marL="0" indent="0" defTabSz="228600" eaLnBrk="1" hangingPunct="1">
              <a:buNone/>
            </a:pPr>
            <a:endParaRPr lang="en-US" dirty="0"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a:t>[Course Title]</a:t>
            </a:r>
          </a:p>
        </p:txBody>
      </p:sp>
      <p:sp>
        <p:nvSpPr>
          <p:cNvPr id="282627"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a:t>[Module Title]</a:t>
            </a:r>
          </a:p>
        </p:txBody>
      </p:sp>
      <p:sp>
        <p:nvSpPr>
          <p:cNvPr id="282628" name="Rectangle 14"/>
          <p:cNvSpPr txBox="1">
            <a:spLocks noGrp="1" noChangeArrowheads="1"/>
          </p:cNvSpPr>
          <p:nvPr/>
        </p:nvSpPr>
        <p:spPr bwMode="auto">
          <a:xfrm>
            <a:off x="710143"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a:t>[Rev. # or date] – HP Restricted</a:t>
            </a:r>
          </a:p>
        </p:txBody>
      </p:sp>
      <p:sp>
        <p:nvSpPr>
          <p:cNvPr id="282629" name="Rectangle 2"/>
          <p:cNvSpPr>
            <a:spLocks noGrp="1" noRot="1" noChangeAspect="1" noChangeArrowheads="1" noTextEdit="1"/>
          </p:cNvSpPr>
          <p:nvPr>
            <p:ph type="sldImg"/>
          </p:nvPr>
        </p:nvSpPr>
        <p:spPr>
          <a:xfrm>
            <a:off x="2478088" y="174625"/>
            <a:ext cx="4298950" cy="3224213"/>
          </a:xfrm>
          <a:ln/>
        </p:spPr>
      </p:sp>
      <p:sp>
        <p:nvSpPr>
          <p:cNvPr id="282630" name="Rectangle 3"/>
          <p:cNvSpPr>
            <a:spLocks noGrp="1" noChangeArrowheads="1"/>
          </p:cNvSpPr>
          <p:nvPr>
            <p:ph type="body" idx="1"/>
          </p:nvPr>
        </p:nvSpPr>
        <p:spPr>
          <a:xfrm>
            <a:off x="716598" y="3454921"/>
            <a:ext cx="7856748" cy="3307674"/>
          </a:xfrm>
          <a:noFill/>
          <a:ln/>
        </p:spPr>
        <p:txBody>
          <a:bodyPr lIns="45720" rIns="45720"/>
          <a:lstStyle/>
          <a:p>
            <a:pPr marL="0" indent="0" defTabSz="228600" eaLnBrk="1" hangingPunct="1">
              <a:buNone/>
            </a:pPr>
            <a:endParaRPr lang="en-US" dirty="0"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a:t>[Course Title]</a:t>
            </a:r>
          </a:p>
        </p:txBody>
      </p:sp>
      <p:sp>
        <p:nvSpPr>
          <p:cNvPr id="282627"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a:t>[Module Title]</a:t>
            </a:r>
          </a:p>
        </p:txBody>
      </p:sp>
      <p:sp>
        <p:nvSpPr>
          <p:cNvPr id="282628" name="Rectangle 14"/>
          <p:cNvSpPr txBox="1">
            <a:spLocks noGrp="1" noChangeArrowheads="1"/>
          </p:cNvSpPr>
          <p:nvPr/>
        </p:nvSpPr>
        <p:spPr bwMode="auto">
          <a:xfrm>
            <a:off x="710143"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a:t>[Rev. # or date] – HP Restricted</a:t>
            </a:r>
          </a:p>
        </p:txBody>
      </p:sp>
      <p:sp>
        <p:nvSpPr>
          <p:cNvPr id="282629" name="Rectangle 2"/>
          <p:cNvSpPr>
            <a:spLocks noGrp="1" noRot="1" noChangeAspect="1" noChangeArrowheads="1" noTextEdit="1"/>
          </p:cNvSpPr>
          <p:nvPr>
            <p:ph type="sldImg"/>
          </p:nvPr>
        </p:nvSpPr>
        <p:spPr>
          <a:xfrm>
            <a:off x="2478088" y="174625"/>
            <a:ext cx="4298950" cy="3224213"/>
          </a:xfrm>
          <a:ln/>
        </p:spPr>
      </p:sp>
      <p:sp>
        <p:nvSpPr>
          <p:cNvPr id="282630" name="Rectangle 3"/>
          <p:cNvSpPr>
            <a:spLocks noGrp="1" noChangeArrowheads="1"/>
          </p:cNvSpPr>
          <p:nvPr>
            <p:ph type="body" idx="1"/>
          </p:nvPr>
        </p:nvSpPr>
        <p:spPr>
          <a:xfrm>
            <a:off x="716598" y="3454921"/>
            <a:ext cx="7856748" cy="3307674"/>
          </a:xfrm>
          <a:noFill/>
          <a:ln/>
        </p:spPr>
        <p:txBody>
          <a:bodyPr lIns="45720" rIns="45720"/>
          <a:lstStyle/>
          <a:p>
            <a:pPr marL="0" indent="0" defTabSz="228600" eaLnBrk="1" hangingPunct="1">
              <a:buNone/>
            </a:pPr>
            <a:endParaRPr lang="en-US" dirty="0"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a:t>[Course Title]</a:t>
            </a:r>
          </a:p>
        </p:txBody>
      </p:sp>
      <p:sp>
        <p:nvSpPr>
          <p:cNvPr id="282627"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a:t>[Module Title]</a:t>
            </a:r>
          </a:p>
        </p:txBody>
      </p:sp>
      <p:sp>
        <p:nvSpPr>
          <p:cNvPr id="282628" name="Rectangle 14"/>
          <p:cNvSpPr txBox="1">
            <a:spLocks noGrp="1" noChangeArrowheads="1"/>
          </p:cNvSpPr>
          <p:nvPr/>
        </p:nvSpPr>
        <p:spPr bwMode="auto">
          <a:xfrm>
            <a:off x="710143"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a:t>[Rev. # or date] – HP Restricted</a:t>
            </a:r>
          </a:p>
        </p:txBody>
      </p:sp>
      <p:sp>
        <p:nvSpPr>
          <p:cNvPr id="282629" name="Rectangle 2"/>
          <p:cNvSpPr>
            <a:spLocks noGrp="1" noRot="1" noChangeAspect="1" noChangeArrowheads="1" noTextEdit="1"/>
          </p:cNvSpPr>
          <p:nvPr>
            <p:ph type="sldImg"/>
          </p:nvPr>
        </p:nvSpPr>
        <p:spPr>
          <a:xfrm>
            <a:off x="2478088" y="174625"/>
            <a:ext cx="4298950" cy="3224213"/>
          </a:xfrm>
          <a:ln/>
        </p:spPr>
      </p:sp>
      <p:sp>
        <p:nvSpPr>
          <p:cNvPr id="282630" name="Rectangle 3"/>
          <p:cNvSpPr>
            <a:spLocks noGrp="1" noChangeArrowheads="1"/>
          </p:cNvSpPr>
          <p:nvPr>
            <p:ph type="body" idx="1"/>
          </p:nvPr>
        </p:nvSpPr>
        <p:spPr>
          <a:xfrm>
            <a:off x="716598" y="3454921"/>
            <a:ext cx="7856748" cy="3307674"/>
          </a:xfrm>
          <a:noFill/>
          <a:ln/>
        </p:spPr>
        <p:txBody>
          <a:bodyPr lIns="45720" rIns="45720"/>
          <a:lstStyle/>
          <a:p>
            <a:pPr marL="0" indent="0" defTabSz="228600" eaLnBrk="1" hangingPunct="1">
              <a:buNone/>
            </a:pPr>
            <a:endParaRPr lang="en-US" dirty="0"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a:t>[Course Title]</a:t>
            </a:r>
          </a:p>
        </p:txBody>
      </p:sp>
      <p:sp>
        <p:nvSpPr>
          <p:cNvPr id="282627"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a:t>[Module Title]</a:t>
            </a:r>
          </a:p>
        </p:txBody>
      </p:sp>
      <p:sp>
        <p:nvSpPr>
          <p:cNvPr id="282628" name="Rectangle 14"/>
          <p:cNvSpPr txBox="1">
            <a:spLocks noGrp="1" noChangeArrowheads="1"/>
          </p:cNvSpPr>
          <p:nvPr/>
        </p:nvSpPr>
        <p:spPr bwMode="auto">
          <a:xfrm>
            <a:off x="710143"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a:t>[Rev. # or date] – HP Restricted</a:t>
            </a:r>
          </a:p>
        </p:txBody>
      </p:sp>
      <p:sp>
        <p:nvSpPr>
          <p:cNvPr id="282629" name="Rectangle 2"/>
          <p:cNvSpPr>
            <a:spLocks noGrp="1" noRot="1" noChangeAspect="1" noChangeArrowheads="1" noTextEdit="1"/>
          </p:cNvSpPr>
          <p:nvPr>
            <p:ph type="sldImg"/>
          </p:nvPr>
        </p:nvSpPr>
        <p:spPr>
          <a:xfrm>
            <a:off x="2478088" y="174625"/>
            <a:ext cx="4298950" cy="3224213"/>
          </a:xfrm>
          <a:ln/>
        </p:spPr>
      </p:sp>
      <p:sp>
        <p:nvSpPr>
          <p:cNvPr id="282630" name="Rectangle 3"/>
          <p:cNvSpPr>
            <a:spLocks noGrp="1" noChangeArrowheads="1"/>
          </p:cNvSpPr>
          <p:nvPr>
            <p:ph type="body" idx="1"/>
          </p:nvPr>
        </p:nvSpPr>
        <p:spPr>
          <a:xfrm>
            <a:off x="716598" y="3454921"/>
            <a:ext cx="7856748" cy="3307674"/>
          </a:xfrm>
          <a:noFill/>
          <a:ln/>
        </p:spPr>
        <p:txBody>
          <a:bodyPr lIns="45720" rIns="45720"/>
          <a:lstStyle/>
          <a:p>
            <a:pPr marL="0" indent="0" defTabSz="228600" eaLnBrk="1" hangingPunct="1">
              <a:buNone/>
            </a:pPr>
            <a:endParaRPr lang="en-US" dirty="0"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a:t>[Course Title]</a:t>
            </a:r>
          </a:p>
        </p:txBody>
      </p:sp>
      <p:sp>
        <p:nvSpPr>
          <p:cNvPr id="248835"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a:t>[Module Title]</a:t>
            </a:r>
          </a:p>
        </p:txBody>
      </p:sp>
      <p:sp>
        <p:nvSpPr>
          <p:cNvPr id="248836" name="Rectangle 14"/>
          <p:cNvSpPr txBox="1">
            <a:spLocks noGrp="1" noChangeArrowheads="1"/>
          </p:cNvSpPr>
          <p:nvPr/>
        </p:nvSpPr>
        <p:spPr bwMode="auto">
          <a:xfrm>
            <a:off x="710143"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a:t>[Rev. # or date] – HP Restricted</a:t>
            </a:r>
          </a:p>
        </p:txBody>
      </p:sp>
      <p:sp>
        <p:nvSpPr>
          <p:cNvPr id="248837" name="Rectangle 2"/>
          <p:cNvSpPr>
            <a:spLocks noGrp="1" noRot="1" noChangeAspect="1" noChangeArrowheads="1" noTextEdit="1"/>
          </p:cNvSpPr>
          <p:nvPr>
            <p:ph type="sldImg"/>
          </p:nvPr>
        </p:nvSpPr>
        <p:spPr>
          <a:xfrm>
            <a:off x="2478088" y="174625"/>
            <a:ext cx="4298950" cy="3224213"/>
          </a:xfrm>
          <a:ln/>
        </p:spPr>
      </p:sp>
      <p:sp>
        <p:nvSpPr>
          <p:cNvPr id="248838" name="Rectangle 3"/>
          <p:cNvSpPr>
            <a:spLocks noGrp="1" noChangeArrowheads="1"/>
          </p:cNvSpPr>
          <p:nvPr>
            <p:ph type="body" idx="1"/>
          </p:nvPr>
        </p:nvSpPr>
        <p:spPr>
          <a:xfrm>
            <a:off x="716598" y="3454921"/>
            <a:ext cx="7856748" cy="3307674"/>
          </a:xfrm>
          <a:noFill/>
          <a:ln/>
        </p:spPr>
        <p:txBody>
          <a:bodyPr lIns="45720" rIns="45720"/>
          <a:lstStyle/>
          <a:p>
            <a:pPr marL="0" indent="0" defTabSz="228600" eaLnBrk="1" hangingPunct="1">
              <a:lnSpc>
                <a:spcPct val="80000"/>
              </a:lnSpc>
              <a:buNone/>
            </a:pPr>
            <a:r>
              <a:rPr lang="en-US" sz="800" dirty="0" smtClean="0"/>
              <a:t># swa report -x analyzers="SEC"</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  10/29/07 12:29:29 EDT  BEGIN Report on Issues and New Software</a:t>
            </a:r>
          </a:p>
          <a:p>
            <a:pPr marL="0" indent="0" defTabSz="228600" eaLnBrk="1" hangingPunct="1">
              <a:lnSpc>
                <a:spcPct val="80000"/>
              </a:lnSpc>
            </a:pPr>
            <a:r>
              <a:rPr lang="en-US" sz="800" dirty="0" smtClean="0"/>
              <a:t>         (user=root)  (jobid=rp24u181)</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       * Gathering Inventory</a:t>
            </a:r>
          </a:p>
          <a:p>
            <a:pPr marL="0" indent="0" defTabSz="228600" eaLnBrk="1" hangingPunct="1">
              <a:lnSpc>
                <a:spcPct val="80000"/>
              </a:lnSpc>
            </a:pPr>
            <a:r>
              <a:rPr lang="en-US" sz="800" dirty="0" smtClean="0"/>
              <a:t>       * Using existing inventory for host "rp24u181"</a:t>
            </a:r>
          </a:p>
          <a:p>
            <a:pPr marL="0" indent="0" defTabSz="228600" eaLnBrk="1" hangingPunct="1">
              <a:lnSpc>
                <a:spcPct val="80000"/>
              </a:lnSpc>
            </a:pPr>
            <a:r>
              <a:rPr lang="en-US" sz="800" dirty="0" smtClean="0"/>
              <a:t>       * Getting Catalog of Recommended Actions and Software</a:t>
            </a:r>
          </a:p>
          <a:p>
            <a:pPr marL="0" indent="0" defTabSz="228600" eaLnBrk="1" hangingPunct="1">
              <a:lnSpc>
                <a:spcPct val="80000"/>
              </a:lnSpc>
            </a:pPr>
            <a:r>
              <a:rPr lang="en-US" sz="800" dirty="0" smtClean="0"/>
              <a:t>       * Using existing local catalog file</a:t>
            </a:r>
          </a:p>
          <a:p>
            <a:pPr marL="0" indent="0" defTabSz="228600" eaLnBrk="1" hangingPunct="1">
              <a:lnSpc>
                <a:spcPct val="80000"/>
              </a:lnSpc>
            </a:pPr>
            <a:r>
              <a:rPr lang="en-US" sz="800" dirty="0" smtClean="0"/>
              <a:t>       * Performing Analysis</a:t>
            </a:r>
          </a:p>
          <a:p>
            <a:pPr marL="0" indent="0" defTabSz="228600" eaLnBrk="1" hangingPunct="1">
              <a:lnSpc>
                <a:spcPct val="80000"/>
              </a:lnSpc>
            </a:pPr>
            <a:r>
              <a:rPr lang="en-US" sz="800" dirty="0" smtClean="0"/>
              <a:t>       * Generating Reports</a:t>
            </a:r>
          </a:p>
          <a:p>
            <a:pPr marL="0" indent="0" defTabSz="228600" eaLnBrk="1" hangingPunct="1">
              <a:lnSpc>
                <a:spcPct val="80000"/>
              </a:lnSpc>
            </a:pPr>
            <a:r>
              <a:rPr lang="en-US" sz="800" dirty="0" smtClean="0"/>
              <a:t>NOTE:    See HTML-formatted report "/root/.swa/report/swa_report.html"</a:t>
            </a:r>
          </a:p>
          <a:p>
            <a:pPr marL="0" indent="0" defTabSz="228600" eaLnBrk="1" hangingPunct="1">
              <a:lnSpc>
                <a:spcPct val="80000"/>
              </a:lnSpc>
            </a:pPr>
            <a:r>
              <a:rPr lang="en-US" sz="800" dirty="0" smtClean="0"/>
              <a:t>                             Software Assistant</a:t>
            </a:r>
          </a:p>
          <a:p>
            <a:pPr marL="0" indent="0" defTabSz="228600" eaLnBrk="1" hangingPunct="1">
              <a:lnSpc>
                <a:spcPct val="80000"/>
              </a:lnSpc>
            </a:pPr>
            <a:r>
              <a:rPr lang="en-US" sz="800" dirty="0" smtClean="0"/>
              <a:t>                           Actions Summary Report</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ASSESSMENT PROFILE</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Catalog Information</a:t>
            </a:r>
          </a:p>
          <a:p>
            <a:pPr marL="0" indent="0" defTabSz="228600" eaLnBrk="1" hangingPunct="1">
              <a:lnSpc>
                <a:spcPct val="80000"/>
              </a:lnSpc>
            </a:pPr>
            <a:r>
              <a:rPr lang="en-US" sz="800" dirty="0" smtClean="0"/>
              <a:t>   Catalog File: /root/.swa/cache/swa_catalog.xml</a:t>
            </a:r>
          </a:p>
          <a:p>
            <a:pPr marL="0" indent="0" defTabSz="228600" eaLnBrk="1" hangingPunct="1">
              <a:lnSpc>
                <a:spcPct val="80000"/>
              </a:lnSpc>
            </a:pPr>
            <a:r>
              <a:rPr lang="en-US" sz="800" dirty="0" smtClean="0"/>
              <a:t>   Catalog Date: 29 October 2007 09:06:46 EST</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Inventory Source</a:t>
            </a:r>
          </a:p>
          <a:p>
            <a:pPr marL="0" indent="0" defTabSz="228600" eaLnBrk="1" hangingPunct="1">
              <a:lnSpc>
                <a:spcPct val="80000"/>
              </a:lnSpc>
            </a:pPr>
            <a:r>
              <a:rPr lang="en-US" sz="800" dirty="0" smtClean="0"/>
              <a:t>   Name: rp24u181</a:t>
            </a:r>
          </a:p>
          <a:p>
            <a:pPr marL="0" indent="0" defTabSz="228600" eaLnBrk="1" hangingPunct="1">
              <a:lnSpc>
                <a:spcPct val="80000"/>
              </a:lnSpc>
            </a:pPr>
            <a:r>
              <a:rPr lang="en-US" sz="800" dirty="0" smtClean="0"/>
              <a:t>   OS: HP-UX B.11.23</a:t>
            </a:r>
          </a:p>
          <a:p>
            <a:pPr marL="0" indent="0" defTabSz="228600" eaLnBrk="1" hangingPunct="1">
              <a:lnSpc>
                <a:spcPct val="80000"/>
              </a:lnSpc>
            </a:pPr>
            <a:r>
              <a:rPr lang="en-US" sz="800" dirty="0" smtClean="0"/>
              <a:t>   Model: 9000/800/A400-6X</a:t>
            </a:r>
          </a:p>
          <a:p>
            <a:pPr marL="0" indent="0" defTabSz="228600" eaLnBrk="1" hangingPunct="1">
              <a:lnSpc>
                <a:spcPct val="80000"/>
              </a:lnSpc>
            </a:pPr>
            <a:r>
              <a:rPr lang="en-US" sz="800" dirty="0" smtClean="0"/>
              <a:t>   Inventory File: /root/.swa/cache/swa_inventory_3663373087.xml</a:t>
            </a:r>
          </a:p>
          <a:p>
            <a:pPr marL="0" indent="0" defTabSz="228600" eaLnBrk="1" hangingPunct="1">
              <a:lnSpc>
                <a:spcPct val="80000"/>
              </a:lnSpc>
            </a:pPr>
            <a:r>
              <a:rPr lang="en-US" sz="800" dirty="0" smtClean="0"/>
              <a:t>   Inventory Date: 29 October 2007 09:43:01 EST</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Analysis Information</a:t>
            </a:r>
          </a:p>
          <a:p>
            <a:pPr marL="0" indent="0" defTabSz="228600" eaLnBrk="1" hangingPunct="1">
              <a:lnSpc>
                <a:spcPct val="80000"/>
              </a:lnSpc>
            </a:pPr>
            <a:r>
              <a:rPr lang="en-US" sz="800" dirty="0" smtClean="0"/>
              <a:t>   Analysis File: /root/.swa/cache/swa_analysis.xml</a:t>
            </a:r>
          </a:p>
          <a:p>
            <a:pPr marL="0" indent="0" defTabSz="228600" eaLnBrk="1" hangingPunct="1">
              <a:lnSpc>
                <a:spcPct val="80000"/>
              </a:lnSpc>
            </a:pPr>
            <a:r>
              <a:rPr lang="en-US" sz="800" dirty="0" smtClean="0"/>
              <a:t>   Analysis Date: 29 October 2007 11:29:56 EST</a:t>
            </a:r>
          </a:p>
          <a:p>
            <a:pPr marL="0" indent="0" defTabSz="228600" eaLnBrk="1" hangingPunct="1">
              <a:lnSpc>
                <a:spcPct val="80000"/>
              </a:lnSpc>
            </a:pPr>
            <a:r>
              <a:rPr lang="en-US" sz="800" dirty="0" smtClean="0"/>
              <a:t>   Ignore File(s): /root/.swa/ignore</a:t>
            </a:r>
          </a:p>
          <a:p>
            <a:pPr marL="0" indent="0" defTabSz="228600" eaLnBrk="1" hangingPunct="1">
              <a:lnSpc>
                <a:spcPct val="80000"/>
              </a:lnSpc>
            </a:pPr>
            <a:r>
              <a:rPr lang="en-US" sz="800" dirty="0" smtClean="0"/>
              <a:t>   Issues Ignored: 0</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   Selected Analyzers</a:t>
            </a:r>
          </a:p>
          <a:p>
            <a:pPr marL="0" indent="0" defTabSz="228600" eaLnBrk="1" hangingPunct="1">
              <a:lnSpc>
                <a:spcPct val="80000"/>
              </a:lnSpc>
            </a:pPr>
            <a:r>
              <a:rPr lang="en-US" sz="800" dirty="0" smtClean="0"/>
              <a:t>      SEC: security bulletins</a:t>
            </a:r>
          </a:p>
          <a:p>
            <a:pPr marL="0" indent="0" defTabSz="228600" eaLnBrk="1" hangingPunct="1">
              <a:lnSpc>
                <a:spcPct val="80000"/>
              </a:lnSpc>
            </a:pPr>
            <a:endParaRPr lang="en-US" sz="800" dirty="0" smtClean="0"/>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RECOMMENDED ACTIONS</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Patch Bundles</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   The following bundles are recommended by HP. The patches delivered in these</a:t>
            </a:r>
          </a:p>
          <a:p>
            <a:pPr marL="0" indent="0" defTabSz="228600" eaLnBrk="1" hangingPunct="1">
              <a:lnSpc>
                <a:spcPct val="80000"/>
              </a:lnSpc>
            </a:pPr>
            <a:r>
              <a:rPr lang="en-US" sz="800" dirty="0" smtClean="0"/>
              <a:t>   patch bundles may include fixes for patches not listed in this report. If</a:t>
            </a:r>
          </a:p>
          <a:p>
            <a:pPr marL="0" indent="0" defTabSz="228600" eaLnBrk="1" hangingPunct="1">
              <a:lnSpc>
                <a:spcPct val="80000"/>
              </a:lnSpc>
            </a:pPr>
            <a:r>
              <a:rPr lang="en-US" sz="800" dirty="0" smtClean="0"/>
              <a:t>   you will not install the patch bundle(s) listed here, please re-run the</a:t>
            </a:r>
          </a:p>
          <a:p>
            <a:pPr marL="0" indent="0" defTabSz="228600" eaLnBrk="1" hangingPunct="1">
              <a:lnSpc>
                <a:spcPct val="80000"/>
              </a:lnSpc>
            </a:pPr>
            <a:r>
              <a:rPr lang="en-US" sz="800" dirty="0" smtClean="0"/>
              <a:t>   analysis without the "QPK" analyzer and generate a new report to obtain</a:t>
            </a:r>
          </a:p>
          <a:p>
            <a:pPr marL="0" indent="0" defTabSz="228600" eaLnBrk="1" hangingPunct="1">
              <a:lnSpc>
                <a:spcPct val="80000"/>
              </a:lnSpc>
            </a:pPr>
            <a:r>
              <a:rPr lang="en-US" sz="800" dirty="0" smtClean="0"/>
              <a:t>   a full list of patches.</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   Bundle        Revision          Description</a:t>
            </a:r>
          </a:p>
          <a:p>
            <a:pPr marL="0" indent="0" defTabSz="228600" eaLnBrk="1" hangingPunct="1">
              <a:lnSpc>
                <a:spcPct val="80000"/>
              </a:lnSpc>
            </a:pPr>
            <a:r>
              <a:rPr lang="en-US" sz="800" dirty="0" smtClean="0"/>
              <a:t>   ------        --------          -----------</a:t>
            </a:r>
          </a:p>
          <a:p>
            <a:pPr marL="0" indent="0" defTabSz="228600" eaLnBrk="1" hangingPunct="1">
              <a:lnSpc>
                <a:spcPct val="80000"/>
              </a:lnSpc>
            </a:pPr>
            <a:endParaRPr lang="en-US" sz="800" dirty="0" smtClean="0"/>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Patches</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   See detail or html report for more links to patch details such as</a:t>
            </a:r>
          </a:p>
          <a:p>
            <a:pPr marL="0" indent="0" defTabSz="228600" eaLnBrk="1" hangingPunct="1">
              <a:lnSpc>
                <a:spcPct val="80000"/>
              </a:lnSpc>
            </a:pPr>
            <a:r>
              <a:rPr lang="en-US" sz="800" dirty="0" smtClean="0"/>
              <a:t>   special installation instructions, patch quality rating, patch reboot,</a:t>
            </a:r>
          </a:p>
          <a:p>
            <a:pPr marL="0" indent="0" defTabSz="228600" eaLnBrk="1" hangingPunct="1">
              <a:lnSpc>
                <a:spcPct val="80000"/>
              </a:lnSpc>
            </a:pPr>
            <a:r>
              <a:rPr lang="en-US" sz="800" dirty="0" smtClean="0"/>
              <a:t>   and other dependencies.</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   Patch ID    Date        Description</a:t>
            </a:r>
          </a:p>
          <a:p>
            <a:pPr marL="0" indent="0" defTabSz="228600" eaLnBrk="1" hangingPunct="1">
              <a:lnSpc>
                <a:spcPct val="80000"/>
              </a:lnSpc>
            </a:pPr>
            <a:r>
              <a:rPr lang="en-US" sz="800" dirty="0" smtClean="0"/>
              <a:t>   --------    ----        -----------</a:t>
            </a:r>
          </a:p>
          <a:p>
            <a:pPr marL="0" indent="0" defTabSz="228600" eaLnBrk="1" hangingPunct="1">
              <a:lnSpc>
                <a:spcPct val="80000"/>
              </a:lnSpc>
            </a:pPr>
            <a:r>
              <a:rPr lang="en-US" sz="800" dirty="0" smtClean="0"/>
              <a:t>   PHCO_31607  2004-09-22  </a:t>
            </a:r>
            <a:r>
              <a:rPr lang="en-US" sz="800" dirty="0" err="1" smtClean="0"/>
              <a:t>authck</a:t>
            </a:r>
            <a:r>
              <a:rPr lang="en-US" sz="800" dirty="0" smtClean="0"/>
              <a:t>(1M) cumulative patch</a:t>
            </a:r>
          </a:p>
          <a:p>
            <a:pPr marL="0" indent="0" defTabSz="228600" eaLnBrk="1" hangingPunct="1">
              <a:lnSpc>
                <a:spcPct val="80000"/>
              </a:lnSpc>
            </a:pPr>
            <a:r>
              <a:rPr lang="en-US" sz="800" dirty="0" smtClean="0"/>
              <a:t>   PHCO_31616  2004-09-22  passwd(1) cumulative patch</a:t>
            </a:r>
          </a:p>
          <a:p>
            <a:pPr marL="0" indent="0" defTabSz="228600" eaLnBrk="1" hangingPunct="1">
              <a:lnSpc>
                <a:spcPct val="80000"/>
              </a:lnSpc>
            </a:pPr>
            <a:r>
              <a:rPr lang="en-US" sz="800" dirty="0" smtClean="0"/>
              <a:t>   PHCO_31618  2004-09-22  </a:t>
            </a:r>
            <a:r>
              <a:rPr lang="en-US" sz="800" dirty="0" err="1" smtClean="0"/>
              <a:t>libpam_updbe</a:t>
            </a:r>
            <a:r>
              <a:rPr lang="en-US" sz="800" dirty="0" smtClean="0"/>
              <a:t> cumulative patch</a:t>
            </a:r>
          </a:p>
          <a:p>
            <a:pPr marL="0" indent="0" defTabSz="228600" eaLnBrk="1" hangingPunct="1">
              <a:lnSpc>
                <a:spcPct val="80000"/>
              </a:lnSpc>
            </a:pPr>
            <a:r>
              <a:rPr lang="en-US" sz="800" dirty="0" smtClean="0"/>
              <a:t>   PHCO_31621  2004-09-22  </a:t>
            </a:r>
            <a:r>
              <a:rPr lang="en-US" sz="800" dirty="0" err="1" smtClean="0"/>
              <a:t>libpsm</a:t>
            </a:r>
            <a:r>
              <a:rPr lang="en-US" sz="800" dirty="0" smtClean="0"/>
              <a:t> cumulative patch</a:t>
            </a:r>
          </a:p>
          <a:p>
            <a:pPr marL="0" indent="0" defTabSz="228600" eaLnBrk="1" hangingPunct="1">
              <a:lnSpc>
                <a:spcPct val="80000"/>
              </a:lnSpc>
            </a:pPr>
            <a:r>
              <a:rPr lang="en-US" sz="800" dirty="0" smtClean="0"/>
              <a:t>   PHCO_31625  2004-09-22  Japanese INET </a:t>
            </a:r>
            <a:r>
              <a:rPr lang="en-US" sz="800" dirty="0" err="1" smtClean="0"/>
              <a:t>manpages</a:t>
            </a:r>
            <a:endParaRPr lang="en-US" sz="800" dirty="0" smtClean="0"/>
          </a:p>
          <a:p>
            <a:pPr marL="0" indent="0" defTabSz="228600" eaLnBrk="1" hangingPunct="1">
              <a:lnSpc>
                <a:spcPct val="80000"/>
              </a:lnSpc>
            </a:pPr>
            <a:r>
              <a:rPr lang="en-US" sz="800" dirty="0" smtClean="0"/>
              <a:t>   PHCO_32146  2005-06-10  </a:t>
            </a:r>
            <a:r>
              <a:rPr lang="en-US" sz="800" dirty="0" err="1" smtClean="0"/>
              <a:t>libpam</a:t>
            </a:r>
            <a:r>
              <a:rPr lang="en-US" sz="800" dirty="0" smtClean="0"/>
              <a:t> cumulative patch</a:t>
            </a:r>
          </a:p>
          <a:p>
            <a:pPr marL="0" indent="0" defTabSz="228600" eaLnBrk="1" hangingPunct="1">
              <a:lnSpc>
                <a:spcPct val="80000"/>
              </a:lnSpc>
            </a:pPr>
            <a:r>
              <a:rPr lang="en-US" sz="800" dirty="0" smtClean="0"/>
              <a:t>   PHCO_32444  2005-10-10  sh-</a:t>
            </a:r>
            <a:r>
              <a:rPr lang="en-US" sz="800" dirty="0" err="1" smtClean="0"/>
              <a:t>posix</a:t>
            </a:r>
            <a:r>
              <a:rPr lang="en-US" sz="800" dirty="0" smtClean="0"/>
              <a:t>(1) cumulative patch</a:t>
            </a:r>
          </a:p>
          <a:p>
            <a:pPr marL="0" indent="0" defTabSz="228600" eaLnBrk="1" hangingPunct="1">
              <a:lnSpc>
                <a:spcPct val="80000"/>
              </a:lnSpc>
            </a:pPr>
            <a:r>
              <a:rPr lang="en-US" sz="800" dirty="0" smtClean="0"/>
              <a:t>   PHCO_32475  2005-06-27  </a:t>
            </a:r>
            <a:r>
              <a:rPr lang="en-US" sz="800" dirty="0" err="1" smtClean="0"/>
              <a:t>ps</a:t>
            </a:r>
            <a:r>
              <a:rPr lang="en-US" sz="800" dirty="0" smtClean="0"/>
              <a:t>(1) cumulative patch</a:t>
            </a:r>
          </a:p>
          <a:p>
            <a:pPr marL="0" indent="0" defTabSz="228600" eaLnBrk="1" hangingPunct="1">
              <a:lnSpc>
                <a:spcPct val="80000"/>
              </a:lnSpc>
            </a:pPr>
            <a:r>
              <a:rPr lang="en-US" sz="800" dirty="0" smtClean="0"/>
              <a:t>   PHCO_33487  2005-10-31  </a:t>
            </a:r>
            <a:r>
              <a:rPr lang="en-US" sz="800" dirty="0" err="1" smtClean="0"/>
              <a:t>libpam_hpsec</a:t>
            </a:r>
            <a:r>
              <a:rPr lang="en-US" sz="800" dirty="0" smtClean="0"/>
              <a:t> cumulative patch</a:t>
            </a:r>
          </a:p>
          <a:p>
            <a:pPr marL="0" indent="0" defTabSz="228600" eaLnBrk="1" hangingPunct="1">
              <a:lnSpc>
                <a:spcPct val="80000"/>
              </a:lnSpc>
            </a:pPr>
            <a:r>
              <a:rPr lang="en-US" sz="800" dirty="0" smtClean="0"/>
              <a:t>   PHCO_34151  2006-04-11  mkdir(1) cumulative patch</a:t>
            </a:r>
          </a:p>
          <a:p>
            <a:pPr marL="0" indent="0" defTabSz="228600" eaLnBrk="1" hangingPunct="1">
              <a:lnSpc>
                <a:spcPct val="80000"/>
              </a:lnSpc>
            </a:pPr>
            <a:r>
              <a:rPr lang="en-US" sz="800" dirty="0" smtClean="0"/>
              <a:t>   PHCO_34764  2006-07-18  </a:t>
            </a:r>
            <a:r>
              <a:rPr lang="en-US" sz="800" dirty="0" err="1" smtClean="0"/>
              <a:t>ugm</a:t>
            </a:r>
            <a:r>
              <a:rPr lang="en-US" sz="800" dirty="0" smtClean="0"/>
              <a:t> cumulative patch</a:t>
            </a:r>
          </a:p>
          <a:p>
            <a:pPr marL="0" indent="0" defTabSz="228600" eaLnBrk="1" hangingPunct="1">
              <a:lnSpc>
                <a:spcPct val="80000"/>
              </a:lnSpc>
            </a:pPr>
            <a:r>
              <a:rPr lang="en-US" sz="800" dirty="0" smtClean="0"/>
              <a:t>   PHCO_35048  2006-12-11  </a:t>
            </a:r>
            <a:r>
              <a:rPr lang="en-US" sz="800" dirty="0" err="1" smtClean="0"/>
              <a:t>libsec</a:t>
            </a:r>
            <a:r>
              <a:rPr lang="en-US" sz="800" dirty="0" smtClean="0"/>
              <a:t> cumulative patch</a:t>
            </a:r>
          </a:p>
          <a:p>
            <a:pPr marL="0" indent="0" defTabSz="228600" eaLnBrk="1" hangingPunct="1">
              <a:lnSpc>
                <a:spcPct val="80000"/>
              </a:lnSpc>
            </a:pPr>
            <a:r>
              <a:rPr lang="en-US" sz="800" dirty="0" smtClean="0"/>
              <a:t>   PHCO_35251  2007-01-03  </a:t>
            </a:r>
            <a:r>
              <a:rPr lang="en-US" sz="800" dirty="0" err="1" smtClean="0"/>
              <a:t>libpam_unix</a:t>
            </a:r>
            <a:r>
              <a:rPr lang="en-US" sz="800" dirty="0" smtClean="0"/>
              <a:t> cumulative patch</a:t>
            </a:r>
          </a:p>
          <a:p>
            <a:pPr marL="0" indent="0" defTabSz="228600" eaLnBrk="1" hangingPunct="1">
              <a:lnSpc>
                <a:spcPct val="80000"/>
              </a:lnSpc>
            </a:pPr>
            <a:r>
              <a:rPr lang="en-US" sz="800" dirty="0" smtClean="0"/>
              <a:t>   PHCO_35524  2007-04-06  LVM commands patch</a:t>
            </a:r>
          </a:p>
          <a:p>
            <a:pPr marL="0" indent="0" defTabSz="228600" eaLnBrk="1" hangingPunct="1">
              <a:lnSpc>
                <a:spcPct val="80000"/>
              </a:lnSpc>
            </a:pPr>
            <a:r>
              <a:rPr lang="en-US" sz="800" dirty="0" smtClean="0"/>
              <a:t>   PHCO_36808  2007-09-11  logins(1M) cumulative patch</a:t>
            </a:r>
          </a:p>
          <a:p>
            <a:pPr marL="0" indent="0" defTabSz="228600" eaLnBrk="1" hangingPunct="1">
              <a:lnSpc>
                <a:spcPct val="80000"/>
              </a:lnSpc>
            </a:pPr>
            <a:r>
              <a:rPr lang="en-US" sz="800" dirty="0" smtClean="0"/>
              <a:t>   PHKL_31500  2004-09-22  Sept04 base patch</a:t>
            </a:r>
          </a:p>
          <a:p>
            <a:pPr marL="0" indent="0" defTabSz="228600" eaLnBrk="1" hangingPunct="1">
              <a:lnSpc>
                <a:spcPct val="80000"/>
              </a:lnSpc>
            </a:pPr>
            <a:r>
              <a:rPr lang="en-US" sz="800" dirty="0" smtClean="0"/>
              <a:t>   PHKL_34194  2006-01-30  POSIX real-time message queue update</a:t>
            </a:r>
          </a:p>
          <a:p>
            <a:pPr marL="0" indent="0" defTabSz="228600" eaLnBrk="1" hangingPunct="1">
              <a:lnSpc>
                <a:spcPct val="80000"/>
              </a:lnSpc>
            </a:pPr>
            <a:r>
              <a:rPr lang="en-US" sz="800" dirty="0" smtClean="0"/>
              <a:t>   PHKL_36244  2007-04-16  LVM Cumulative Patch</a:t>
            </a:r>
          </a:p>
          <a:p>
            <a:pPr marL="0" indent="0" defTabSz="228600" eaLnBrk="1" hangingPunct="1">
              <a:lnSpc>
                <a:spcPct val="80000"/>
              </a:lnSpc>
            </a:pPr>
            <a:r>
              <a:rPr lang="en-US" sz="800" dirty="0" smtClean="0"/>
              <a:t>   PHNE_33508  2006-06-30  </a:t>
            </a:r>
            <a:r>
              <a:rPr lang="en-US" sz="800" dirty="0" err="1" smtClean="0"/>
              <a:t>slpd</a:t>
            </a:r>
            <a:r>
              <a:rPr lang="en-US" sz="800" dirty="0" smtClean="0"/>
              <a:t>(1M) patch</a:t>
            </a:r>
          </a:p>
          <a:p>
            <a:pPr marL="0" indent="0" defTabSz="228600" eaLnBrk="1" hangingPunct="1">
              <a:lnSpc>
                <a:spcPct val="80000"/>
              </a:lnSpc>
            </a:pPr>
            <a:r>
              <a:rPr lang="en-US" sz="800" dirty="0" smtClean="0"/>
              <a:t>   PHNE_34107  2006-12-04  Mail agents/utilities cumulative patch</a:t>
            </a:r>
          </a:p>
          <a:p>
            <a:pPr marL="0" indent="0" defTabSz="228600" eaLnBrk="1" hangingPunct="1">
              <a:lnSpc>
                <a:spcPct val="80000"/>
              </a:lnSpc>
            </a:pPr>
            <a:r>
              <a:rPr lang="en-US" sz="800" dirty="0" smtClean="0"/>
              <a:t>   PHNE_34150  2006-10-18  r-commands cumulative mega-patch</a:t>
            </a:r>
          </a:p>
          <a:p>
            <a:pPr marL="0" indent="0" defTabSz="228600" eaLnBrk="1" hangingPunct="1">
              <a:lnSpc>
                <a:spcPct val="80000"/>
              </a:lnSpc>
            </a:pPr>
            <a:r>
              <a:rPr lang="en-US" sz="800" dirty="0" smtClean="0"/>
              <a:t>   PHNE_34698  2006-11-15  </a:t>
            </a:r>
            <a:r>
              <a:rPr lang="en-US" sz="800" dirty="0" err="1" smtClean="0"/>
              <a:t>ftpd</a:t>
            </a:r>
            <a:r>
              <a:rPr lang="en-US" sz="800" dirty="0" smtClean="0"/>
              <a:t>(1M) and ftp(1) patch</a:t>
            </a:r>
          </a:p>
          <a:p>
            <a:pPr marL="0" indent="0" defTabSz="228600" eaLnBrk="1" hangingPunct="1">
              <a:lnSpc>
                <a:spcPct val="80000"/>
              </a:lnSpc>
            </a:pPr>
            <a:r>
              <a:rPr lang="en-US" sz="800" dirty="0" smtClean="0"/>
              <a:t>   PHNE_34788  2007-05-31  Cumulative STREAMS Patch</a:t>
            </a:r>
          </a:p>
          <a:p>
            <a:pPr marL="0" indent="0" defTabSz="228600" eaLnBrk="1" hangingPunct="1">
              <a:lnSpc>
                <a:spcPct val="80000"/>
              </a:lnSpc>
            </a:pPr>
            <a:r>
              <a:rPr lang="en-US" sz="800" dirty="0" smtClean="0"/>
              <a:t>   PHNE_35485  2006-12-21  </a:t>
            </a:r>
            <a:r>
              <a:rPr lang="en-US" sz="800" dirty="0" err="1" smtClean="0"/>
              <a:t>sendmail</a:t>
            </a:r>
            <a:r>
              <a:rPr lang="en-US" sz="800" dirty="0" smtClean="0"/>
              <a:t>(1M) 8.11.1 patch</a:t>
            </a:r>
          </a:p>
          <a:p>
            <a:pPr marL="0" indent="0" defTabSz="228600" eaLnBrk="1" hangingPunct="1">
              <a:lnSpc>
                <a:spcPct val="80000"/>
              </a:lnSpc>
            </a:pPr>
            <a:r>
              <a:rPr lang="en-US" sz="800" dirty="0" smtClean="0"/>
              <a:t>   PHNE_35545  2007-05-07  LAN cumulative patch</a:t>
            </a:r>
          </a:p>
          <a:p>
            <a:pPr marL="0" indent="0" defTabSz="228600" eaLnBrk="1" hangingPunct="1">
              <a:lnSpc>
                <a:spcPct val="80000"/>
              </a:lnSpc>
            </a:pPr>
            <a:r>
              <a:rPr lang="en-US" sz="800" dirty="0" smtClean="0"/>
              <a:t>   PHNE_35766  2007-07-24  cumulative ARPA Transport patch</a:t>
            </a:r>
          </a:p>
          <a:p>
            <a:pPr marL="0" indent="0" defTabSz="228600" eaLnBrk="1" hangingPunct="1">
              <a:lnSpc>
                <a:spcPct val="80000"/>
              </a:lnSpc>
            </a:pPr>
            <a:r>
              <a:rPr lang="en-US" sz="800" dirty="0" smtClean="0"/>
              <a:t>   PHNE_35770  2007-06-01  telnet kernel, </a:t>
            </a:r>
            <a:r>
              <a:rPr lang="en-US" sz="800" dirty="0" err="1" smtClean="0"/>
              <a:t>telnetd</a:t>
            </a:r>
            <a:r>
              <a:rPr lang="en-US" sz="800" dirty="0" smtClean="0"/>
              <a:t>(1M), telnet(1) patch</a:t>
            </a:r>
          </a:p>
          <a:p>
            <a:pPr marL="0" indent="0" defTabSz="228600" eaLnBrk="1" hangingPunct="1">
              <a:lnSpc>
                <a:spcPct val="80000"/>
              </a:lnSpc>
            </a:pPr>
            <a:r>
              <a:rPr lang="en-US" sz="800" dirty="0" smtClean="0"/>
              <a:t>   PHNE_36973  2007-09-04  Bind 9.2.0 components</a:t>
            </a:r>
          </a:p>
          <a:p>
            <a:pPr marL="0" indent="0" defTabSz="228600" eaLnBrk="1" hangingPunct="1">
              <a:lnSpc>
                <a:spcPct val="80000"/>
              </a:lnSpc>
            </a:pPr>
            <a:r>
              <a:rPr lang="en-US" sz="800" dirty="0" smtClean="0"/>
              <a:t>   PHSS_34159  2006-02-23  </a:t>
            </a:r>
            <a:r>
              <a:rPr lang="en-US" sz="800" dirty="0" err="1" smtClean="0"/>
              <a:t>XClients</a:t>
            </a:r>
            <a:r>
              <a:rPr lang="en-US" sz="800" dirty="0" smtClean="0"/>
              <a:t> Patch</a:t>
            </a:r>
          </a:p>
          <a:p>
            <a:pPr marL="0" indent="0" defTabSz="228600" eaLnBrk="1" hangingPunct="1">
              <a:lnSpc>
                <a:spcPct val="80000"/>
              </a:lnSpc>
            </a:pPr>
            <a:r>
              <a:rPr lang="en-US" sz="800" dirty="0" smtClean="0"/>
              <a:t>   PHSS_34991  2007-05-08  KRB5-Client Version 1.0 Cumulative patch</a:t>
            </a:r>
          </a:p>
          <a:p>
            <a:pPr marL="0" indent="0" defTabSz="228600" eaLnBrk="1" hangingPunct="1">
              <a:lnSpc>
                <a:spcPct val="80000"/>
              </a:lnSpc>
            </a:pPr>
            <a:r>
              <a:rPr lang="en-US" sz="800" dirty="0" smtClean="0"/>
              <a:t>   PHSS_35046  2006-10-03  X/Motif Runtime Patch</a:t>
            </a:r>
          </a:p>
          <a:p>
            <a:pPr marL="0" indent="0" defTabSz="228600" eaLnBrk="1" hangingPunct="1">
              <a:lnSpc>
                <a:spcPct val="80000"/>
              </a:lnSpc>
            </a:pPr>
            <a:r>
              <a:rPr lang="en-US" sz="800" dirty="0" smtClean="0"/>
              <a:t>   PHSS_35884  2007-02-27  CDE Base Patch</a:t>
            </a:r>
          </a:p>
          <a:p>
            <a:pPr marL="0" indent="0" defTabSz="228600" eaLnBrk="1" hangingPunct="1">
              <a:lnSpc>
                <a:spcPct val="80000"/>
              </a:lnSpc>
            </a:pPr>
            <a:r>
              <a:rPr lang="en-US" sz="800" dirty="0" smtClean="0"/>
              <a:t>   PHSS_35885  2007-02-27  CDE Applications Patch</a:t>
            </a:r>
          </a:p>
          <a:p>
            <a:pPr marL="0" indent="0" defTabSz="228600" eaLnBrk="1" hangingPunct="1">
              <a:lnSpc>
                <a:spcPct val="80000"/>
              </a:lnSpc>
            </a:pPr>
            <a:r>
              <a:rPr lang="en-US" sz="800" dirty="0" smtClean="0"/>
              <a:t>   PHSS_36452  2007-05-31  </a:t>
            </a:r>
            <a:r>
              <a:rPr lang="en-US" sz="800" dirty="0" err="1" smtClean="0"/>
              <a:t>Xserver</a:t>
            </a:r>
            <a:r>
              <a:rPr lang="en-US" sz="800" dirty="0" smtClean="0"/>
              <a:t> cumulative patch</a:t>
            </a:r>
          </a:p>
          <a:p>
            <a:pPr marL="0" indent="0" defTabSz="228600" eaLnBrk="1" hangingPunct="1">
              <a:lnSpc>
                <a:spcPct val="80000"/>
              </a:lnSpc>
            </a:pPr>
            <a:endParaRPr lang="en-US" sz="800" dirty="0" smtClean="0"/>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Manual Actions</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   See detail or html report for more information on each action.</a:t>
            </a:r>
          </a:p>
          <a:p>
            <a:pPr marL="0" indent="0" defTabSz="228600" eaLnBrk="1" hangingPunct="1">
              <a:lnSpc>
                <a:spcPct val="80000"/>
              </a:lnSpc>
            </a:pPr>
            <a:r>
              <a:rPr lang="en-US" sz="800" dirty="0" smtClean="0"/>
              <a:t>   The following Detection Confidence (DC) levels are used:</a:t>
            </a:r>
          </a:p>
          <a:p>
            <a:pPr marL="0" indent="0" defTabSz="228600" eaLnBrk="1" hangingPunct="1">
              <a:lnSpc>
                <a:spcPct val="80000"/>
              </a:lnSpc>
            </a:pPr>
            <a:r>
              <a:rPr lang="en-US" sz="800" dirty="0" smtClean="0"/>
              <a:t>     D - Detection confidence is "definite" and based on specific revisions</a:t>
            </a:r>
          </a:p>
          <a:p>
            <a:pPr marL="0" indent="0" defTabSz="228600" eaLnBrk="1" hangingPunct="1">
              <a:lnSpc>
                <a:spcPct val="80000"/>
              </a:lnSpc>
            </a:pPr>
            <a:r>
              <a:rPr lang="en-US" sz="800" dirty="0" smtClean="0"/>
              <a:t>         of installed software.</a:t>
            </a:r>
          </a:p>
          <a:p>
            <a:pPr marL="0" indent="0" defTabSz="228600" eaLnBrk="1" hangingPunct="1">
              <a:lnSpc>
                <a:spcPct val="80000"/>
              </a:lnSpc>
            </a:pPr>
            <a:r>
              <a:rPr lang="en-US" sz="800" dirty="0" smtClean="0"/>
              <a:t>     R - Detection confidence is "relevant" and based on installed software</a:t>
            </a:r>
          </a:p>
          <a:p>
            <a:pPr marL="0" indent="0" defTabSz="228600" eaLnBrk="1" hangingPunct="1">
              <a:lnSpc>
                <a:spcPct val="80000"/>
              </a:lnSpc>
            </a:pPr>
            <a:r>
              <a:rPr lang="en-US" sz="800" dirty="0" smtClean="0"/>
              <a:t>         but can not determine if action has been taken.</a:t>
            </a:r>
          </a:p>
          <a:p>
            <a:pPr marL="0" indent="0" defTabSz="228600" eaLnBrk="1" hangingPunct="1">
              <a:lnSpc>
                <a:spcPct val="80000"/>
              </a:lnSpc>
            </a:pPr>
            <a:r>
              <a:rPr lang="en-US" sz="800" dirty="0" smtClean="0"/>
              <a:t>     U - Detection confidence is "unknown" and based only on operating</a:t>
            </a:r>
          </a:p>
          <a:p>
            <a:pPr marL="0" indent="0" defTabSz="228600" eaLnBrk="1" hangingPunct="1">
              <a:lnSpc>
                <a:spcPct val="80000"/>
              </a:lnSpc>
            </a:pPr>
            <a:r>
              <a:rPr lang="en-US" sz="800" dirty="0" smtClean="0"/>
              <a:t>         system version.</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   Issue     DC  Date        Description</a:t>
            </a:r>
          </a:p>
          <a:p>
            <a:pPr marL="0" indent="0" defTabSz="228600" eaLnBrk="1" hangingPunct="1">
              <a:lnSpc>
                <a:spcPct val="80000"/>
              </a:lnSpc>
            </a:pPr>
            <a:r>
              <a:rPr lang="en-US" sz="800" dirty="0" smtClean="0"/>
              <a:t>   -----     --  ----        -----------</a:t>
            </a:r>
          </a:p>
          <a:p>
            <a:pPr marL="0" indent="0" defTabSz="228600" eaLnBrk="1" hangingPunct="1">
              <a:lnSpc>
                <a:spcPct val="80000"/>
              </a:lnSpc>
            </a:pPr>
            <a:r>
              <a:rPr lang="en-US" sz="800" dirty="0" smtClean="0"/>
              <a:t>   02074r2   D   2006-03-15  For </a:t>
            </a:r>
            <a:r>
              <a:rPr lang="en-US" sz="800" dirty="0" err="1" smtClean="0"/>
              <a:t>hpuxwsAPACHE</a:t>
            </a:r>
            <a:r>
              <a:rPr lang="en-US" sz="800" dirty="0" smtClean="0"/>
              <a:t>, install revision B.2.0.58.01 or</a:t>
            </a:r>
          </a:p>
          <a:p>
            <a:pPr marL="0" indent="0" defTabSz="228600" eaLnBrk="1" hangingPunct="1">
              <a:lnSpc>
                <a:spcPct val="80000"/>
              </a:lnSpc>
            </a:pPr>
            <a:r>
              <a:rPr lang="en-US" sz="800" dirty="0" smtClean="0"/>
              <a:t>                             subsequent</a:t>
            </a:r>
          </a:p>
          <a:p>
            <a:pPr marL="0" indent="0" defTabSz="228600" eaLnBrk="1" hangingPunct="1">
              <a:lnSpc>
                <a:spcPct val="80000"/>
              </a:lnSpc>
            </a:pPr>
            <a:r>
              <a:rPr lang="en-US" sz="800" dirty="0" smtClean="0"/>
              <a:t>   02090r2   D   2006-06-05  For </a:t>
            </a:r>
            <a:r>
              <a:rPr lang="en-US" sz="800" dirty="0" err="1" smtClean="0"/>
              <a:t>Secure_Shell</a:t>
            </a:r>
            <a:r>
              <a:rPr lang="en-US" sz="800" dirty="0" smtClean="0"/>
              <a:t>, install revision A.04.40.007 or</a:t>
            </a:r>
          </a:p>
          <a:p>
            <a:pPr marL="0" indent="0" defTabSz="228600" eaLnBrk="1" hangingPunct="1">
              <a:lnSpc>
                <a:spcPct val="80000"/>
              </a:lnSpc>
            </a:pPr>
            <a:r>
              <a:rPr lang="en-US" sz="800" dirty="0" smtClean="0"/>
              <a:t>                             subsequent</a:t>
            </a:r>
          </a:p>
          <a:p>
            <a:pPr marL="0" indent="0" defTabSz="228600" eaLnBrk="1" hangingPunct="1">
              <a:lnSpc>
                <a:spcPct val="80000"/>
              </a:lnSpc>
            </a:pPr>
            <a:r>
              <a:rPr lang="en-US" sz="800" dirty="0" smtClean="0"/>
              <a:t>   02114r1   D   2006-05-22  For SW-DIST, install revision B.11.23.0612 or</a:t>
            </a:r>
          </a:p>
          <a:p>
            <a:pPr marL="0" indent="0" defTabSz="228600" eaLnBrk="1" hangingPunct="1">
              <a:lnSpc>
                <a:spcPct val="80000"/>
              </a:lnSpc>
            </a:pPr>
            <a:r>
              <a:rPr lang="en-US" sz="800" dirty="0" smtClean="0"/>
              <a:t>                             subsequent</a:t>
            </a:r>
          </a:p>
          <a:p>
            <a:pPr marL="0" indent="0" defTabSz="228600" eaLnBrk="1" hangingPunct="1">
              <a:lnSpc>
                <a:spcPct val="80000"/>
              </a:lnSpc>
            </a:pPr>
            <a:r>
              <a:rPr lang="en-US" sz="800" dirty="0" smtClean="0"/>
              <a:t>   02115r2   D   2006-08-15  For Sup-Tool-Mgr, install revision B.11.23.07.04 or</a:t>
            </a:r>
          </a:p>
          <a:p>
            <a:pPr marL="0" indent="0" defTabSz="228600" eaLnBrk="1" hangingPunct="1">
              <a:lnSpc>
                <a:spcPct val="80000"/>
              </a:lnSpc>
            </a:pPr>
            <a:r>
              <a:rPr lang="en-US" sz="800" dirty="0" smtClean="0"/>
              <a:t>                             subsequent</a:t>
            </a:r>
          </a:p>
          <a:p>
            <a:pPr marL="0" indent="0" defTabSz="228600" eaLnBrk="1" hangingPunct="1">
              <a:lnSpc>
                <a:spcPct val="80000"/>
              </a:lnSpc>
            </a:pPr>
            <a:r>
              <a:rPr lang="en-US" sz="800" dirty="0" smtClean="0"/>
              <a:t>   02122r2   D   2006-06-28  For Mozilla, install revision 1.7.13 or subsequent</a:t>
            </a:r>
          </a:p>
          <a:p>
            <a:pPr marL="0" indent="0" defTabSz="228600" eaLnBrk="1" hangingPunct="1">
              <a:lnSpc>
                <a:spcPct val="80000"/>
              </a:lnSpc>
            </a:pPr>
            <a:r>
              <a:rPr lang="en-US" sz="800" dirty="0" smtClean="0"/>
              <a:t>   02155r2   D   2006-09-25  For CIFS-Server, install revision A.02.03.02 or</a:t>
            </a:r>
          </a:p>
          <a:p>
            <a:pPr marL="0" indent="0" defTabSz="228600" eaLnBrk="1" hangingPunct="1">
              <a:lnSpc>
                <a:spcPct val="80000"/>
              </a:lnSpc>
            </a:pPr>
            <a:r>
              <a:rPr lang="en-US" sz="800" dirty="0" smtClean="0"/>
              <a:t>                             subsequent</a:t>
            </a:r>
          </a:p>
          <a:p>
            <a:pPr marL="0" indent="0" defTabSz="228600" eaLnBrk="1" hangingPunct="1">
              <a:lnSpc>
                <a:spcPct val="80000"/>
              </a:lnSpc>
            </a:pPr>
            <a:r>
              <a:rPr lang="en-US" sz="800" dirty="0" smtClean="0"/>
              <a:t>   02174r2   D   2006-12-18  For </a:t>
            </a:r>
            <a:r>
              <a:rPr lang="en-US" sz="800" dirty="0" err="1" smtClean="0"/>
              <a:t>openssl</a:t>
            </a:r>
            <a:r>
              <a:rPr lang="en-US" sz="800" dirty="0" smtClean="0"/>
              <a:t>, install revision A.00.09.07l.007 or</a:t>
            </a:r>
          </a:p>
          <a:p>
            <a:pPr marL="0" indent="0" defTabSz="228600" eaLnBrk="1" hangingPunct="1">
              <a:lnSpc>
                <a:spcPct val="80000"/>
              </a:lnSpc>
            </a:pPr>
            <a:r>
              <a:rPr lang="en-US" sz="800" dirty="0" smtClean="0"/>
              <a:t>                             subsequent</a:t>
            </a:r>
          </a:p>
          <a:p>
            <a:pPr marL="0" indent="0" defTabSz="228600" eaLnBrk="1" hangingPunct="1">
              <a:lnSpc>
                <a:spcPct val="80000"/>
              </a:lnSpc>
            </a:pPr>
            <a:r>
              <a:rPr lang="en-US" sz="800" dirty="0" smtClean="0"/>
              <a:t>   02196r2   D   2007-03-09  For Jdk14, install revision 1.4.2.12.00 or</a:t>
            </a:r>
          </a:p>
          <a:p>
            <a:pPr marL="0" indent="0" defTabSz="228600" eaLnBrk="1" hangingPunct="1">
              <a:lnSpc>
                <a:spcPct val="80000"/>
              </a:lnSpc>
            </a:pPr>
            <a:r>
              <a:rPr lang="en-US" sz="800" dirty="0" smtClean="0"/>
              <a:t>                             subsequent</a:t>
            </a:r>
          </a:p>
          <a:p>
            <a:pPr marL="0" indent="0" defTabSz="228600" eaLnBrk="1" hangingPunct="1">
              <a:lnSpc>
                <a:spcPct val="80000"/>
              </a:lnSpc>
            </a:pPr>
            <a:r>
              <a:rPr lang="en-US" sz="800" dirty="0" smtClean="0"/>
              <a:t>   02196r2   D   2007-03-09  For Jpi14, install revision 1.4.2.12.00 or</a:t>
            </a:r>
          </a:p>
          <a:p>
            <a:pPr marL="0" indent="0" defTabSz="228600" eaLnBrk="1" hangingPunct="1">
              <a:lnSpc>
                <a:spcPct val="80000"/>
              </a:lnSpc>
            </a:pPr>
            <a:r>
              <a:rPr lang="en-US" sz="800" dirty="0" smtClean="0"/>
              <a:t>                             subsequent</a:t>
            </a:r>
          </a:p>
          <a:p>
            <a:pPr marL="0" indent="0" defTabSz="228600" eaLnBrk="1" hangingPunct="1">
              <a:lnSpc>
                <a:spcPct val="80000"/>
              </a:lnSpc>
            </a:pPr>
            <a:r>
              <a:rPr lang="en-US" sz="800" dirty="0" smtClean="0"/>
              <a:t>   02196r2   D   2007-03-09  For Jre14, install revision 1.4.2.12.00 or</a:t>
            </a:r>
          </a:p>
          <a:p>
            <a:pPr marL="0" indent="0" defTabSz="228600" eaLnBrk="1" hangingPunct="1">
              <a:lnSpc>
                <a:spcPct val="80000"/>
              </a:lnSpc>
            </a:pPr>
            <a:r>
              <a:rPr lang="en-US" sz="800" dirty="0" smtClean="0"/>
              <a:t>                             subsequent</a:t>
            </a:r>
          </a:p>
          <a:p>
            <a:pPr marL="0" indent="0" defTabSz="228600" eaLnBrk="1" hangingPunct="1">
              <a:lnSpc>
                <a:spcPct val="80000"/>
              </a:lnSpc>
            </a:pPr>
            <a:r>
              <a:rPr lang="en-US" sz="800" dirty="0" smtClean="0"/>
              <a:t>   02196r2   D   2007-03-09  For Jdk15, install revision 1.5.0.06 or subsequent</a:t>
            </a:r>
          </a:p>
          <a:p>
            <a:pPr marL="0" indent="0" defTabSz="228600" eaLnBrk="1" hangingPunct="1">
              <a:lnSpc>
                <a:spcPct val="80000"/>
              </a:lnSpc>
            </a:pPr>
            <a:r>
              <a:rPr lang="en-US" sz="800" dirty="0" smtClean="0"/>
              <a:t>   02196r2   D   2007-03-09  For Jre15, install revision 1.5.0.06 or subsequent</a:t>
            </a:r>
          </a:p>
          <a:p>
            <a:pPr marL="0" indent="0" defTabSz="228600" eaLnBrk="1" hangingPunct="1">
              <a:lnSpc>
                <a:spcPct val="80000"/>
              </a:lnSpc>
            </a:pPr>
            <a:r>
              <a:rPr lang="en-US" sz="800" dirty="0" smtClean="0"/>
              <a:t>   02235r1   D   2007-08-07  For </a:t>
            </a:r>
            <a:r>
              <a:rPr lang="en-US" sz="800" dirty="0" err="1" smtClean="0"/>
              <a:t>HPOvLcore</a:t>
            </a:r>
            <a:r>
              <a:rPr lang="en-US" sz="800" dirty="0" smtClean="0"/>
              <a:t>, install revision</a:t>
            </a:r>
          </a:p>
          <a:p>
            <a:pPr marL="0" indent="0" defTabSz="228600" eaLnBrk="1" hangingPunct="1">
              <a:lnSpc>
                <a:spcPct val="80000"/>
              </a:lnSpc>
            </a:pPr>
            <a:r>
              <a:rPr lang="en-US" sz="800" dirty="0" smtClean="0"/>
              <a:t>                             XPL_COMPONENT_3.10.040 or subsequent</a:t>
            </a:r>
          </a:p>
          <a:p>
            <a:pPr marL="0" indent="0" defTabSz="228600" eaLnBrk="1" hangingPunct="1">
              <a:lnSpc>
                <a:spcPct val="80000"/>
              </a:lnSpc>
            </a:pPr>
            <a:r>
              <a:rPr lang="en-US" sz="800" dirty="0" smtClean="0"/>
              <a:t>   02249r2   D   2007-09-12  For Ignite-UX, use the script from the Resolution</a:t>
            </a:r>
          </a:p>
          <a:p>
            <a:pPr marL="0" indent="0" defTabSz="228600" eaLnBrk="1" hangingPunct="1">
              <a:lnSpc>
                <a:spcPct val="80000"/>
              </a:lnSpc>
            </a:pPr>
            <a:r>
              <a:rPr lang="en-US" sz="800" dirty="0" smtClean="0"/>
              <a:t>                             to work around the vulnerability</a:t>
            </a:r>
          </a:p>
          <a:p>
            <a:pPr marL="0" indent="0" defTabSz="228600" eaLnBrk="1" hangingPunct="1">
              <a:lnSpc>
                <a:spcPct val="80000"/>
              </a:lnSpc>
            </a:pPr>
            <a:r>
              <a:rPr lang="en-US" sz="800" dirty="0" smtClean="0"/>
              <a:t>   00150     R   2001-05-09  For SW-DIST, check swacl settings</a:t>
            </a:r>
          </a:p>
          <a:p>
            <a:pPr marL="0" indent="0" defTabSz="228600" eaLnBrk="1" hangingPunct="1">
              <a:lnSpc>
                <a:spcPct val="80000"/>
              </a:lnSpc>
            </a:pPr>
            <a:r>
              <a:rPr lang="en-US" sz="800" dirty="0" smtClean="0"/>
              <a:t>   00298     R   2007-03-29  For IPF-HP, the supported interfaces are documented</a:t>
            </a:r>
          </a:p>
          <a:p>
            <a:pPr marL="0" indent="0" defTabSz="228600" eaLnBrk="1" hangingPunct="1">
              <a:lnSpc>
                <a:spcPct val="80000"/>
              </a:lnSpc>
            </a:pPr>
            <a:r>
              <a:rPr lang="en-US" sz="800" dirty="0" smtClean="0"/>
              <a:t>                             below.</a:t>
            </a:r>
          </a:p>
          <a:p>
            <a:pPr marL="0" indent="0" defTabSz="228600" eaLnBrk="1" hangingPunct="1">
              <a:lnSpc>
                <a:spcPct val="80000"/>
              </a:lnSpc>
            </a:pPr>
            <a:r>
              <a:rPr lang="en-US" sz="800" dirty="0" smtClean="0"/>
              <a:t>   00298     R   2007-03-29  For PFIL-HP, the supported interfaces are</a:t>
            </a:r>
          </a:p>
          <a:p>
            <a:pPr marL="0" indent="0" defTabSz="228600" eaLnBrk="1" hangingPunct="1">
              <a:lnSpc>
                <a:spcPct val="80000"/>
              </a:lnSpc>
            </a:pPr>
            <a:r>
              <a:rPr lang="en-US" sz="800" dirty="0" smtClean="0"/>
              <a:t>                             documented below.</a:t>
            </a:r>
          </a:p>
          <a:p>
            <a:pPr marL="0" indent="0" defTabSz="228600" eaLnBrk="1" hangingPunct="1">
              <a:lnSpc>
                <a:spcPct val="80000"/>
              </a:lnSpc>
            </a:pPr>
            <a:r>
              <a:rPr lang="en-US" sz="800" dirty="0" smtClean="0"/>
              <a:t>   01133r3   R   2007-03-15  For Mozilla, work around CAN-2005-2781</a:t>
            </a:r>
          </a:p>
          <a:p>
            <a:pPr marL="0" indent="0" defTabSz="228600" eaLnBrk="1" hangingPunct="1">
              <a:lnSpc>
                <a:spcPct val="80000"/>
              </a:lnSpc>
            </a:pPr>
            <a:r>
              <a:rPr lang="en-US" sz="800" dirty="0" smtClean="0"/>
              <a:t>   01164r9   R   2006-01-17  For Networking, optionally set </a:t>
            </a:r>
            <a:r>
              <a:rPr lang="en-US" sz="800" dirty="0" err="1" smtClean="0"/>
              <a:t>ip_pmtu_strategy</a:t>
            </a:r>
            <a:r>
              <a:rPr lang="en-US" sz="800" dirty="0" smtClean="0"/>
              <a:t>=0</a:t>
            </a:r>
          </a:p>
          <a:p>
            <a:pPr marL="0" indent="0" defTabSz="228600" eaLnBrk="1" hangingPunct="1">
              <a:lnSpc>
                <a:spcPct val="80000"/>
              </a:lnSpc>
            </a:pPr>
            <a:r>
              <a:rPr lang="en-US" sz="800" dirty="0" smtClean="0"/>
              <a:t>   01219r1   R   2007-04-26  For Ignite-UX, change permissions, remove files</a:t>
            </a:r>
          </a:p>
          <a:p>
            <a:pPr marL="0" indent="0" defTabSz="228600" eaLnBrk="1" hangingPunct="1">
              <a:lnSpc>
                <a:spcPct val="80000"/>
              </a:lnSpc>
            </a:pPr>
            <a:r>
              <a:rPr lang="en-US" sz="800" dirty="0" smtClean="0"/>
              <a:t>   02145r2   R   2006-12-04  For </a:t>
            </a:r>
            <a:r>
              <a:rPr lang="en-US" sz="800" dirty="0" err="1" smtClean="0"/>
              <a:t>hpuxwsAPACHE</a:t>
            </a:r>
            <a:r>
              <a:rPr lang="en-US" sz="800" dirty="0" smtClean="0"/>
              <a:t>, restart Apache</a:t>
            </a:r>
          </a:p>
          <a:p>
            <a:pPr marL="0" indent="0" defTabSz="228600" eaLnBrk="1" hangingPunct="1">
              <a:lnSpc>
                <a:spcPct val="80000"/>
              </a:lnSpc>
            </a:pPr>
            <a:r>
              <a:rPr lang="en-US" sz="800" dirty="0" smtClean="0"/>
              <a:t>   02186r1   R   2007-01-23  For </a:t>
            </a:r>
            <a:r>
              <a:rPr lang="en-US" sz="800" dirty="0" err="1" smtClean="0"/>
              <a:t>hpuxwsAPACHE</a:t>
            </a:r>
            <a:r>
              <a:rPr lang="en-US" sz="800" dirty="0" smtClean="0"/>
              <a:t>, restart Apache</a:t>
            </a:r>
          </a:p>
          <a:p>
            <a:pPr marL="0" indent="0" defTabSz="228600" eaLnBrk="1" hangingPunct="1">
              <a:lnSpc>
                <a:spcPct val="80000"/>
              </a:lnSpc>
            </a:pPr>
            <a:r>
              <a:rPr lang="en-US" sz="800" dirty="0" smtClean="0"/>
              <a:t>   02203r1   R   2007-04-09  For OS-Core, discontinue use of PFS.</a:t>
            </a:r>
          </a:p>
          <a:p>
            <a:pPr marL="0" indent="0" defTabSz="228600" eaLnBrk="1" hangingPunct="1">
              <a:lnSpc>
                <a:spcPct val="80000"/>
              </a:lnSpc>
            </a:pPr>
            <a:r>
              <a:rPr lang="en-US" sz="800" dirty="0" smtClean="0"/>
              <a:t>   02203r1   R   2007-04-09  For </a:t>
            </a:r>
            <a:r>
              <a:rPr lang="en-US" sz="800" dirty="0" err="1" smtClean="0"/>
              <a:t>ProgSupport</a:t>
            </a:r>
            <a:r>
              <a:rPr lang="en-US" sz="800" dirty="0" smtClean="0"/>
              <a:t>, discontinue use of PFS.</a:t>
            </a:r>
          </a:p>
          <a:p>
            <a:pPr marL="0" indent="0" defTabSz="228600" eaLnBrk="1" hangingPunct="1">
              <a:lnSpc>
                <a:spcPct val="80000"/>
              </a:lnSpc>
            </a:pPr>
            <a:r>
              <a:rPr lang="en-US" sz="800" dirty="0" smtClean="0"/>
              <a:t>   02242r2   R   2007-08-16  For </a:t>
            </a:r>
            <a:r>
              <a:rPr lang="en-US" sz="800" dirty="0" err="1" smtClean="0"/>
              <a:t>HPOvLcore</a:t>
            </a:r>
            <a:r>
              <a:rPr lang="en-US" sz="800" dirty="0" smtClean="0"/>
              <a:t>, as discussed in the Resolution</a:t>
            </a:r>
          </a:p>
          <a:p>
            <a:pPr marL="0" indent="0" defTabSz="228600" eaLnBrk="1" hangingPunct="1">
              <a:lnSpc>
                <a:spcPct val="80000"/>
              </a:lnSpc>
            </a:pPr>
            <a:r>
              <a:rPr lang="en-US" sz="800" dirty="0" smtClean="0"/>
              <a:t>                             section</a:t>
            </a:r>
          </a:p>
          <a:p>
            <a:pPr marL="0" indent="0" defTabSz="228600" eaLnBrk="1" hangingPunct="1">
              <a:lnSpc>
                <a:spcPct val="80000"/>
              </a:lnSpc>
            </a:pPr>
            <a:r>
              <a:rPr lang="en-US" sz="800" dirty="0" smtClean="0"/>
              <a:t>   01099     U   2007-03-22  Verify download integrity with md5 sums.</a:t>
            </a:r>
          </a:p>
          <a:p>
            <a:pPr marL="0" indent="0" defTabSz="228600" eaLnBrk="1" hangingPunct="1">
              <a:lnSpc>
                <a:spcPct val="80000"/>
              </a:lnSpc>
            </a:pPr>
            <a:r>
              <a:rPr lang="en-US" sz="800" dirty="0" smtClean="0"/>
              <a:t>   01138     U   2007-04-26  Install RADINFRAHPUX1_00003</a:t>
            </a:r>
          </a:p>
          <a:p>
            <a:pPr marL="0" indent="0" defTabSz="228600" eaLnBrk="1" hangingPunct="1">
              <a:lnSpc>
                <a:spcPct val="80000"/>
              </a:lnSpc>
            </a:pPr>
            <a:r>
              <a:rPr lang="en-US" sz="800" dirty="0" smtClean="0"/>
              <a:t>   01143     U   2007-04-26  Install RADAPPSHPUX1_00001</a:t>
            </a:r>
          </a:p>
          <a:p>
            <a:pPr marL="0" indent="0" defTabSz="228600" eaLnBrk="1" hangingPunct="1">
              <a:lnSpc>
                <a:spcPct val="80000"/>
              </a:lnSpc>
            </a:pPr>
            <a:r>
              <a:rPr lang="en-US" sz="800" dirty="0" smtClean="0"/>
              <a:t>   01143     U   2007-04-26  Install RADAPPSHPUX1_00002</a:t>
            </a:r>
          </a:p>
          <a:p>
            <a:pPr marL="0" indent="0" defTabSz="228600" eaLnBrk="1" hangingPunct="1">
              <a:lnSpc>
                <a:spcPct val="80000"/>
              </a:lnSpc>
            </a:pPr>
            <a:r>
              <a:rPr lang="en-US" sz="800" dirty="0" smtClean="0"/>
              <a:t>   02133r6   U   2007-07-18  If Oracle for OpenView (</a:t>
            </a:r>
            <a:r>
              <a:rPr lang="en-US" sz="800" dirty="0" err="1" smtClean="0"/>
              <a:t>OfO</a:t>
            </a:r>
            <a:r>
              <a:rPr lang="en-US" sz="800" dirty="0" smtClean="0"/>
              <a:t>) is installed, install</a:t>
            </a:r>
          </a:p>
          <a:p>
            <a:pPr marL="0" indent="0" defTabSz="228600" eaLnBrk="1" hangingPunct="1">
              <a:lnSpc>
                <a:spcPct val="80000"/>
              </a:lnSpc>
            </a:pPr>
            <a:r>
              <a:rPr lang="en-US" sz="800" dirty="0" smtClean="0"/>
              <a:t>                             the Oracle Critical Patch Update - October 2007</a:t>
            </a:r>
          </a:p>
          <a:p>
            <a:pPr marL="0" indent="0" defTabSz="228600" eaLnBrk="1" hangingPunct="1">
              <a:lnSpc>
                <a:spcPct val="80000"/>
              </a:lnSpc>
            </a:pPr>
            <a:r>
              <a:rPr lang="en-US" sz="800" dirty="0" smtClean="0"/>
              <a:t>   02279r1   U             Install RADINFRAHPUX1_00009 or subsequent</a:t>
            </a:r>
          </a:p>
          <a:p>
            <a:pPr marL="0" indent="0" defTabSz="228600" eaLnBrk="1" hangingPunct="1">
              <a:lnSpc>
                <a:spcPct val="80000"/>
              </a:lnSpc>
            </a:pPr>
            <a:r>
              <a:rPr lang="en-US" sz="800" dirty="0" smtClean="0"/>
              <a:t>   02279r1   U             Install RADINFRAHPUX1_00010 or subsequent</a:t>
            </a:r>
          </a:p>
          <a:p>
            <a:pPr marL="0" indent="0" defTabSz="228600" eaLnBrk="1" hangingPunct="1">
              <a:lnSpc>
                <a:spcPct val="80000"/>
              </a:lnSpc>
            </a:pPr>
            <a:r>
              <a:rPr lang="en-US" sz="800" dirty="0" smtClean="0"/>
              <a:t>   02279r1   U             Install RADINFRASOL_00011 or subsequent</a:t>
            </a:r>
          </a:p>
          <a:p>
            <a:pPr marL="0" indent="0" defTabSz="228600" eaLnBrk="1" hangingPunct="1">
              <a:lnSpc>
                <a:spcPct val="80000"/>
              </a:lnSpc>
            </a:pPr>
            <a:endParaRPr lang="en-US" sz="800" dirty="0" smtClean="0"/>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SEE ALSO</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   swa "issue", "detail", and "html" reports, swa-report(1m).</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  10/29/07 12:30:15 EDT  END Report on Issues and New Software</a:t>
            </a:r>
          </a:p>
          <a:p>
            <a:pPr marL="0" indent="0" defTabSz="228600" eaLnBrk="1" hangingPunct="1">
              <a:lnSpc>
                <a:spcPct val="80000"/>
              </a:lnSpc>
            </a:pPr>
            <a:r>
              <a:rPr lang="en-US" sz="800" dirty="0" smtClean="0"/>
              <a:t>         succeeded. (user=root)  (jobid=rp24u181)</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NOTE:    More information may be found in the Software Assistant logfile</a:t>
            </a:r>
          </a:p>
          <a:p>
            <a:pPr marL="0" indent="0" defTabSz="228600" eaLnBrk="1" hangingPunct="1">
              <a:lnSpc>
                <a:spcPct val="80000"/>
              </a:lnSpc>
            </a:pPr>
            <a:r>
              <a:rPr lang="en-US" sz="800" dirty="0" smtClean="0"/>
              <a:t>         "/var/opt/swa/swa.log".</a:t>
            </a:r>
          </a:p>
          <a:p>
            <a:pPr marL="0" indent="0" defTabSz="228600" eaLnBrk="1" hangingPunct="1">
              <a:lnSpc>
                <a:spcPct val="80000"/>
              </a:lnSpc>
            </a:pPr>
            <a:endParaRPr lang="en-US" sz="800" dirty="0"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88</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a:t>[Course Title]</a:t>
            </a:r>
          </a:p>
        </p:txBody>
      </p:sp>
      <p:sp>
        <p:nvSpPr>
          <p:cNvPr id="251907"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a:t>[Module Title]</a:t>
            </a:r>
          </a:p>
        </p:txBody>
      </p:sp>
      <p:sp>
        <p:nvSpPr>
          <p:cNvPr id="251908" name="Rectangle 14"/>
          <p:cNvSpPr txBox="1">
            <a:spLocks noGrp="1" noChangeArrowheads="1"/>
          </p:cNvSpPr>
          <p:nvPr/>
        </p:nvSpPr>
        <p:spPr bwMode="auto">
          <a:xfrm>
            <a:off x="710143"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a:t>[Rev. # or date] – HP Restricted</a:t>
            </a:r>
          </a:p>
        </p:txBody>
      </p:sp>
      <p:sp>
        <p:nvSpPr>
          <p:cNvPr id="251909" name="Rectangle 2"/>
          <p:cNvSpPr>
            <a:spLocks noGrp="1" noRot="1" noChangeAspect="1" noChangeArrowheads="1" noTextEdit="1"/>
          </p:cNvSpPr>
          <p:nvPr>
            <p:ph type="sldImg"/>
          </p:nvPr>
        </p:nvSpPr>
        <p:spPr>
          <a:xfrm>
            <a:off x="2478088" y="174625"/>
            <a:ext cx="4298950" cy="3224213"/>
          </a:xfrm>
          <a:ln/>
        </p:spPr>
      </p:sp>
      <p:sp>
        <p:nvSpPr>
          <p:cNvPr id="251910" name="Rectangle 3"/>
          <p:cNvSpPr>
            <a:spLocks noGrp="1" noChangeArrowheads="1"/>
          </p:cNvSpPr>
          <p:nvPr>
            <p:ph type="body" idx="1"/>
          </p:nvPr>
        </p:nvSpPr>
        <p:spPr>
          <a:xfrm>
            <a:off x="716598" y="3454921"/>
            <a:ext cx="7856748" cy="3307674"/>
          </a:xfrm>
          <a:noFill/>
          <a:ln/>
        </p:spPr>
        <p:txBody>
          <a:bodyPr lIns="45720" rIns="45720"/>
          <a:lstStyle/>
          <a:p>
            <a:pPr marL="0" indent="0" defTabSz="228600" eaLnBrk="1" hangingPunct="1">
              <a:buNone/>
            </a:pPr>
            <a:endParaRPr lang="en-US" dirty="0"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62147"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62148" name="Rectangle 14"/>
          <p:cNvSpPr txBox="1">
            <a:spLocks noGrp="1" noChangeArrowheads="1"/>
          </p:cNvSpPr>
          <p:nvPr/>
        </p:nvSpPr>
        <p:spPr bwMode="auto">
          <a:xfrm>
            <a:off x="710143"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62149" name="Rectangle 2"/>
          <p:cNvSpPr>
            <a:spLocks noGrp="1" noRot="1" noChangeAspect="1" noChangeArrowheads="1" noTextEdit="1"/>
          </p:cNvSpPr>
          <p:nvPr>
            <p:ph type="sldImg"/>
          </p:nvPr>
        </p:nvSpPr>
        <p:spPr>
          <a:xfrm>
            <a:off x="2478088" y="174625"/>
            <a:ext cx="4298950" cy="3224213"/>
          </a:xfrm>
          <a:ln/>
        </p:spPr>
      </p:sp>
      <p:sp>
        <p:nvSpPr>
          <p:cNvPr id="262150" name="Rectangle 3"/>
          <p:cNvSpPr>
            <a:spLocks noGrp="1" noChangeArrowheads="1"/>
          </p:cNvSpPr>
          <p:nvPr>
            <p:ph type="body" idx="1"/>
          </p:nvPr>
        </p:nvSpPr>
        <p:spPr>
          <a:xfrm>
            <a:off x="716598" y="3454921"/>
            <a:ext cx="7856748" cy="3307674"/>
          </a:xfrm>
          <a:noFill/>
          <a:ln/>
        </p:spPr>
        <p:txBody>
          <a:bodyPr lIns="45720" rIns="45720"/>
          <a:lstStyle/>
          <a:p>
            <a:pPr marL="0" indent="0" defTabSz="228600" eaLnBrk="1" hangingPunct="1">
              <a:lnSpc>
                <a:spcPct val="80000"/>
              </a:lnSpc>
              <a:buNone/>
            </a:pPr>
            <a:r>
              <a:rPr lang="en-US" sz="800" dirty="0" smtClean="0"/>
              <a:t># swa get -p -t /var/tmp/swa.depot -x allow_existing_depot=true -x swcache=…</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  10/29/07 13:24:26 EDT  BEGIN Get New Software From HP Preview</a:t>
            </a:r>
          </a:p>
          <a:p>
            <a:pPr marL="0" indent="0" defTabSz="228600" eaLnBrk="1" hangingPunct="1">
              <a:lnSpc>
                <a:spcPct val="80000"/>
              </a:lnSpc>
            </a:pPr>
            <a:r>
              <a:rPr lang="en-US" sz="800" dirty="0" smtClean="0"/>
              <a:t>         (user=root)  (jobid=rp24u181)</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       * Analyzing Required Disk Space</a:t>
            </a:r>
          </a:p>
          <a:p>
            <a:pPr marL="0" indent="0" defTabSz="228600" eaLnBrk="1" hangingPunct="1">
              <a:lnSpc>
                <a:spcPct val="80000"/>
              </a:lnSpc>
            </a:pPr>
            <a:r>
              <a:rPr lang="en-US" sz="800" dirty="0" smtClean="0"/>
              <a:t>       * System Information</a:t>
            </a:r>
          </a:p>
          <a:p>
            <a:pPr marL="0" indent="0" defTabSz="228600" eaLnBrk="1" hangingPunct="1">
              <a:lnSpc>
                <a:spcPct val="80000"/>
              </a:lnSpc>
            </a:pPr>
            <a:r>
              <a:rPr lang="en-US" sz="800" dirty="0" smtClean="0"/>
              <a:t>         Name: rp24u181</a:t>
            </a:r>
          </a:p>
          <a:p>
            <a:pPr marL="0" indent="0" defTabSz="228600" eaLnBrk="1" hangingPunct="1">
              <a:lnSpc>
                <a:spcPct val="80000"/>
              </a:lnSpc>
            </a:pPr>
            <a:r>
              <a:rPr lang="en-US" sz="800" dirty="0" smtClean="0"/>
              <a:t>         OS: HP-UX 11.23</a:t>
            </a:r>
          </a:p>
          <a:p>
            <a:pPr marL="0" indent="0" defTabSz="228600" eaLnBrk="1" hangingPunct="1">
              <a:lnSpc>
                <a:spcPct val="80000"/>
              </a:lnSpc>
            </a:pPr>
            <a:r>
              <a:rPr lang="en-US" sz="800" dirty="0" smtClean="0"/>
              <a:t>         Model: 9000/800/A400-6X</a:t>
            </a:r>
          </a:p>
          <a:p>
            <a:pPr marL="0" indent="0" defTabSz="228600" eaLnBrk="1" hangingPunct="1">
              <a:lnSpc>
                <a:spcPct val="80000"/>
              </a:lnSpc>
            </a:pPr>
            <a:r>
              <a:rPr lang="en-US" sz="800" dirty="0" smtClean="0"/>
              <a:t>         Inventory File: /root/.swa/cache/swa_inventory_3663373087.xml</a:t>
            </a:r>
          </a:p>
          <a:p>
            <a:pPr marL="0" indent="0" defTabSz="228600" eaLnBrk="1" hangingPunct="1">
              <a:lnSpc>
                <a:spcPct val="80000"/>
              </a:lnSpc>
            </a:pPr>
            <a:r>
              <a:rPr lang="en-US" sz="800" dirty="0" smtClean="0"/>
              <a:t>         Inventory Date: 29 October 2007 09:43:01 EST</a:t>
            </a:r>
          </a:p>
          <a:p>
            <a:pPr marL="0" indent="0" defTabSz="228600" eaLnBrk="1" hangingPunct="1">
              <a:lnSpc>
                <a:spcPct val="80000"/>
              </a:lnSpc>
            </a:pPr>
            <a:r>
              <a:rPr lang="en-US" sz="800" dirty="0" smtClean="0"/>
              <a:t>       * Analysis Information</a:t>
            </a:r>
          </a:p>
          <a:p>
            <a:pPr marL="0" indent="0" defTabSz="228600" eaLnBrk="1" hangingPunct="1">
              <a:lnSpc>
                <a:spcPct val="80000"/>
              </a:lnSpc>
            </a:pPr>
            <a:r>
              <a:rPr lang="en-US" sz="800" dirty="0" smtClean="0"/>
              <a:t>         Analysis File: /root/.swa/cache/swa_analysis.xml</a:t>
            </a:r>
          </a:p>
          <a:p>
            <a:pPr marL="0" indent="0" defTabSz="228600" eaLnBrk="1" hangingPunct="1">
              <a:lnSpc>
                <a:spcPct val="80000"/>
              </a:lnSpc>
            </a:pPr>
            <a:r>
              <a:rPr lang="en-US" sz="800" dirty="0" smtClean="0"/>
              <a:t>         Analysis Date: 29 October 2007 12:00:47 EST</a:t>
            </a:r>
          </a:p>
          <a:p>
            <a:pPr marL="0" indent="0" defTabSz="228600" eaLnBrk="1" hangingPunct="1">
              <a:lnSpc>
                <a:spcPct val="80000"/>
              </a:lnSpc>
            </a:pPr>
            <a:r>
              <a:rPr lang="en-US" sz="800" dirty="0" smtClean="0"/>
              <a:t>         Catalog: /root/.swa/cache/swa_catalog.xml</a:t>
            </a:r>
          </a:p>
          <a:p>
            <a:pPr marL="0" indent="0" defTabSz="228600" eaLnBrk="1" hangingPunct="1">
              <a:lnSpc>
                <a:spcPct val="80000"/>
              </a:lnSpc>
            </a:pPr>
            <a:r>
              <a:rPr lang="en-US" sz="800" dirty="0" smtClean="0"/>
              <a:t>         Catalog Date: 29 October 2007 09:06:46 EST</a:t>
            </a:r>
          </a:p>
          <a:p>
            <a:pPr marL="0" indent="0" defTabSz="228600" eaLnBrk="1" hangingPunct="1">
              <a:lnSpc>
                <a:spcPct val="80000"/>
              </a:lnSpc>
            </a:pPr>
            <a:r>
              <a:rPr lang="en-US" sz="800" dirty="0" smtClean="0"/>
              <a:t>         Ignore File: /root/.swa/ignore</a:t>
            </a:r>
          </a:p>
          <a:p>
            <a:pPr marL="0" indent="0" defTabSz="228600" eaLnBrk="1" hangingPunct="1">
              <a:lnSpc>
                <a:spcPct val="80000"/>
              </a:lnSpc>
            </a:pPr>
            <a:r>
              <a:rPr lang="en-US" sz="800" dirty="0" smtClean="0"/>
              <a:t>       * Selected Analyzers</a:t>
            </a:r>
          </a:p>
          <a:p>
            <a:pPr marL="0" indent="0" defTabSz="228600" eaLnBrk="1" hangingPunct="1">
              <a:lnSpc>
                <a:spcPct val="80000"/>
              </a:lnSpc>
            </a:pPr>
            <a:r>
              <a:rPr lang="en-US" sz="800" dirty="0" smtClean="0"/>
              <a:t>         SEC - security bulletins</a:t>
            </a:r>
          </a:p>
          <a:p>
            <a:pPr marL="0" indent="0" defTabSz="228600" eaLnBrk="1" hangingPunct="1">
              <a:lnSpc>
                <a:spcPct val="80000"/>
              </a:lnSpc>
            </a:pPr>
            <a:r>
              <a:rPr lang="en-US" sz="800" dirty="0" smtClean="0"/>
              <a:t>       * Software Cache</a:t>
            </a:r>
          </a:p>
          <a:p>
            <a:pPr marL="0" indent="0" defTabSz="228600" eaLnBrk="1" hangingPunct="1">
              <a:lnSpc>
                <a:spcPct val="80000"/>
              </a:lnSpc>
            </a:pPr>
            <a:r>
              <a:rPr lang="en-US" sz="800" dirty="0" smtClean="0"/>
              <a:t>         /var/opt/swa/cache</a:t>
            </a:r>
          </a:p>
          <a:p>
            <a:pPr marL="0" indent="0" defTabSz="228600" eaLnBrk="1" hangingPunct="1">
              <a:lnSpc>
                <a:spcPct val="80000"/>
              </a:lnSpc>
            </a:pPr>
            <a:r>
              <a:rPr lang="en-US" sz="800" dirty="0" smtClean="0"/>
              <a:t>       * Target Depot</a:t>
            </a:r>
          </a:p>
          <a:p>
            <a:pPr marL="0" indent="0" defTabSz="228600" eaLnBrk="1" hangingPunct="1">
              <a:lnSpc>
                <a:spcPct val="80000"/>
              </a:lnSpc>
            </a:pPr>
            <a:r>
              <a:rPr lang="en-US" sz="800" dirty="0" smtClean="0"/>
              <a:t>         /var/tmp/swa.depot</a:t>
            </a:r>
          </a:p>
          <a:p>
            <a:pPr marL="0" indent="0" defTabSz="228600" eaLnBrk="1" hangingPunct="1">
              <a:lnSpc>
                <a:spcPct val="80000"/>
              </a:lnSpc>
            </a:pPr>
            <a:r>
              <a:rPr lang="en-US" sz="800" dirty="0" smtClean="0"/>
              <a:t>       * No software needs to be copied into the target depot</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  10/29/07 13:24:28 EDT  END Get New Software From HP Preview succeeded.</a:t>
            </a:r>
          </a:p>
          <a:p>
            <a:pPr marL="0" indent="0" defTabSz="228600" eaLnBrk="1" hangingPunct="1">
              <a:lnSpc>
                <a:spcPct val="80000"/>
              </a:lnSpc>
            </a:pPr>
            <a:r>
              <a:rPr lang="en-US" sz="800" dirty="0" smtClean="0"/>
              <a:t>         (user=root)  (jobid=rp24u181)</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NOTE:    More information may be found in the Software Assistant logfile</a:t>
            </a:r>
          </a:p>
          <a:p>
            <a:pPr marL="0" indent="0" defTabSz="228600" eaLnBrk="1" hangingPunct="1">
              <a:lnSpc>
                <a:spcPct val="80000"/>
              </a:lnSpc>
            </a:pPr>
            <a:r>
              <a:rPr lang="en-US" sz="800" dirty="0" smtClean="0"/>
              <a:t>         "/var/opt/swa/swa.log".</a:t>
            </a:r>
          </a:p>
          <a:p>
            <a:pPr marL="0" indent="0" defTabSz="228600" eaLnBrk="1" hangingPunct="1">
              <a:lnSpc>
                <a:spcPct val="80000"/>
              </a:lnSpc>
            </a:pPr>
            <a:endParaRPr lang="en-US" sz="800" dirty="0" smtClean="0"/>
          </a:p>
          <a:p>
            <a:pPr marL="0" indent="0" defTabSz="228600" eaLnBrk="1" hangingPunct="1">
              <a:lnSpc>
                <a:spcPct val="80000"/>
              </a:lnSpc>
            </a:pPr>
            <a:endParaRPr lang="en-US" sz="800" dirty="0" smtClean="0"/>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 swa get -t /var/tmp/swa.depot</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  10/29/07 13:01:58 EDT  BEGIN Get New Software From HP (user=root)</a:t>
            </a:r>
          </a:p>
          <a:p>
            <a:pPr marL="0" indent="0" defTabSz="228600" eaLnBrk="1" hangingPunct="1">
              <a:lnSpc>
                <a:spcPct val="80000"/>
              </a:lnSpc>
            </a:pPr>
            <a:r>
              <a:rPr lang="en-US" sz="800" dirty="0" smtClean="0"/>
              <a:t>         (jobid=rp24u181)</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       * Analyzing Required Disk Space</a:t>
            </a:r>
          </a:p>
          <a:p>
            <a:pPr marL="0" indent="0" defTabSz="228600" eaLnBrk="1" hangingPunct="1">
              <a:lnSpc>
                <a:spcPct val="80000"/>
              </a:lnSpc>
            </a:pPr>
            <a:r>
              <a:rPr lang="en-US" sz="800" dirty="0" smtClean="0"/>
              <a:t>       * System Information</a:t>
            </a:r>
          </a:p>
          <a:p>
            <a:pPr marL="0" indent="0" defTabSz="228600" eaLnBrk="1" hangingPunct="1">
              <a:lnSpc>
                <a:spcPct val="80000"/>
              </a:lnSpc>
            </a:pPr>
            <a:r>
              <a:rPr lang="en-US" sz="800" dirty="0" smtClean="0"/>
              <a:t>         Name: rp24u181</a:t>
            </a:r>
          </a:p>
          <a:p>
            <a:pPr marL="0" indent="0" defTabSz="228600" eaLnBrk="1" hangingPunct="1">
              <a:lnSpc>
                <a:spcPct val="80000"/>
              </a:lnSpc>
            </a:pPr>
            <a:r>
              <a:rPr lang="en-US" sz="800" dirty="0" smtClean="0"/>
              <a:t>         OS: HP-UX 11.23</a:t>
            </a:r>
          </a:p>
          <a:p>
            <a:pPr marL="0" indent="0" defTabSz="228600" eaLnBrk="1" hangingPunct="1">
              <a:lnSpc>
                <a:spcPct val="80000"/>
              </a:lnSpc>
            </a:pPr>
            <a:r>
              <a:rPr lang="en-US" sz="800" dirty="0" smtClean="0"/>
              <a:t>         Model: 9000/800/A400-6X</a:t>
            </a:r>
          </a:p>
          <a:p>
            <a:pPr marL="0" indent="0" defTabSz="228600" eaLnBrk="1" hangingPunct="1">
              <a:lnSpc>
                <a:spcPct val="80000"/>
              </a:lnSpc>
            </a:pPr>
            <a:r>
              <a:rPr lang="en-US" sz="800" dirty="0" smtClean="0"/>
              <a:t>         Inventory File: /root/.swa/cache/swa_inventory_3663373087.xml</a:t>
            </a:r>
          </a:p>
          <a:p>
            <a:pPr marL="0" indent="0" defTabSz="228600" eaLnBrk="1" hangingPunct="1">
              <a:lnSpc>
                <a:spcPct val="80000"/>
              </a:lnSpc>
            </a:pPr>
            <a:r>
              <a:rPr lang="en-US" sz="800" dirty="0" smtClean="0"/>
              <a:t>         Inventory Date: 29 October 2007 09:43:01 EST</a:t>
            </a:r>
          </a:p>
          <a:p>
            <a:pPr marL="0" indent="0" defTabSz="228600" eaLnBrk="1" hangingPunct="1">
              <a:lnSpc>
                <a:spcPct val="80000"/>
              </a:lnSpc>
            </a:pPr>
            <a:r>
              <a:rPr lang="en-US" sz="800" dirty="0" smtClean="0"/>
              <a:t>       * Analysis Information</a:t>
            </a:r>
          </a:p>
          <a:p>
            <a:pPr marL="0" indent="0" defTabSz="228600" eaLnBrk="1" hangingPunct="1">
              <a:lnSpc>
                <a:spcPct val="80000"/>
              </a:lnSpc>
            </a:pPr>
            <a:r>
              <a:rPr lang="en-US" sz="800" dirty="0" smtClean="0"/>
              <a:t>         Analysis File: /root/.swa/cache/swa_analysis.xml</a:t>
            </a:r>
          </a:p>
          <a:p>
            <a:pPr marL="0" indent="0" defTabSz="228600" eaLnBrk="1" hangingPunct="1">
              <a:lnSpc>
                <a:spcPct val="80000"/>
              </a:lnSpc>
            </a:pPr>
            <a:r>
              <a:rPr lang="en-US" sz="800" dirty="0" smtClean="0"/>
              <a:t>         Analysis Date: 29 October 2007 12:00:47 EST</a:t>
            </a:r>
          </a:p>
          <a:p>
            <a:pPr marL="0" indent="0" defTabSz="228600" eaLnBrk="1" hangingPunct="1">
              <a:lnSpc>
                <a:spcPct val="80000"/>
              </a:lnSpc>
            </a:pPr>
            <a:r>
              <a:rPr lang="en-US" sz="800" dirty="0" smtClean="0"/>
              <a:t>         Catalog: /root/.swa/cache/swa_catalog.xml</a:t>
            </a:r>
          </a:p>
          <a:p>
            <a:pPr marL="0" indent="0" defTabSz="228600" eaLnBrk="1" hangingPunct="1">
              <a:lnSpc>
                <a:spcPct val="80000"/>
              </a:lnSpc>
            </a:pPr>
            <a:r>
              <a:rPr lang="en-US" sz="800" dirty="0" smtClean="0"/>
              <a:t>         Catalog Date: 29 October 2007 09:06:46 EST</a:t>
            </a:r>
          </a:p>
          <a:p>
            <a:pPr marL="0" indent="0" defTabSz="228600" eaLnBrk="1" hangingPunct="1">
              <a:lnSpc>
                <a:spcPct val="80000"/>
              </a:lnSpc>
            </a:pPr>
            <a:r>
              <a:rPr lang="en-US" sz="800" dirty="0" smtClean="0"/>
              <a:t>         Ignore File: /root/.swa/ignore</a:t>
            </a:r>
          </a:p>
          <a:p>
            <a:pPr marL="0" indent="0" defTabSz="228600" eaLnBrk="1" hangingPunct="1">
              <a:lnSpc>
                <a:spcPct val="80000"/>
              </a:lnSpc>
            </a:pPr>
            <a:r>
              <a:rPr lang="en-US" sz="800" dirty="0" smtClean="0"/>
              <a:t>       * Selected Analyzers</a:t>
            </a:r>
          </a:p>
          <a:p>
            <a:pPr marL="0" indent="0" defTabSz="228600" eaLnBrk="1" hangingPunct="1">
              <a:lnSpc>
                <a:spcPct val="80000"/>
              </a:lnSpc>
            </a:pPr>
            <a:r>
              <a:rPr lang="en-US" sz="800" dirty="0" smtClean="0"/>
              <a:t>         SEC - security bulletins</a:t>
            </a:r>
          </a:p>
          <a:p>
            <a:pPr marL="0" indent="0" defTabSz="228600" eaLnBrk="1" hangingPunct="1">
              <a:lnSpc>
                <a:spcPct val="80000"/>
              </a:lnSpc>
            </a:pPr>
            <a:r>
              <a:rPr lang="en-US" sz="800" dirty="0" smtClean="0"/>
              <a:t>       * Software Cache</a:t>
            </a:r>
          </a:p>
          <a:p>
            <a:pPr marL="0" indent="0" defTabSz="228600" eaLnBrk="1" hangingPunct="1">
              <a:lnSpc>
                <a:spcPct val="80000"/>
              </a:lnSpc>
            </a:pPr>
            <a:r>
              <a:rPr lang="en-US" sz="800" dirty="0" smtClean="0"/>
              <a:t>         /var/opt/swa/cache</a:t>
            </a:r>
          </a:p>
          <a:p>
            <a:pPr marL="0" indent="0" defTabSz="228600" eaLnBrk="1" hangingPunct="1">
              <a:lnSpc>
                <a:spcPct val="80000"/>
              </a:lnSpc>
            </a:pPr>
            <a:r>
              <a:rPr lang="en-US" sz="800" dirty="0" smtClean="0"/>
              <a:t>       * Target Depot</a:t>
            </a:r>
          </a:p>
          <a:p>
            <a:pPr marL="0" indent="0" defTabSz="228600" eaLnBrk="1" hangingPunct="1">
              <a:lnSpc>
                <a:spcPct val="80000"/>
              </a:lnSpc>
            </a:pPr>
            <a:r>
              <a:rPr lang="en-US" sz="800" dirty="0" smtClean="0"/>
              <a:t>         /var/tmp/swa.depot</a:t>
            </a:r>
          </a:p>
          <a:p>
            <a:pPr marL="0" indent="0" defTabSz="228600" eaLnBrk="1" hangingPunct="1">
              <a:lnSpc>
                <a:spcPct val="80000"/>
              </a:lnSpc>
            </a:pPr>
            <a:r>
              <a:rPr lang="en-US" sz="800" dirty="0" smtClean="0"/>
              <a:t>       * Downloading Software from HP to Local Cache</a:t>
            </a:r>
          </a:p>
          <a:p>
            <a:pPr marL="0" indent="0" defTabSz="228600" eaLnBrk="1" hangingPunct="1">
              <a:lnSpc>
                <a:spcPct val="80000"/>
              </a:lnSpc>
            </a:pPr>
            <a:r>
              <a:rPr lang="en-US" sz="800" dirty="0" smtClean="0"/>
              <a:t>NOTE:    Estimated total download size:  250064234 bytes.</a:t>
            </a:r>
          </a:p>
          <a:p>
            <a:pPr marL="0" indent="0" defTabSz="228600" eaLnBrk="1" hangingPunct="1">
              <a:lnSpc>
                <a:spcPct val="80000"/>
              </a:lnSpc>
            </a:pPr>
            <a:r>
              <a:rPr lang="en-US" sz="800" dirty="0" smtClean="0"/>
              <a:t>       * Downloading PHCO_32475 (1 of 34)</a:t>
            </a:r>
          </a:p>
          <a:p>
            <a:pPr marL="0" indent="0" defTabSz="228600" eaLnBrk="1" hangingPunct="1">
              <a:lnSpc>
                <a:spcPct val="80000"/>
              </a:lnSpc>
            </a:pPr>
            <a:r>
              <a:rPr lang="en-US" sz="800" dirty="0" smtClean="0"/>
              <a:t>       * Download complete: 181kB</a:t>
            </a:r>
          </a:p>
          <a:p>
            <a:pPr marL="0" indent="0" defTabSz="228600" eaLnBrk="1" hangingPunct="1">
              <a:lnSpc>
                <a:spcPct val="80000"/>
              </a:lnSpc>
            </a:pPr>
            <a:r>
              <a:rPr lang="en-US" sz="800" dirty="0" smtClean="0"/>
              <a:t>       * Downloading PHCO_34151 (2 of 34)</a:t>
            </a:r>
          </a:p>
          <a:p>
            <a:pPr marL="0" indent="0" defTabSz="228600" eaLnBrk="1" hangingPunct="1">
              <a:lnSpc>
                <a:spcPct val="80000"/>
              </a:lnSpc>
            </a:pPr>
            <a:r>
              <a:rPr lang="en-US" sz="800" dirty="0" smtClean="0"/>
              <a:t>       * Download complete: 542kB</a:t>
            </a:r>
          </a:p>
          <a:p>
            <a:pPr marL="0" indent="0" defTabSz="228600" eaLnBrk="1" hangingPunct="1">
              <a:lnSpc>
                <a:spcPct val="80000"/>
              </a:lnSpc>
            </a:pPr>
            <a:r>
              <a:rPr lang="en-US" sz="800" dirty="0" smtClean="0"/>
              <a:t>       * Downloading PHNE_35770 (3 of 34)</a:t>
            </a:r>
          </a:p>
          <a:p>
            <a:pPr marL="0" indent="0" defTabSz="228600" eaLnBrk="1" hangingPunct="1">
              <a:lnSpc>
                <a:spcPct val="80000"/>
              </a:lnSpc>
            </a:pPr>
            <a:r>
              <a:rPr lang="en-US" sz="800" dirty="0" smtClean="0"/>
              <a:t>       * Download complete: 649kB</a:t>
            </a:r>
          </a:p>
          <a:p>
            <a:pPr marL="0" indent="0" defTabSz="228600" eaLnBrk="1" hangingPunct="1">
              <a:lnSpc>
                <a:spcPct val="80000"/>
              </a:lnSpc>
            </a:pPr>
            <a:r>
              <a:rPr lang="en-US" sz="800" dirty="0" smtClean="0"/>
              <a:t>       * Downloading PHNE_34150 (4 of 34)</a:t>
            </a:r>
          </a:p>
          <a:p>
            <a:pPr marL="0" indent="0" defTabSz="228600" eaLnBrk="1" hangingPunct="1">
              <a:lnSpc>
                <a:spcPct val="80000"/>
              </a:lnSpc>
            </a:pPr>
            <a:r>
              <a:rPr lang="en-US" sz="800" dirty="0" smtClean="0"/>
              <a:t>       * Download complete: 1018kB</a:t>
            </a:r>
          </a:p>
          <a:p>
            <a:pPr marL="0" indent="0" defTabSz="228600" eaLnBrk="1" hangingPunct="1">
              <a:lnSpc>
                <a:spcPct val="80000"/>
              </a:lnSpc>
            </a:pPr>
            <a:r>
              <a:rPr lang="en-US" sz="800" dirty="0" smtClean="0"/>
              <a:t>       * Downloading PHKL_34194 (5 of 34)</a:t>
            </a:r>
          </a:p>
          <a:p>
            <a:pPr marL="0" indent="0" defTabSz="228600" eaLnBrk="1" hangingPunct="1">
              <a:lnSpc>
                <a:spcPct val="80000"/>
              </a:lnSpc>
            </a:pPr>
            <a:r>
              <a:rPr lang="en-US" sz="800" dirty="0" smtClean="0"/>
              <a:t>       * Download complete: 65kB</a:t>
            </a:r>
          </a:p>
          <a:p>
            <a:pPr marL="0" indent="0" defTabSz="228600" eaLnBrk="1" hangingPunct="1">
              <a:lnSpc>
                <a:spcPct val="80000"/>
              </a:lnSpc>
            </a:pPr>
            <a:r>
              <a:rPr lang="en-US" sz="800" dirty="0" smtClean="0"/>
              <a:t>       * Downloading PHSS_35884 (6 of 34)</a:t>
            </a:r>
          </a:p>
          <a:p>
            <a:pPr marL="0" indent="0" defTabSz="228600" eaLnBrk="1" hangingPunct="1">
              <a:lnSpc>
                <a:spcPct val="80000"/>
              </a:lnSpc>
            </a:pPr>
            <a:r>
              <a:rPr lang="en-US" sz="800" dirty="0" smtClean="0"/>
              <a:t>       * Download complete: 5447kB</a:t>
            </a:r>
          </a:p>
          <a:p>
            <a:pPr marL="0" indent="0" defTabSz="228600" eaLnBrk="1" hangingPunct="1">
              <a:lnSpc>
                <a:spcPct val="80000"/>
              </a:lnSpc>
            </a:pPr>
            <a:r>
              <a:rPr lang="en-US" sz="800" dirty="0" smtClean="0"/>
              <a:t>       * Downloading PHCO_31618 (7 of 34)</a:t>
            </a:r>
          </a:p>
          <a:p>
            <a:pPr marL="0" indent="0" defTabSz="228600" eaLnBrk="1" hangingPunct="1">
              <a:lnSpc>
                <a:spcPct val="80000"/>
              </a:lnSpc>
            </a:pPr>
            <a:r>
              <a:rPr lang="en-US" sz="800" dirty="0" smtClean="0"/>
              <a:t>       * Download complete: 152kB</a:t>
            </a:r>
          </a:p>
          <a:p>
            <a:pPr marL="0" indent="0" defTabSz="228600" eaLnBrk="1" hangingPunct="1">
              <a:lnSpc>
                <a:spcPct val="80000"/>
              </a:lnSpc>
            </a:pPr>
            <a:r>
              <a:rPr lang="en-US" sz="800" dirty="0" smtClean="0"/>
              <a:t>       * Downloading PHNE_34107 (8 of 34)</a:t>
            </a:r>
          </a:p>
          <a:p>
            <a:pPr marL="0" indent="0" defTabSz="228600" eaLnBrk="1" hangingPunct="1">
              <a:lnSpc>
                <a:spcPct val="80000"/>
              </a:lnSpc>
            </a:pPr>
            <a:r>
              <a:rPr lang="en-US" sz="800" dirty="0" smtClean="0"/>
              <a:t>       * Download complete: 3593kB</a:t>
            </a:r>
          </a:p>
          <a:p>
            <a:pPr marL="0" indent="0" defTabSz="228600" eaLnBrk="1" hangingPunct="1">
              <a:lnSpc>
                <a:spcPct val="80000"/>
              </a:lnSpc>
            </a:pPr>
            <a:r>
              <a:rPr lang="en-US" sz="800" dirty="0" smtClean="0"/>
              <a:t>       * Downloading PHNE_35485 (9 of 34)</a:t>
            </a:r>
          </a:p>
          <a:p>
            <a:pPr marL="0" indent="0" defTabSz="228600" eaLnBrk="1" hangingPunct="1">
              <a:lnSpc>
                <a:spcPct val="80000"/>
              </a:lnSpc>
            </a:pPr>
            <a:r>
              <a:rPr lang="en-US" sz="800" dirty="0" smtClean="0"/>
              <a:t>       * Download complete: 4580kB</a:t>
            </a:r>
          </a:p>
          <a:p>
            <a:pPr marL="0" indent="0" defTabSz="228600" eaLnBrk="1" hangingPunct="1">
              <a:lnSpc>
                <a:spcPct val="80000"/>
              </a:lnSpc>
            </a:pPr>
            <a:r>
              <a:rPr lang="en-US" sz="800" dirty="0" smtClean="0"/>
              <a:t>       * Downloading PHSS_34991 (10 of 34)</a:t>
            </a:r>
          </a:p>
          <a:p>
            <a:pPr marL="0" indent="0" defTabSz="228600" eaLnBrk="1" hangingPunct="1">
              <a:lnSpc>
                <a:spcPct val="80000"/>
              </a:lnSpc>
            </a:pPr>
            <a:r>
              <a:rPr lang="en-US" sz="800" dirty="0" smtClean="0"/>
              <a:t>       * Download complete: 4685kB</a:t>
            </a:r>
          </a:p>
          <a:p>
            <a:pPr marL="0" indent="0" defTabSz="228600" eaLnBrk="1" hangingPunct="1">
              <a:lnSpc>
                <a:spcPct val="80000"/>
              </a:lnSpc>
            </a:pPr>
            <a:r>
              <a:rPr lang="en-US" sz="800" dirty="0" smtClean="0"/>
              <a:t>       * Downloading PHNE_36973 (11 of 34)</a:t>
            </a:r>
          </a:p>
          <a:p>
            <a:pPr marL="0" indent="0" defTabSz="228600" eaLnBrk="1" hangingPunct="1">
              <a:lnSpc>
                <a:spcPct val="80000"/>
              </a:lnSpc>
            </a:pPr>
            <a:r>
              <a:rPr lang="en-US" sz="800" dirty="0" smtClean="0"/>
              <a:t>       * Download: 6412kB (22% complete)</a:t>
            </a:r>
          </a:p>
          <a:p>
            <a:pPr marL="0" indent="0" defTabSz="228600" eaLnBrk="1" hangingPunct="1">
              <a:lnSpc>
                <a:spcPct val="80000"/>
              </a:lnSpc>
            </a:pPr>
            <a:r>
              <a:rPr lang="en-US" sz="800" dirty="0" smtClean="0"/>
              <a:t>       * Download: 13714kB (47% complete)</a:t>
            </a:r>
          </a:p>
          <a:p>
            <a:pPr marL="0" indent="0" defTabSz="228600" eaLnBrk="1" hangingPunct="1">
              <a:lnSpc>
                <a:spcPct val="80000"/>
              </a:lnSpc>
            </a:pPr>
            <a:r>
              <a:rPr lang="en-US" sz="800" dirty="0" smtClean="0"/>
              <a:t>       * Download: 21098kB (73% complete)</a:t>
            </a:r>
          </a:p>
          <a:p>
            <a:pPr marL="0" indent="0" defTabSz="228600" eaLnBrk="1" hangingPunct="1">
              <a:lnSpc>
                <a:spcPct val="80000"/>
              </a:lnSpc>
            </a:pPr>
            <a:r>
              <a:rPr lang="en-US" sz="800" dirty="0" smtClean="0"/>
              <a:t>       * Download: 28381kB (98% complete)</a:t>
            </a:r>
          </a:p>
          <a:p>
            <a:pPr marL="0" indent="0" defTabSz="228600" eaLnBrk="1" hangingPunct="1">
              <a:lnSpc>
                <a:spcPct val="80000"/>
              </a:lnSpc>
            </a:pPr>
            <a:r>
              <a:rPr lang="en-US" sz="800" dirty="0" smtClean="0"/>
              <a:t>       * Download complete: 28086kB</a:t>
            </a:r>
          </a:p>
          <a:p>
            <a:pPr marL="0" indent="0" defTabSz="228600" eaLnBrk="1" hangingPunct="1">
              <a:lnSpc>
                <a:spcPct val="80000"/>
              </a:lnSpc>
            </a:pPr>
            <a:r>
              <a:rPr lang="en-US" sz="800" dirty="0" smtClean="0"/>
              <a:t>       * Downloading PHCO_34764 (12 of 34)</a:t>
            </a:r>
          </a:p>
          <a:p>
            <a:pPr marL="0" indent="0" defTabSz="228600" eaLnBrk="1" hangingPunct="1">
              <a:lnSpc>
                <a:spcPct val="80000"/>
              </a:lnSpc>
            </a:pPr>
            <a:r>
              <a:rPr lang="en-US" sz="800" dirty="0" smtClean="0"/>
              <a:t>       * Download complete: 620kB</a:t>
            </a:r>
          </a:p>
          <a:p>
            <a:pPr marL="0" indent="0" defTabSz="228600" eaLnBrk="1" hangingPunct="1">
              <a:lnSpc>
                <a:spcPct val="80000"/>
              </a:lnSpc>
            </a:pPr>
            <a:r>
              <a:rPr lang="en-US" sz="800" dirty="0" smtClean="0"/>
              <a:t>       * Downloading PHCO_31625 (13 of 34)</a:t>
            </a:r>
          </a:p>
          <a:p>
            <a:pPr marL="0" indent="0" defTabSz="228600" eaLnBrk="1" hangingPunct="1">
              <a:lnSpc>
                <a:spcPct val="80000"/>
              </a:lnSpc>
            </a:pPr>
            <a:r>
              <a:rPr lang="en-US" sz="800" dirty="0" smtClean="0"/>
              <a:t>       * Download complete: 348kB</a:t>
            </a:r>
          </a:p>
          <a:p>
            <a:pPr marL="0" indent="0" defTabSz="228600" eaLnBrk="1" hangingPunct="1">
              <a:lnSpc>
                <a:spcPct val="80000"/>
              </a:lnSpc>
            </a:pPr>
            <a:r>
              <a:rPr lang="en-US" sz="800" dirty="0" smtClean="0"/>
              <a:t>       * Downloading PHSS_36452 (14 of 34)</a:t>
            </a:r>
          </a:p>
          <a:p>
            <a:pPr marL="0" indent="0" defTabSz="228600" eaLnBrk="1" hangingPunct="1">
              <a:lnSpc>
                <a:spcPct val="80000"/>
              </a:lnSpc>
            </a:pPr>
            <a:r>
              <a:rPr lang="en-US" sz="800" dirty="0" smtClean="0"/>
              <a:t>       * Download: 6508kB (17% complete)</a:t>
            </a:r>
          </a:p>
          <a:p>
            <a:pPr marL="0" indent="0" defTabSz="228600" eaLnBrk="1" hangingPunct="1">
              <a:lnSpc>
                <a:spcPct val="80000"/>
              </a:lnSpc>
            </a:pPr>
            <a:r>
              <a:rPr lang="en-US" sz="800" dirty="0" smtClean="0"/>
              <a:t>       * Download: 13900kB (37% complete)</a:t>
            </a:r>
          </a:p>
          <a:p>
            <a:pPr marL="0" indent="0" defTabSz="228600" eaLnBrk="1" hangingPunct="1">
              <a:lnSpc>
                <a:spcPct val="80000"/>
              </a:lnSpc>
            </a:pPr>
            <a:r>
              <a:rPr lang="en-US" sz="800" dirty="0" smtClean="0"/>
              <a:t>       * Download: 21251kB (56% complete)</a:t>
            </a:r>
          </a:p>
          <a:p>
            <a:pPr marL="0" indent="0" defTabSz="228600" eaLnBrk="1" hangingPunct="1">
              <a:lnSpc>
                <a:spcPct val="80000"/>
              </a:lnSpc>
            </a:pPr>
            <a:r>
              <a:rPr lang="en-US" sz="800" dirty="0" smtClean="0"/>
              <a:t>       * Download: 28621kB (76% complete)</a:t>
            </a:r>
          </a:p>
          <a:p>
            <a:pPr marL="0" indent="0" defTabSz="228600" eaLnBrk="1" hangingPunct="1">
              <a:lnSpc>
                <a:spcPct val="80000"/>
              </a:lnSpc>
            </a:pPr>
            <a:r>
              <a:rPr lang="en-US" sz="800" dirty="0" smtClean="0"/>
              <a:t>       * Download: 35999kB (95% complete)</a:t>
            </a:r>
          </a:p>
          <a:p>
            <a:pPr marL="0" indent="0" defTabSz="228600" eaLnBrk="1" hangingPunct="1">
              <a:lnSpc>
                <a:spcPct val="80000"/>
              </a:lnSpc>
            </a:pPr>
            <a:r>
              <a:rPr lang="en-US" sz="800" dirty="0" smtClean="0"/>
              <a:t>       * Download complete: 36649kB</a:t>
            </a:r>
          </a:p>
          <a:p>
            <a:pPr marL="0" indent="0" defTabSz="228600" eaLnBrk="1" hangingPunct="1">
              <a:lnSpc>
                <a:spcPct val="80000"/>
              </a:lnSpc>
            </a:pPr>
            <a:r>
              <a:rPr lang="en-US" sz="800" dirty="0" smtClean="0"/>
              <a:t>       * Downloading PHCO_36808 (15 of 34)</a:t>
            </a:r>
          </a:p>
          <a:p>
            <a:pPr marL="0" indent="0" defTabSz="228600" eaLnBrk="1" hangingPunct="1">
              <a:lnSpc>
                <a:spcPct val="80000"/>
              </a:lnSpc>
            </a:pPr>
            <a:r>
              <a:rPr lang="en-US" sz="800" dirty="0" smtClean="0"/>
              <a:t>       * Download complete: 93kB</a:t>
            </a:r>
          </a:p>
          <a:p>
            <a:pPr marL="0" indent="0" defTabSz="228600" eaLnBrk="1" hangingPunct="1">
              <a:lnSpc>
                <a:spcPct val="80000"/>
              </a:lnSpc>
            </a:pPr>
            <a:r>
              <a:rPr lang="en-US" sz="800" dirty="0" smtClean="0"/>
              <a:t>       * Downloading PHNE_35766 (16 of 34)</a:t>
            </a:r>
          </a:p>
          <a:p>
            <a:pPr marL="0" indent="0" defTabSz="228600" eaLnBrk="1" hangingPunct="1">
              <a:lnSpc>
                <a:spcPct val="80000"/>
              </a:lnSpc>
            </a:pPr>
            <a:r>
              <a:rPr lang="en-US" sz="800" dirty="0" smtClean="0"/>
              <a:t>       * Download: 6440kB (89% complete)</a:t>
            </a:r>
          </a:p>
          <a:p>
            <a:pPr marL="0" indent="0" defTabSz="228600" eaLnBrk="1" hangingPunct="1">
              <a:lnSpc>
                <a:spcPct val="80000"/>
              </a:lnSpc>
            </a:pPr>
            <a:r>
              <a:rPr lang="en-US" sz="800" dirty="0" smtClean="0"/>
              <a:t>       * Download complete: 7000kB</a:t>
            </a:r>
          </a:p>
          <a:p>
            <a:pPr marL="0" indent="0" defTabSz="228600" eaLnBrk="1" hangingPunct="1">
              <a:lnSpc>
                <a:spcPct val="80000"/>
              </a:lnSpc>
            </a:pPr>
            <a:r>
              <a:rPr lang="en-US" sz="800" dirty="0" smtClean="0"/>
              <a:t>       * Downloading PHKL_31500 (17 of 34)</a:t>
            </a:r>
          </a:p>
          <a:p>
            <a:pPr marL="0" indent="0" defTabSz="228600" eaLnBrk="1" hangingPunct="1">
              <a:lnSpc>
                <a:spcPct val="80000"/>
              </a:lnSpc>
            </a:pPr>
            <a:r>
              <a:rPr lang="en-US" sz="800" dirty="0" smtClean="0"/>
              <a:t>       * Download: 11489kB (11% complete)</a:t>
            </a:r>
          </a:p>
          <a:p>
            <a:pPr marL="0" indent="0" defTabSz="228600" eaLnBrk="1" hangingPunct="1">
              <a:lnSpc>
                <a:spcPct val="80000"/>
              </a:lnSpc>
            </a:pPr>
            <a:r>
              <a:rPr lang="en-US" sz="800" dirty="0" smtClean="0"/>
              <a:t>       * Download: 23896kB (23% complete)</a:t>
            </a:r>
          </a:p>
          <a:p>
            <a:pPr marL="0" indent="0" defTabSz="228600" eaLnBrk="1" hangingPunct="1">
              <a:lnSpc>
                <a:spcPct val="80000"/>
              </a:lnSpc>
            </a:pPr>
            <a:r>
              <a:rPr lang="en-US" sz="800" dirty="0" smtClean="0"/>
              <a:t>       * Download: 36163kB (35% complete)</a:t>
            </a:r>
          </a:p>
          <a:p>
            <a:pPr marL="0" indent="0" defTabSz="228600" eaLnBrk="1" hangingPunct="1">
              <a:lnSpc>
                <a:spcPct val="80000"/>
              </a:lnSpc>
            </a:pPr>
            <a:r>
              <a:rPr lang="en-US" sz="800" dirty="0" smtClean="0"/>
              <a:t>       * Download: 48478kB (47% complete)</a:t>
            </a:r>
          </a:p>
          <a:p>
            <a:pPr marL="0" indent="0" defTabSz="228600" eaLnBrk="1" hangingPunct="1">
              <a:lnSpc>
                <a:spcPct val="80000"/>
              </a:lnSpc>
            </a:pPr>
            <a:r>
              <a:rPr lang="en-US" sz="800" dirty="0" smtClean="0"/>
              <a:t>       * Download: 60731kB (58% complete)</a:t>
            </a:r>
          </a:p>
          <a:p>
            <a:pPr marL="0" indent="0" defTabSz="228600" eaLnBrk="1" hangingPunct="1">
              <a:lnSpc>
                <a:spcPct val="80000"/>
              </a:lnSpc>
            </a:pPr>
            <a:r>
              <a:rPr lang="en-US" sz="800" dirty="0" smtClean="0"/>
              <a:t>       * Download: 73074kB (70% complete)</a:t>
            </a:r>
          </a:p>
          <a:p>
            <a:pPr marL="0" indent="0" defTabSz="228600" eaLnBrk="1" hangingPunct="1">
              <a:lnSpc>
                <a:spcPct val="80000"/>
              </a:lnSpc>
            </a:pPr>
            <a:r>
              <a:rPr lang="en-US" sz="800" dirty="0" smtClean="0"/>
              <a:t>       * Download: 85136kB (82% complete)</a:t>
            </a:r>
          </a:p>
          <a:p>
            <a:pPr marL="0" indent="0" defTabSz="228600" eaLnBrk="1" hangingPunct="1">
              <a:lnSpc>
                <a:spcPct val="80000"/>
              </a:lnSpc>
            </a:pPr>
            <a:r>
              <a:rPr lang="en-US" sz="800" dirty="0" smtClean="0"/>
              <a:t>       * Download: 97568kB (94% complete)</a:t>
            </a:r>
          </a:p>
          <a:p>
            <a:pPr marL="0" indent="0" defTabSz="228600" eaLnBrk="1" hangingPunct="1">
              <a:lnSpc>
                <a:spcPct val="80000"/>
              </a:lnSpc>
            </a:pPr>
            <a:r>
              <a:rPr lang="en-US" sz="800" dirty="0" smtClean="0"/>
              <a:t>       * Download complete: 100725kB</a:t>
            </a:r>
          </a:p>
          <a:p>
            <a:pPr marL="0" indent="0" defTabSz="228600" eaLnBrk="1" hangingPunct="1">
              <a:lnSpc>
                <a:spcPct val="80000"/>
              </a:lnSpc>
            </a:pPr>
            <a:r>
              <a:rPr lang="en-US" sz="800" dirty="0" smtClean="0"/>
              <a:t>       * Downloading PHNE_35545 (18 of 34)</a:t>
            </a:r>
          </a:p>
          <a:p>
            <a:pPr marL="0" indent="0" defTabSz="228600" eaLnBrk="1" hangingPunct="1">
              <a:lnSpc>
                <a:spcPct val="80000"/>
              </a:lnSpc>
            </a:pPr>
            <a:r>
              <a:rPr lang="en-US" sz="800" dirty="0" smtClean="0"/>
              <a:t>       * Download complete: 1357kB</a:t>
            </a:r>
          </a:p>
          <a:p>
            <a:pPr marL="0" indent="0" defTabSz="228600" eaLnBrk="1" hangingPunct="1">
              <a:lnSpc>
                <a:spcPct val="80000"/>
              </a:lnSpc>
            </a:pPr>
            <a:r>
              <a:rPr lang="en-US" sz="800" dirty="0" smtClean="0"/>
              <a:t>       * Downloading PHNE_34788 (19 of 34)</a:t>
            </a:r>
          </a:p>
          <a:p>
            <a:pPr marL="0" indent="0" defTabSz="228600" eaLnBrk="1" hangingPunct="1">
              <a:lnSpc>
                <a:spcPct val="80000"/>
              </a:lnSpc>
            </a:pPr>
            <a:r>
              <a:rPr lang="en-US" sz="800" dirty="0" smtClean="0"/>
              <a:t>       * Download complete: 3451kB</a:t>
            </a:r>
          </a:p>
          <a:p>
            <a:pPr marL="0" indent="0" defTabSz="228600" eaLnBrk="1" hangingPunct="1">
              <a:lnSpc>
                <a:spcPct val="80000"/>
              </a:lnSpc>
            </a:pPr>
            <a:r>
              <a:rPr lang="en-US" sz="800" dirty="0" smtClean="0"/>
              <a:t>       * Downloading PHCO_31616 (20 of 34)</a:t>
            </a:r>
          </a:p>
          <a:p>
            <a:pPr marL="0" indent="0" defTabSz="228600" eaLnBrk="1" hangingPunct="1">
              <a:lnSpc>
                <a:spcPct val="80000"/>
              </a:lnSpc>
            </a:pPr>
            <a:r>
              <a:rPr lang="en-US" sz="800" dirty="0" smtClean="0"/>
              <a:t>       * Download complete: 136kB</a:t>
            </a:r>
          </a:p>
          <a:p>
            <a:pPr marL="0" indent="0" defTabSz="228600" eaLnBrk="1" hangingPunct="1">
              <a:lnSpc>
                <a:spcPct val="80000"/>
              </a:lnSpc>
            </a:pPr>
            <a:r>
              <a:rPr lang="en-US" sz="800" dirty="0" smtClean="0"/>
              <a:t>       * Downloading PHNE_33508 (21 of 34)</a:t>
            </a:r>
          </a:p>
          <a:p>
            <a:pPr marL="0" indent="0" defTabSz="228600" eaLnBrk="1" hangingPunct="1">
              <a:lnSpc>
                <a:spcPct val="80000"/>
              </a:lnSpc>
            </a:pPr>
            <a:r>
              <a:rPr lang="en-US" sz="800" dirty="0" smtClean="0"/>
              <a:t>       * Download complete: 416kB</a:t>
            </a:r>
          </a:p>
          <a:p>
            <a:pPr marL="0" indent="0" defTabSz="228600" eaLnBrk="1" hangingPunct="1">
              <a:lnSpc>
                <a:spcPct val="80000"/>
              </a:lnSpc>
            </a:pPr>
            <a:r>
              <a:rPr lang="en-US" sz="800" dirty="0" smtClean="0"/>
              <a:t>       * Downloading PHKL_36244 (22 of 34)</a:t>
            </a:r>
          </a:p>
          <a:p>
            <a:pPr marL="0" indent="0" defTabSz="228600" eaLnBrk="1" hangingPunct="1">
              <a:lnSpc>
                <a:spcPct val="80000"/>
              </a:lnSpc>
            </a:pPr>
            <a:r>
              <a:rPr lang="en-US" sz="800" dirty="0" smtClean="0"/>
              <a:t>       * Download complete: 1952kB</a:t>
            </a:r>
          </a:p>
          <a:p>
            <a:pPr marL="0" indent="0" defTabSz="228600" eaLnBrk="1" hangingPunct="1">
              <a:lnSpc>
                <a:spcPct val="80000"/>
              </a:lnSpc>
            </a:pPr>
            <a:r>
              <a:rPr lang="en-US" sz="800" dirty="0" smtClean="0"/>
              <a:t>       * Downloading PHSS_35046 (23 of 34)</a:t>
            </a:r>
          </a:p>
          <a:p>
            <a:pPr marL="0" indent="0" defTabSz="228600" eaLnBrk="1" hangingPunct="1">
              <a:lnSpc>
                <a:spcPct val="80000"/>
              </a:lnSpc>
            </a:pPr>
            <a:r>
              <a:rPr lang="en-US" sz="800" dirty="0" smtClean="0"/>
              <a:t>       * Download: 11388kB (52% complete)</a:t>
            </a:r>
          </a:p>
          <a:p>
            <a:pPr marL="0" indent="0" defTabSz="228600" eaLnBrk="1" hangingPunct="1">
              <a:lnSpc>
                <a:spcPct val="80000"/>
              </a:lnSpc>
            </a:pPr>
            <a:r>
              <a:rPr lang="en-US" sz="800" dirty="0" smtClean="0"/>
              <a:t>       * Download complete: 21344kB</a:t>
            </a:r>
          </a:p>
          <a:p>
            <a:pPr marL="0" indent="0" defTabSz="228600" eaLnBrk="1" hangingPunct="1">
              <a:lnSpc>
                <a:spcPct val="80000"/>
              </a:lnSpc>
            </a:pPr>
            <a:r>
              <a:rPr lang="en-US" sz="800" dirty="0" smtClean="0"/>
              <a:t>       * Downloading PHCO_35524 (24 of 34)</a:t>
            </a:r>
          </a:p>
          <a:p>
            <a:pPr marL="0" indent="0" defTabSz="228600" eaLnBrk="1" hangingPunct="1">
              <a:lnSpc>
                <a:spcPct val="80000"/>
              </a:lnSpc>
            </a:pPr>
            <a:r>
              <a:rPr lang="en-US" sz="800" dirty="0" smtClean="0"/>
              <a:t>       * Download complete: 7211kB</a:t>
            </a:r>
          </a:p>
          <a:p>
            <a:pPr marL="0" indent="0" defTabSz="228600" eaLnBrk="1" hangingPunct="1">
              <a:lnSpc>
                <a:spcPct val="80000"/>
              </a:lnSpc>
            </a:pPr>
            <a:r>
              <a:rPr lang="en-US" sz="800" dirty="0" smtClean="0"/>
              <a:t>       * Downloading PHCO_35251 (25 of 34)</a:t>
            </a:r>
          </a:p>
          <a:p>
            <a:pPr marL="0" indent="0" defTabSz="228600" eaLnBrk="1" hangingPunct="1">
              <a:lnSpc>
                <a:spcPct val="80000"/>
              </a:lnSpc>
            </a:pPr>
            <a:r>
              <a:rPr lang="en-US" sz="800" dirty="0" smtClean="0"/>
              <a:t>       * Download complete: 1149kB</a:t>
            </a:r>
          </a:p>
          <a:p>
            <a:pPr marL="0" indent="0" defTabSz="228600" eaLnBrk="1" hangingPunct="1">
              <a:lnSpc>
                <a:spcPct val="80000"/>
              </a:lnSpc>
            </a:pPr>
            <a:r>
              <a:rPr lang="en-US" sz="800" dirty="0" smtClean="0"/>
              <a:t>       * Downloading PHCO_35048 (26 of 34)</a:t>
            </a:r>
          </a:p>
          <a:p>
            <a:pPr marL="0" indent="0" defTabSz="228600" eaLnBrk="1" hangingPunct="1">
              <a:lnSpc>
                <a:spcPct val="80000"/>
              </a:lnSpc>
            </a:pPr>
            <a:r>
              <a:rPr lang="en-US" sz="800" dirty="0" smtClean="0"/>
              <a:t>       * Download complete: 2186kB</a:t>
            </a:r>
          </a:p>
          <a:p>
            <a:pPr marL="0" indent="0" defTabSz="228600" eaLnBrk="1" hangingPunct="1">
              <a:lnSpc>
                <a:spcPct val="80000"/>
              </a:lnSpc>
            </a:pPr>
            <a:r>
              <a:rPr lang="en-US" sz="800" dirty="0" smtClean="0"/>
              <a:t>       * Downloading PHSS_34159 (27 of 34)</a:t>
            </a:r>
          </a:p>
          <a:p>
            <a:pPr marL="0" indent="0" defTabSz="228600" eaLnBrk="1" hangingPunct="1">
              <a:lnSpc>
                <a:spcPct val="80000"/>
              </a:lnSpc>
            </a:pPr>
            <a:r>
              <a:rPr lang="en-US" sz="800" dirty="0" smtClean="0"/>
              <a:t>       * Download complete: 2679kB</a:t>
            </a:r>
          </a:p>
          <a:p>
            <a:pPr marL="0" indent="0" defTabSz="228600" eaLnBrk="1" hangingPunct="1">
              <a:lnSpc>
                <a:spcPct val="80000"/>
              </a:lnSpc>
            </a:pPr>
            <a:r>
              <a:rPr lang="en-US" sz="800" dirty="0" smtClean="0"/>
              <a:t>       * Downloading PHSS_35885 (28 of 34)</a:t>
            </a:r>
          </a:p>
          <a:p>
            <a:pPr marL="0" indent="0" defTabSz="228600" eaLnBrk="1" hangingPunct="1">
              <a:lnSpc>
                <a:spcPct val="80000"/>
              </a:lnSpc>
            </a:pPr>
            <a:r>
              <a:rPr lang="en-US" sz="800" dirty="0" smtClean="0"/>
              <a:t>       * Download complete: 4030kB</a:t>
            </a:r>
          </a:p>
          <a:p>
            <a:pPr marL="0" indent="0" defTabSz="228600" eaLnBrk="1" hangingPunct="1">
              <a:lnSpc>
                <a:spcPct val="80000"/>
              </a:lnSpc>
            </a:pPr>
            <a:r>
              <a:rPr lang="en-US" sz="800" dirty="0" smtClean="0"/>
              <a:t>       * Downloading PHCO_32146 (29 of 34)</a:t>
            </a:r>
          </a:p>
          <a:p>
            <a:pPr marL="0" indent="0" defTabSz="228600" eaLnBrk="1" hangingPunct="1">
              <a:lnSpc>
                <a:spcPct val="80000"/>
              </a:lnSpc>
            </a:pPr>
            <a:r>
              <a:rPr lang="en-US" sz="800" dirty="0" smtClean="0"/>
              <a:t>       * Download complete: 353kB</a:t>
            </a:r>
          </a:p>
          <a:p>
            <a:pPr marL="0" indent="0" defTabSz="228600" eaLnBrk="1" hangingPunct="1">
              <a:lnSpc>
                <a:spcPct val="80000"/>
              </a:lnSpc>
            </a:pPr>
            <a:r>
              <a:rPr lang="en-US" sz="800" dirty="0" smtClean="0"/>
              <a:t>       * Downloading PHNE_34698 (30 of 34)</a:t>
            </a:r>
          </a:p>
          <a:p>
            <a:pPr marL="0" indent="0" defTabSz="228600" eaLnBrk="1" hangingPunct="1">
              <a:lnSpc>
                <a:spcPct val="80000"/>
              </a:lnSpc>
            </a:pPr>
            <a:r>
              <a:rPr lang="en-US" sz="800" dirty="0" smtClean="0"/>
              <a:t>       * Download complete: 1272kB</a:t>
            </a:r>
          </a:p>
          <a:p>
            <a:pPr marL="0" indent="0" defTabSz="228600" eaLnBrk="1" hangingPunct="1">
              <a:lnSpc>
                <a:spcPct val="80000"/>
              </a:lnSpc>
            </a:pPr>
            <a:r>
              <a:rPr lang="en-US" sz="800" dirty="0" smtClean="0"/>
              <a:t>       * Downloading PHCO_32444 (31 of 34)</a:t>
            </a:r>
          </a:p>
          <a:p>
            <a:pPr marL="0" indent="0" defTabSz="228600" eaLnBrk="1" hangingPunct="1">
              <a:lnSpc>
                <a:spcPct val="80000"/>
              </a:lnSpc>
            </a:pPr>
            <a:r>
              <a:rPr lang="en-US" sz="800" dirty="0" smtClean="0"/>
              <a:t>       * Download complete: 1677kB</a:t>
            </a:r>
          </a:p>
          <a:p>
            <a:pPr marL="0" indent="0" defTabSz="228600" eaLnBrk="1" hangingPunct="1">
              <a:lnSpc>
                <a:spcPct val="80000"/>
              </a:lnSpc>
            </a:pPr>
            <a:r>
              <a:rPr lang="en-US" sz="800" dirty="0" smtClean="0"/>
              <a:t>       * Downloading PHCO_33487 (32 of 34)</a:t>
            </a:r>
          </a:p>
          <a:p>
            <a:pPr marL="0" indent="0" defTabSz="228600" eaLnBrk="1" hangingPunct="1">
              <a:lnSpc>
                <a:spcPct val="80000"/>
              </a:lnSpc>
            </a:pPr>
            <a:r>
              <a:rPr lang="en-US" sz="800" dirty="0" smtClean="0"/>
              <a:t>       * Download complete: 353kB</a:t>
            </a:r>
          </a:p>
          <a:p>
            <a:pPr marL="0" indent="0" defTabSz="228600" eaLnBrk="1" hangingPunct="1">
              <a:lnSpc>
                <a:spcPct val="80000"/>
              </a:lnSpc>
            </a:pPr>
            <a:r>
              <a:rPr lang="en-US" sz="800" dirty="0" smtClean="0"/>
              <a:t>       * Downloading PHCO_31607 (33 of 34)</a:t>
            </a:r>
          </a:p>
          <a:p>
            <a:pPr marL="0" indent="0" defTabSz="228600" eaLnBrk="1" hangingPunct="1">
              <a:lnSpc>
                <a:spcPct val="80000"/>
              </a:lnSpc>
            </a:pPr>
            <a:r>
              <a:rPr lang="en-US" sz="800" dirty="0" smtClean="0"/>
              <a:t>       * Download complete: 93kB</a:t>
            </a:r>
          </a:p>
          <a:p>
            <a:pPr marL="0" indent="0" defTabSz="228600" eaLnBrk="1" hangingPunct="1">
              <a:lnSpc>
                <a:spcPct val="80000"/>
              </a:lnSpc>
            </a:pPr>
            <a:r>
              <a:rPr lang="en-US" sz="800" dirty="0" smtClean="0"/>
              <a:t>       * Downloading PHCO_31621 (34 of 34)</a:t>
            </a:r>
          </a:p>
          <a:p>
            <a:pPr marL="0" indent="0" defTabSz="228600" eaLnBrk="1" hangingPunct="1">
              <a:lnSpc>
                <a:spcPct val="80000"/>
              </a:lnSpc>
            </a:pPr>
            <a:r>
              <a:rPr lang="en-US" sz="800" dirty="0" smtClean="0"/>
              <a:t>       * Download complete: 94kB</a:t>
            </a:r>
          </a:p>
          <a:p>
            <a:pPr marL="0" indent="0" defTabSz="228600" eaLnBrk="1" hangingPunct="1">
              <a:lnSpc>
                <a:spcPct val="80000"/>
              </a:lnSpc>
            </a:pPr>
            <a:r>
              <a:rPr lang="en-US" sz="800" dirty="0" smtClean="0"/>
              <a:t>       * Copying Software into Target Depot</a:t>
            </a:r>
          </a:p>
          <a:p>
            <a:pPr marL="0" indent="0" defTabSz="228600" eaLnBrk="1" hangingPunct="1">
              <a:lnSpc>
                <a:spcPct val="80000"/>
              </a:lnSpc>
            </a:pPr>
            <a:r>
              <a:rPr lang="en-US" sz="800" dirty="0" smtClean="0"/>
              <a:t>       * Processing /var/opt/swa/cache/hp-ux_patches/s700_800/11.X/PHCO_31607</a:t>
            </a:r>
          </a:p>
          <a:p>
            <a:pPr marL="0" indent="0" defTabSz="228600" eaLnBrk="1" hangingPunct="1">
              <a:lnSpc>
                <a:spcPct val="80000"/>
              </a:lnSpc>
            </a:pPr>
            <a:r>
              <a:rPr lang="en-US" sz="800" dirty="0" smtClean="0"/>
              <a:t>       * Processing /var/opt/swa/cache/hp-ux_patches/s700_800/11.X/PHCO_31616</a:t>
            </a:r>
          </a:p>
          <a:p>
            <a:pPr marL="0" indent="0" defTabSz="228600" eaLnBrk="1" hangingPunct="1">
              <a:lnSpc>
                <a:spcPct val="80000"/>
              </a:lnSpc>
            </a:pPr>
            <a:r>
              <a:rPr lang="en-US" sz="800" dirty="0" smtClean="0"/>
              <a:t>       * Processing /var/opt/swa/cache/hp-ux_patches/s700_800/11.X/PHCO_31618</a:t>
            </a:r>
          </a:p>
          <a:p>
            <a:pPr marL="0" indent="0" defTabSz="228600" eaLnBrk="1" hangingPunct="1">
              <a:lnSpc>
                <a:spcPct val="80000"/>
              </a:lnSpc>
            </a:pPr>
            <a:r>
              <a:rPr lang="en-US" sz="800" dirty="0" smtClean="0"/>
              <a:t>       * Processing /var/opt/swa/cache/hp-ux_patches/s700_800/11.X/PHCO_31621</a:t>
            </a:r>
          </a:p>
          <a:p>
            <a:pPr marL="0" indent="0" defTabSz="228600" eaLnBrk="1" hangingPunct="1">
              <a:lnSpc>
                <a:spcPct val="80000"/>
              </a:lnSpc>
            </a:pPr>
            <a:r>
              <a:rPr lang="en-US" sz="800" dirty="0" smtClean="0"/>
              <a:t>       * Processing /var/opt/swa/cache/hp-ux_patches/s700_800/11.X/PHCO_31625</a:t>
            </a:r>
          </a:p>
          <a:p>
            <a:pPr marL="0" indent="0" defTabSz="228600" eaLnBrk="1" hangingPunct="1">
              <a:lnSpc>
                <a:spcPct val="80000"/>
              </a:lnSpc>
            </a:pPr>
            <a:r>
              <a:rPr lang="en-US" sz="800" dirty="0" smtClean="0"/>
              <a:t>       * Processing /var/opt/swa/cache/hp-ux_patches/s700_800/11.X/PHCO_32146</a:t>
            </a:r>
          </a:p>
          <a:p>
            <a:pPr marL="0" indent="0" defTabSz="228600" eaLnBrk="1" hangingPunct="1">
              <a:lnSpc>
                <a:spcPct val="80000"/>
              </a:lnSpc>
            </a:pPr>
            <a:r>
              <a:rPr lang="en-US" sz="800" dirty="0" smtClean="0"/>
              <a:t>       * Processing /var/opt/swa/cache/hp-ux_patches/s700_800/11.X/PHCO_32444</a:t>
            </a:r>
          </a:p>
          <a:p>
            <a:pPr marL="0" indent="0" defTabSz="228600" eaLnBrk="1" hangingPunct="1">
              <a:lnSpc>
                <a:spcPct val="80000"/>
              </a:lnSpc>
            </a:pPr>
            <a:r>
              <a:rPr lang="en-US" sz="800" dirty="0" smtClean="0"/>
              <a:t>       * Processing /var/opt/swa/cache/hp-ux_patches/s700_800/11.X/PHCO_32475</a:t>
            </a:r>
          </a:p>
          <a:p>
            <a:pPr marL="0" indent="0" defTabSz="228600" eaLnBrk="1" hangingPunct="1">
              <a:lnSpc>
                <a:spcPct val="80000"/>
              </a:lnSpc>
            </a:pPr>
            <a:r>
              <a:rPr lang="en-US" sz="800" dirty="0" smtClean="0"/>
              <a:t>       * Processing /var/opt/swa/cache/hp-ux_patches/s700_800/11.X/PHCO_33487</a:t>
            </a:r>
          </a:p>
          <a:p>
            <a:pPr marL="0" indent="0" defTabSz="228600" eaLnBrk="1" hangingPunct="1">
              <a:lnSpc>
                <a:spcPct val="80000"/>
              </a:lnSpc>
            </a:pPr>
            <a:r>
              <a:rPr lang="en-US" sz="800" dirty="0" smtClean="0"/>
              <a:t>       * Processing /var/opt/swa/cache/hp-ux_patches/s700_800/11.X/PHCO_34151</a:t>
            </a:r>
          </a:p>
          <a:p>
            <a:pPr marL="0" indent="0" defTabSz="228600" eaLnBrk="1" hangingPunct="1">
              <a:lnSpc>
                <a:spcPct val="80000"/>
              </a:lnSpc>
            </a:pPr>
            <a:r>
              <a:rPr lang="en-US" sz="800" dirty="0" smtClean="0"/>
              <a:t>       * Processing /var/opt/swa/cache/hp-ux_patches/s700_800/11.X/PHCO_34764</a:t>
            </a:r>
          </a:p>
          <a:p>
            <a:pPr marL="0" indent="0" defTabSz="228600" eaLnBrk="1" hangingPunct="1">
              <a:lnSpc>
                <a:spcPct val="80000"/>
              </a:lnSpc>
            </a:pPr>
            <a:r>
              <a:rPr lang="en-US" sz="800" dirty="0" smtClean="0"/>
              <a:t>       * Processing /var/opt/swa/cache/hp-ux_patches/s700_800/11.X/PHCO_35048</a:t>
            </a:r>
          </a:p>
          <a:p>
            <a:pPr marL="0" indent="0" defTabSz="228600" eaLnBrk="1" hangingPunct="1">
              <a:lnSpc>
                <a:spcPct val="80000"/>
              </a:lnSpc>
            </a:pPr>
            <a:r>
              <a:rPr lang="en-US" sz="800" dirty="0" smtClean="0"/>
              <a:t>       * Processing /var/opt/swa/cache/hp-ux_patches/s700_800/11.X/PHCO_35251</a:t>
            </a:r>
          </a:p>
          <a:p>
            <a:pPr marL="0" indent="0" defTabSz="228600" eaLnBrk="1" hangingPunct="1">
              <a:lnSpc>
                <a:spcPct val="80000"/>
              </a:lnSpc>
            </a:pPr>
            <a:r>
              <a:rPr lang="en-US" sz="800" dirty="0" smtClean="0"/>
              <a:t>       * Processing /var/opt/swa/cache/hp-ux_patches/s700_800/11.X/PHCO_35524</a:t>
            </a:r>
          </a:p>
          <a:p>
            <a:pPr marL="0" indent="0" defTabSz="228600" eaLnBrk="1" hangingPunct="1">
              <a:lnSpc>
                <a:spcPct val="80000"/>
              </a:lnSpc>
            </a:pPr>
            <a:r>
              <a:rPr lang="en-US" sz="800" dirty="0" smtClean="0"/>
              <a:t>       * Processing /var/opt/swa/cache/hp-ux_patches/s700_800/11.X/PHCO_36808</a:t>
            </a:r>
          </a:p>
          <a:p>
            <a:pPr marL="0" indent="0" defTabSz="228600" eaLnBrk="1" hangingPunct="1">
              <a:lnSpc>
                <a:spcPct val="80000"/>
              </a:lnSpc>
            </a:pPr>
            <a:r>
              <a:rPr lang="en-US" sz="800" dirty="0" smtClean="0"/>
              <a:t>       * Processing /var/opt/swa/cache/hp-ux_patches/s700_800/11.X/PHKL_31500</a:t>
            </a:r>
          </a:p>
          <a:p>
            <a:pPr marL="0" indent="0" defTabSz="228600" eaLnBrk="1" hangingPunct="1">
              <a:lnSpc>
                <a:spcPct val="80000"/>
              </a:lnSpc>
            </a:pPr>
            <a:r>
              <a:rPr lang="en-US" sz="800" dirty="0" smtClean="0"/>
              <a:t>       * Processing /var/opt/swa/cache/hp-ux_patches/s700_800/11.X/PHKL_34194</a:t>
            </a:r>
          </a:p>
          <a:p>
            <a:pPr marL="0" indent="0" defTabSz="228600" eaLnBrk="1" hangingPunct="1">
              <a:lnSpc>
                <a:spcPct val="80000"/>
              </a:lnSpc>
            </a:pPr>
            <a:r>
              <a:rPr lang="en-US" sz="800" dirty="0" smtClean="0"/>
              <a:t>       * Processing /var/opt/swa/cache/hp-ux_patches/s700_800/11.X/PHKL_36244</a:t>
            </a:r>
          </a:p>
          <a:p>
            <a:pPr marL="0" indent="0" defTabSz="228600" eaLnBrk="1" hangingPunct="1">
              <a:lnSpc>
                <a:spcPct val="80000"/>
              </a:lnSpc>
            </a:pPr>
            <a:r>
              <a:rPr lang="en-US" sz="800" dirty="0" smtClean="0"/>
              <a:t>       * Processing /var/opt/swa/cache/hp-ux_patches/s700_800/11.X/PHNE_33508</a:t>
            </a:r>
          </a:p>
          <a:p>
            <a:pPr marL="0" indent="0" defTabSz="228600" eaLnBrk="1" hangingPunct="1">
              <a:lnSpc>
                <a:spcPct val="80000"/>
              </a:lnSpc>
            </a:pPr>
            <a:r>
              <a:rPr lang="en-US" sz="800" dirty="0" smtClean="0"/>
              <a:t>       * Processing /var/opt/swa/cache/hp-ux_patches/s700_800/11.X/PHNE_34107</a:t>
            </a:r>
          </a:p>
          <a:p>
            <a:pPr marL="0" indent="0" defTabSz="228600" eaLnBrk="1" hangingPunct="1">
              <a:lnSpc>
                <a:spcPct val="80000"/>
              </a:lnSpc>
            </a:pPr>
            <a:r>
              <a:rPr lang="en-US" sz="800" dirty="0" smtClean="0"/>
              <a:t>       * Processing /var/opt/swa/cache/hp-ux_patches/s700_800/11.X/PHNE_34150</a:t>
            </a:r>
          </a:p>
          <a:p>
            <a:pPr marL="0" indent="0" defTabSz="228600" eaLnBrk="1" hangingPunct="1">
              <a:lnSpc>
                <a:spcPct val="80000"/>
              </a:lnSpc>
            </a:pPr>
            <a:r>
              <a:rPr lang="en-US" sz="800" dirty="0" smtClean="0"/>
              <a:t>       * Processing /var/opt/swa/cache/hp-ux_patches/s700_800/11.X/PHNE_34698</a:t>
            </a:r>
          </a:p>
          <a:p>
            <a:pPr marL="0" indent="0" defTabSz="228600" eaLnBrk="1" hangingPunct="1">
              <a:lnSpc>
                <a:spcPct val="80000"/>
              </a:lnSpc>
            </a:pPr>
            <a:r>
              <a:rPr lang="en-US" sz="800" dirty="0" smtClean="0"/>
              <a:t>       * Processing /var/opt/swa/cache/hp-ux_patches/s700_800/11.X/PHNE_34788</a:t>
            </a:r>
          </a:p>
          <a:p>
            <a:pPr marL="0" indent="0" defTabSz="228600" eaLnBrk="1" hangingPunct="1">
              <a:lnSpc>
                <a:spcPct val="80000"/>
              </a:lnSpc>
            </a:pPr>
            <a:r>
              <a:rPr lang="en-US" sz="800" dirty="0" smtClean="0"/>
              <a:t>       * Processing /var/opt/swa/cache/hp-ux_patches/s700_800/11.X/PHNE_35485</a:t>
            </a:r>
          </a:p>
          <a:p>
            <a:pPr marL="0" indent="0" defTabSz="228600" eaLnBrk="1" hangingPunct="1">
              <a:lnSpc>
                <a:spcPct val="80000"/>
              </a:lnSpc>
            </a:pPr>
            <a:r>
              <a:rPr lang="en-US" sz="800" dirty="0" smtClean="0"/>
              <a:t>       * Processing /var/opt/swa/cache/hp-ux_patches/s700_800/11.X/PHNE_35545</a:t>
            </a:r>
          </a:p>
          <a:p>
            <a:pPr marL="0" indent="0" defTabSz="228600" eaLnBrk="1" hangingPunct="1">
              <a:lnSpc>
                <a:spcPct val="80000"/>
              </a:lnSpc>
            </a:pPr>
            <a:r>
              <a:rPr lang="en-US" sz="800" dirty="0" smtClean="0"/>
              <a:t>       * Processing /var/opt/swa/cache/hp-ux_patches/s700_800/11.X/PHNE_35766</a:t>
            </a:r>
          </a:p>
          <a:p>
            <a:pPr marL="0" indent="0" defTabSz="228600" eaLnBrk="1" hangingPunct="1">
              <a:lnSpc>
                <a:spcPct val="80000"/>
              </a:lnSpc>
            </a:pPr>
            <a:r>
              <a:rPr lang="en-US" sz="800" dirty="0" smtClean="0"/>
              <a:t>       * Processing /var/opt/swa/cache/hp-ux_patches/s700_800/11.X/PHNE_35770</a:t>
            </a:r>
          </a:p>
          <a:p>
            <a:pPr marL="0" indent="0" defTabSz="228600" eaLnBrk="1" hangingPunct="1">
              <a:lnSpc>
                <a:spcPct val="80000"/>
              </a:lnSpc>
            </a:pPr>
            <a:r>
              <a:rPr lang="en-US" sz="800" dirty="0" smtClean="0"/>
              <a:t>       * Processing /var/opt/swa/cache/hp-ux_patches/s700_800/11.X/PHNE_36973</a:t>
            </a:r>
          </a:p>
          <a:p>
            <a:pPr marL="0" indent="0" defTabSz="228600" eaLnBrk="1" hangingPunct="1">
              <a:lnSpc>
                <a:spcPct val="80000"/>
              </a:lnSpc>
            </a:pPr>
            <a:r>
              <a:rPr lang="en-US" sz="800" dirty="0" smtClean="0"/>
              <a:t>       * Processing /var/opt/swa/cache/hp-ux_patches/s700_800/11.X/PHSS_34159</a:t>
            </a:r>
          </a:p>
          <a:p>
            <a:pPr marL="0" indent="0" defTabSz="228600" eaLnBrk="1" hangingPunct="1">
              <a:lnSpc>
                <a:spcPct val="80000"/>
              </a:lnSpc>
            </a:pPr>
            <a:r>
              <a:rPr lang="en-US" sz="800" dirty="0" smtClean="0"/>
              <a:t>       * Processing /var/opt/swa/cache/hp-ux_patches/s700_800/11.X/PHSS_34991</a:t>
            </a:r>
          </a:p>
          <a:p>
            <a:pPr marL="0" indent="0" defTabSz="228600" eaLnBrk="1" hangingPunct="1">
              <a:lnSpc>
                <a:spcPct val="80000"/>
              </a:lnSpc>
            </a:pPr>
            <a:r>
              <a:rPr lang="en-US" sz="800" dirty="0" smtClean="0"/>
              <a:t>       * Processing /var/opt/swa/cache/hp-ux_patches/s700_800/11.X/PHSS_35046</a:t>
            </a:r>
          </a:p>
          <a:p>
            <a:pPr marL="0" indent="0" defTabSz="228600" eaLnBrk="1" hangingPunct="1">
              <a:lnSpc>
                <a:spcPct val="80000"/>
              </a:lnSpc>
            </a:pPr>
            <a:r>
              <a:rPr lang="en-US" sz="800" dirty="0" smtClean="0"/>
              <a:t>       * Processing /var/opt/swa/cache/hp-ux_patches/s700_800/11.X/PHSS_35884</a:t>
            </a:r>
          </a:p>
          <a:p>
            <a:pPr marL="0" indent="0" defTabSz="228600" eaLnBrk="1" hangingPunct="1">
              <a:lnSpc>
                <a:spcPct val="80000"/>
              </a:lnSpc>
            </a:pPr>
            <a:r>
              <a:rPr lang="en-US" sz="800" dirty="0" smtClean="0"/>
              <a:t>       * Processing /var/opt/swa/cache/hp-ux_patches/s700_800/11.X/PHSS_35885</a:t>
            </a:r>
          </a:p>
          <a:p>
            <a:pPr marL="0" indent="0" defTabSz="228600" eaLnBrk="1" hangingPunct="1">
              <a:lnSpc>
                <a:spcPct val="80000"/>
              </a:lnSpc>
            </a:pPr>
            <a:r>
              <a:rPr lang="en-US" sz="800" dirty="0" smtClean="0"/>
              <a:t>       * Processing /var/opt/swa/cache/hp-ux_patches/s700_800/11.X/PHSS_36452</a:t>
            </a:r>
          </a:p>
          <a:p>
            <a:pPr marL="0" indent="0" defTabSz="228600" eaLnBrk="1" hangingPunct="1">
              <a:lnSpc>
                <a:spcPct val="80000"/>
              </a:lnSpc>
            </a:pPr>
            <a:r>
              <a:rPr lang="en-US" sz="800" dirty="0" smtClean="0"/>
              <a:t>       * Registering /var/tmp/swa.depot</a:t>
            </a:r>
          </a:p>
          <a:p>
            <a:pPr marL="0" indent="0" defTabSz="228600" eaLnBrk="1" hangingPunct="1">
              <a:lnSpc>
                <a:spcPct val="80000"/>
              </a:lnSpc>
            </a:pPr>
            <a:r>
              <a:rPr lang="en-US" sz="800" dirty="0" smtClean="0"/>
              <a:t>NOTE:    Review /var/tmp/swa.depot/readBeforeInstall.txt for special</a:t>
            </a:r>
          </a:p>
          <a:p>
            <a:pPr marL="0" indent="0" defTabSz="228600" eaLnBrk="1" hangingPunct="1">
              <a:lnSpc>
                <a:spcPct val="80000"/>
              </a:lnSpc>
            </a:pPr>
            <a:r>
              <a:rPr lang="en-US" sz="800" dirty="0" smtClean="0"/>
              <a:t>         installation instructions and other dependency information prior to</a:t>
            </a:r>
          </a:p>
          <a:p>
            <a:pPr marL="0" indent="0" defTabSz="228600" eaLnBrk="1" hangingPunct="1">
              <a:lnSpc>
                <a:spcPct val="80000"/>
              </a:lnSpc>
            </a:pPr>
            <a:r>
              <a:rPr lang="en-US" sz="800" dirty="0" smtClean="0"/>
              <a:t>         use.</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  10/29/07 13:12:42 EDT  END Get New Software From HP succeeded.</a:t>
            </a:r>
          </a:p>
          <a:p>
            <a:pPr marL="0" indent="0" defTabSz="228600" eaLnBrk="1" hangingPunct="1">
              <a:lnSpc>
                <a:spcPct val="80000"/>
              </a:lnSpc>
            </a:pPr>
            <a:r>
              <a:rPr lang="en-US" sz="800" dirty="0" smtClean="0"/>
              <a:t>         (user=root)  (jobid=rp24u181)</a:t>
            </a:r>
          </a:p>
          <a:p>
            <a:pPr marL="0" indent="0" defTabSz="228600" eaLnBrk="1" hangingPunct="1">
              <a:lnSpc>
                <a:spcPct val="80000"/>
              </a:lnSpc>
            </a:pPr>
            <a:endParaRPr lang="en-US" sz="800" dirty="0" smtClean="0"/>
          </a:p>
          <a:p>
            <a:pPr marL="0" indent="0" defTabSz="228600" eaLnBrk="1" hangingPunct="1">
              <a:lnSpc>
                <a:spcPct val="80000"/>
              </a:lnSpc>
            </a:pPr>
            <a:r>
              <a:rPr lang="en-US" sz="800" dirty="0" smtClean="0"/>
              <a:t>NOTE:    More information may be found in the Software Assistant logfile</a:t>
            </a:r>
          </a:p>
          <a:p>
            <a:pPr marL="0" indent="0" defTabSz="228600" eaLnBrk="1" hangingPunct="1">
              <a:lnSpc>
                <a:spcPct val="80000"/>
              </a:lnSpc>
            </a:pPr>
            <a:r>
              <a:rPr lang="en-US" sz="800" dirty="0" smtClean="0"/>
              <a:t>         "/var/opt/swa/swa.log".</a:t>
            </a:r>
          </a:p>
          <a:p>
            <a:pPr marL="0" indent="0" defTabSz="228600" eaLnBrk="1" hangingPunct="1">
              <a:lnSpc>
                <a:spcPct val="80000"/>
              </a:lnSpc>
            </a:pPr>
            <a:endParaRPr lang="en-US" sz="800" dirty="0"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64195"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64196" name="Rectangle 14"/>
          <p:cNvSpPr txBox="1">
            <a:spLocks noGrp="1" noChangeArrowheads="1"/>
          </p:cNvSpPr>
          <p:nvPr/>
        </p:nvSpPr>
        <p:spPr bwMode="auto">
          <a:xfrm>
            <a:off x="710143"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64197" name="Rectangle 2"/>
          <p:cNvSpPr>
            <a:spLocks noGrp="1" noRot="1" noChangeAspect="1" noChangeArrowheads="1" noTextEdit="1"/>
          </p:cNvSpPr>
          <p:nvPr>
            <p:ph type="sldImg"/>
          </p:nvPr>
        </p:nvSpPr>
        <p:spPr>
          <a:xfrm>
            <a:off x="2478088" y="174625"/>
            <a:ext cx="4298950" cy="3224213"/>
          </a:xfrm>
          <a:ln/>
        </p:spPr>
      </p:sp>
      <p:sp>
        <p:nvSpPr>
          <p:cNvPr id="264198" name="Rectangle 3"/>
          <p:cNvSpPr>
            <a:spLocks noGrp="1" noChangeArrowheads="1"/>
          </p:cNvSpPr>
          <p:nvPr>
            <p:ph type="body" idx="1"/>
          </p:nvPr>
        </p:nvSpPr>
        <p:spPr>
          <a:xfrm>
            <a:off x="716598" y="3454921"/>
            <a:ext cx="7856748" cy="3307674"/>
          </a:xfrm>
          <a:noFill/>
          <a:ln/>
        </p:spPr>
        <p:txBody>
          <a:bodyPr lIns="45720" rIns="45720"/>
          <a:lstStyle/>
          <a:p>
            <a:pPr marL="0" indent="0" defTabSz="228600" eaLnBrk="1" hangingPunct="1">
              <a:lnSpc>
                <a:spcPct val="80000"/>
              </a:lnSpc>
              <a:buNone/>
            </a:pPr>
            <a:endParaRPr lang="en-US" sz="800" dirty="0"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66243"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66244" name="Rectangle 14"/>
          <p:cNvSpPr txBox="1">
            <a:spLocks noGrp="1" noChangeArrowheads="1"/>
          </p:cNvSpPr>
          <p:nvPr/>
        </p:nvSpPr>
        <p:spPr bwMode="auto">
          <a:xfrm>
            <a:off x="710143"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66245" name="Rectangle 2"/>
          <p:cNvSpPr>
            <a:spLocks noGrp="1" noRot="1" noChangeAspect="1" noChangeArrowheads="1" noTextEdit="1"/>
          </p:cNvSpPr>
          <p:nvPr>
            <p:ph type="sldImg"/>
          </p:nvPr>
        </p:nvSpPr>
        <p:spPr>
          <a:xfrm>
            <a:off x="2478088" y="174625"/>
            <a:ext cx="4298950" cy="3224213"/>
          </a:xfrm>
          <a:ln/>
        </p:spPr>
      </p:sp>
      <p:sp>
        <p:nvSpPr>
          <p:cNvPr id="266246" name="Rectangle 3"/>
          <p:cNvSpPr>
            <a:spLocks noGrp="1" noChangeArrowheads="1"/>
          </p:cNvSpPr>
          <p:nvPr>
            <p:ph type="body" idx="1"/>
          </p:nvPr>
        </p:nvSpPr>
        <p:spPr>
          <a:xfrm>
            <a:off x="716598" y="3454921"/>
            <a:ext cx="7856748" cy="3307674"/>
          </a:xfrm>
          <a:noFill/>
          <a:ln/>
        </p:spPr>
        <p:txBody>
          <a:bodyPr lIns="45720" rIns="45720"/>
          <a:lstStyle/>
          <a:p>
            <a:pPr marL="0" indent="0" defTabSz="228600" eaLnBrk="1" hangingPunct="1">
              <a:lnSpc>
                <a:spcPct val="80000"/>
              </a:lnSpc>
              <a:buNone/>
            </a:pPr>
            <a:endParaRPr lang="en-US" sz="800" dirty="0"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68291"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68292" name="Rectangle 14"/>
          <p:cNvSpPr txBox="1">
            <a:spLocks noGrp="1" noChangeArrowheads="1"/>
          </p:cNvSpPr>
          <p:nvPr/>
        </p:nvSpPr>
        <p:spPr bwMode="auto">
          <a:xfrm>
            <a:off x="710143"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68293" name="Rectangle 2"/>
          <p:cNvSpPr>
            <a:spLocks noGrp="1" noRot="1" noChangeAspect="1" noChangeArrowheads="1" noTextEdit="1"/>
          </p:cNvSpPr>
          <p:nvPr>
            <p:ph type="sldImg"/>
          </p:nvPr>
        </p:nvSpPr>
        <p:spPr>
          <a:xfrm>
            <a:off x="2478088" y="174625"/>
            <a:ext cx="4298950" cy="3224213"/>
          </a:xfrm>
          <a:ln/>
        </p:spPr>
      </p:sp>
      <p:sp>
        <p:nvSpPr>
          <p:cNvPr id="268294" name="Rectangle 3"/>
          <p:cNvSpPr>
            <a:spLocks noGrp="1" noChangeArrowheads="1"/>
          </p:cNvSpPr>
          <p:nvPr>
            <p:ph type="body" idx="1"/>
          </p:nvPr>
        </p:nvSpPr>
        <p:spPr>
          <a:xfrm>
            <a:off x="716598" y="3454921"/>
            <a:ext cx="7856748" cy="3307674"/>
          </a:xfrm>
          <a:noFill/>
          <a:ln/>
        </p:spPr>
        <p:txBody>
          <a:bodyPr lIns="45720" rIns="45720"/>
          <a:lstStyle/>
          <a:p>
            <a:pPr marL="0" indent="0" defTabSz="228600" eaLnBrk="1" hangingPunct="1">
              <a:lnSpc>
                <a:spcPct val="80000"/>
              </a:lnSpc>
              <a:buNone/>
            </a:pPr>
            <a:endParaRPr lang="en-US" sz="800" dirty="0"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70339"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70340" name="Rectangle 14"/>
          <p:cNvSpPr txBox="1">
            <a:spLocks noGrp="1" noChangeArrowheads="1"/>
          </p:cNvSpPr>
          <p:nvPr/>
        </p:nvSpPr>
        <p:spPr bwMode="auto">
          <a:xfrm>
            <a:off x="710143"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70341" name="Rectangle 2"/>
          <p:cNvSpPr>
            <a:spLocks noGrp="1" noRot="1" noChangeAspect="1" noChangeArrowheads="1" noTextEdit="1"/>
          </p:cNvSpPr>
          <p:nvPr>
            <p:ph type="sldImg"/>
          </p:nvPr>
        </p:nvSpPr>
        <p:spPr>
          <a:xfrm>
            <a:off x="2478088" y="174625"/>
            <a:ext cx="4298950" cy="3224213"/>
          </a:xfrm>
          <a:ln/>
        </p:spPr>
      </p:sp>
      <p:sp>
        <p:nvSpPr>
          <p:cNvPr id="270342" name="Rectangle 3"/>
          <p:cNvSpPr>
            <a:spLocks noGrp="1" noChangeArrowheads="1"/>
          </p:cNvSpPr>
          <p:nvPr>
            <p:ph type="body" idx="1"/>
          </p:nvPr>
        </p:nvSpPr>
        <p:spPr>
          <a:xfrm>
            <a:off x="716598" y="3454921"/>
            <a:ext cx="7856748" cy="3307674"/>
          </a:xfrm>
          <a:noFill/>
          <a:ln/>
        </p:spPr>
        <p:txBody>
          <a:bodyPr lIns="45720" rIns="45720"/>
          <a:lstStyle/>
          <a:p>
            <a:pPr marL="0" indent="0" defTabSz="228600" eaLnBrk="1" hangingPunct="1">
              <a:lnSpc>
                <a:spcPct val="80000"/>
              </a:lnSpc>
              <a:buNone/>
            </a:pPr>
            <a:endParaRPr lang="en-US" sz="800" dirty="0"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72387"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72388" name="Rectangle 14"/>
          <p:cNvSpPr txBox="1">
            <a:spLocks noGrp="1" noChangeArrowheads="1"/>
          </p:cNvSpPr>
          <p:nvPr/>
        </p:nvSpPr>
        <p:spPr bwMode="auto">
          <a:xfrm>
            <a:off x="710143"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72389" name="Rectangle 2"/>
          <p:cNvSpPr>
            <a:spLocks noGrp="1" noRot="1" noChangeAspect="1" noChangeArrowheads="1" noTextEdit="1"/>
          </p:cNvSpPr>
          <p:nvPr>
            <p:ph type="sldImg"/>
          </p:nvPr>
        </p:nvSpPr>
        <p:spPr>
          <a:xfrm>
            <a:off x="2478088" y="174625"/>
            <a:ext cx="4298950" cy="3224213"/>
          </a:xfrm>
          <a:ln/>
        </p:spPr>
      </p:sp>
      <p:sp>
        <p:nvSpPr>
          <p:cNvPr id="272390" name="Rectangle 3"/>
          <p:cNvSpPr>
            <a:spLocks noGrp="1" noChangeArrowheads="1"/>
          </p:cNvSpPr>
          <p:nvPr>
            <p:ph type="body" idx="1"/>
          </p:nvPr>
        </p:nvSpPr>
        <p:spPr>
          <a:xfrm>
            <a:off x="716598" y="3454921"/>
            <a:ext cx="7856748" cy="3307674"/>
          </a:xfrm>
          <a:noFill/>
          <a:ln/>
        </p:spPr>
        <p:txBody>
          <a:bodyPr lIns="45720" rIns="45720"/>
          <a:lstStyle/>
          <a:p>
            <a:pPr marL="0" indent="0" defTabSz="228600" eaLnBrk="1" hangingPunct="1">
              <a:lnSpc>
                <a:spcPct val="80000"/>
              </a:lnSpc>
              <a:buNone/>
            </a:pPr>
            <a:endParaRPr lang="en-US" sz="800" dirty="0"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74435"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74436" name="Rectangle 14"/>
          <p:cNvSpPr txBox="1">
            <a:spLocks noGrp="1" noChangeArrowheads="1"/>
          </p:cNvSpPr>
          <p:nvPr/>
        </p:nvSpPr>
        <p:spPr bwMode="auto">
          <a:xfrm>
            <a:off x="710143"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74437" name="Rectangle 2"/>
          <p:cNvSpPr>
            <a:spLocks noGrp="1" noRot="1" noChangeAspect="1" noChangeArrowheads="1" noTextEdit="1"/>
          </p:cNvSpPr>
          <p:nvPr>
            <p:ph type="sldImg"/>
          </p:nvPr>
        </p:nvSpPr>
        <p:spPr>
          <a:xfrm>
            <a:off x="2478088" y="174625"/>
            <a:ext cx="4298950" cy="3224213"/>
          </a:xfrm>
          <a:ln/>
        </p:spPr>
      </p:sp>
      <p:sp>
        <p:nvSpPr>
          <p:cNvPr id="274438" name="Rectangle 3"/>
          <p:cNvSpPr>
            <a:spLocks noGrp="1" noChangeArrowheads="1"/>
          </p:cNvSpPr>
          <p:nvPr>
            <p:ph type="body" idx="1"/>
          </p:nvPr>
        </p:nvSpPr>
        <p:spPr>
          <a:xfrm>
            <a:off x="716598" y="3454921"/>
            <a:ext cx="7856748" cy="3307674"/>
          </a:xfrm>
          <a:noFill/>
          <a:ln/>
        </p:spPr>
        <p:txBody>
          <a:bodyPr lIns="45720" rIns="45720"/>
          <a:lstStyle/>
          <a:p>
            <a:pPr marL="0" indent="0" defTabSz="228600" eaLnBrk="1" hangingPunct="1">
              <a:lnSpc>
                <a:spcPct val="80000"/>
              </a:lnSpc>
              <a:buNone/>
            </a:pPr>
            <a:endParaRPr lang="en-US" sz="800" dirty="0"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76483"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76484" name="Rectangle 14"/>
          <p:cNvSpPr txBox="1">
            <a:spLocks noGrp="1" noChangeArrowheads="1"/>
          </p:cNvSpPr>
          <p:nvPr/>
        </p:nvSpPr>
        <p:spPr bwMode="auto">
          <a:xfrm>
            <a:off x="710143"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76485" name="Rectangle 2"/>
          <p:cNvSpPr>
            <a:spLocks noGrp="1" noRot="1" noChangeAspect="1" noChangeArrowheads="1" noTextEdit="1"/>
          </p:cNvSpPr>
          <p:nvPr>
            <p:ph type="sldImg"/>
          </p:nvPr>
        </p:nvSpPr>
        <p:spPr>
          <a:xfrm>
            <a:off x="2478088" y="174625"/>
            <a:ext cx="4298950" cy="3224213"/>
          </a:xfrm>
          <a:ln/>
        </p:spPr>
      </p:sp>
      <p:sp>
        <p:nvSpPr>
          <p:cNvPr id="276486" name="Rectangle 3"/>
          <p:cNvSpPr>
            <a:spLocks noGrp="1" noChangeArrowheads="1"/>
          </p:cNvSpPr>
          <p:nvPr>
            <p:ph type="body" idx="1"/>
          </p:nvPr>
        </p:nvSpPr>
        <p:spPr>
          <a:xfrm>
            <a:off x="716598" y="3454921"/>
            <a:ext cx="7856748" cy="3307674"/>
          </a:xfrm>
          <a:noFill/>
          <a:ln/>
        </p:spPr>
        <p:txBody>
          <a:bodyPr lIns="45720" rIns="45720"/>
          <a:lstStyle/>
          <a:p>
            <a:pPr marL="0" indent="0" defTabSz="228600" eaLnBrk="1" hangingPunct="1">
              <a:lnSpc>
                <a:spcPct val="80000"/>
              </a:lnSpc>
              <a:buNone/>
            </a:pPr>
            <a:endParaRPr lang="en-US" sz="800" dirty="0" smtClean="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98</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76483"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76484" name="Rectangle 14"/>
          <p:cNvSpPr txBox="1">
            <a:spLocks noGrp="1" noChangeArrowheads="1"/>
          </p:cNvSpPr>
          <p:nvPr/>
        </p:nvSpPr>
        <p:spPr bwMode="auto">
          <a:xfrm>
            <a:off x="710143"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76485" name="Rectangle 2"/>
          <p:cNvSpPr>
            <a:spLocks noGrp="1" noRot="1" noChangeAspect="1" noChangeArrowheads="1" noTextEdit="1"/>
          </p:cNvSpPr>
          <p:nvPr>
            <p:ph type="sldImg"/>
          </p:nvPr>
        </p:nvSpPr>
        <p:spPr>
          <a:xfrm>
            <a:off x="2478088" y="174625"/>
            <a:ext cx="4298950" cy="3224213"/>
          </a:xfrm>
          <a:ln/>
        </p:spPr>
      </p:sp>
      <p:sp>
        <p:nvSpPr>
          <p:cNvPr id="276486" name="Rectangle 3"/>
          <p:cNvSpPr>
            <a:spLocks noGrp="1" noChangeArrowheads="1"/>
          </p:cNvSpPr>
          <p:nvPr>
            <p:ph type="body" idx="1"/>
          </p:nvPr>
        </p:nvSpPr>
        <p:spPr>
          <a:xfrm>
            <a:off x="716598" y="3454921"/>
            <a:ext cx="7856748" cy="3307674"/>
          </a:xfrm>
          <a:noFill/>
          <a:ln/>
        </p:spPr>
        <p:txBody>
          <a:bodyPr lIns="45720" rIns="45720"/>
          <a:lstStyle/>
          <a:p>
            <a:pPr marL="0" indent="0" defTabSz="228600" eaLnBrk="1" hangingPunct="1">
              <a:lnSpc>
                <a:spcPct val="80000"/>
              </a:lnSpc>
              <a:buNone/>
            </a:pPr>
            <a:endParaRPr lang="en-US" sz="800" dirty="0"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pPr>
              <a:buNone/>
            </a:pPr>
            <a:endParaRPr lang="en-US" dirty="0"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8"/>
          <p:cNvSpPr>
            <a:spLocks noGrp="1" noChangeArrowheads="1"/>
          </p:cNvSpPr>
          <p:nvPr>
            <p:ph type="hdr" sz="quarter"/>
          </p:nvPr>
        </p:nvSpPr>
        <p:spPr>
          <a:noFill/>
        </p:spPr>
        <p:txBody>
          <a:bodyPr/>
          <a:lstStyle/>
          <a:p>
            <a:r>
              <a:rPr lang="en-US" dirty="0"/>
              <a:t>Dusan Baljevic</a:t>
            </a:r>
          </a:p>
        </p:txBody>
      </p:sp>
      <p:sp>
        <p:nvSpPr>
          <p:cNvPr id="99331" name="Rectangle 11"/>
          <p:cNvSpPr>
            <a:spLocks noGrp="1" noChangeArrowheads="1"/>
          </p:cNvSpPr>
          <p:nvPr>
            <p:ph type="sldNum" sz="quarter" idx="5"/>
          </p:nvPr>
        </p:nvSpPr>
        <p:spPr>
          <a:noFill/>
        </p:spPr>
        <p:txBody>
          <a:bodyPr/>
          <a:lstStyle/>
          <a:p>
            <a:fld id="{A1CB617D-0C9D-4969-80D5-B4B1CAAEDC14}" type="slidenum">
              <a:rPr lang="en-US"/>
              <a:pPr/>
              <a:t>101</a:t>
            </a:fld>
            <a:endParaRPr lang="en-US" dirty="0"/>
          </a:p>
        </p:txBody>
      </p:sp>
      <p:sp>
        <p:nvSpPr>
          <p:cNvPr id="99332" name="Rectangle 2"/>
          <p:cNvSpPr>
            <a:spLocks noGrp="1" noRot="1" noChangeAspect="1" noChangeArrowheads="1" noTextEdit="1"/>
          </p:cNvSpPr>
          <p:nvPr>
            <p:ph type="sldImg"/>
          </p:nvPr>
        </p:nvSpPr>
        <p:spPr>
          <a:xfrm>
            <a:off x="3065463" y="271463"/>
            <a:ext cx="3163887" cy="2373312"/>
          </a:xfrm>
          <a:ln/>
        </p:spPr>
      </p:sp>
      <p:sp>
        <p:nvSpPr>
          <p:cNvPr id="99333" name="Rectangle 3"/>
          <p:cNvSpPr>
            <a:spLocks noGrp="1" noChangeArrowheads="1"/>
          </p:cNvSpPr>
          <p:nvPr>
            <p:ph type="body" idx="1"/>
          </p:nvPr>
        </p:nvSpPr>
        <p:spPr>
          <a:xfrm>
            <a:off x="709613" y="2640013"/>
            <a:ext cx="7861300" cy="4187825"/>
          </a:xfrm>
          <a:noFill/>
          <a:ln/>
        </p:spPr>
        <p:txBody>
          <a:bodyPr/>
          <a:lstStyle/>
          <a:p>
            <a:pPr lvl="2" eaLnBrk="1" hangingPunct="1">
              <a:buFontTx/>
              <a:buNone/>
            </a:pPr>
            <a:endParaRPr lang="en-AU" dirty="0"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102</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103</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8"/>
          <p:cNvSpPr>
            <a:spLocks noGrp="1" noChangeArrowheads="1"/>
          </p:cNvSpPr>
          <p:nvPr>
            <p:ph type="hdr" sz="quarter"/>
          </p:nvPr>
        </p:nvSpPr>
        <p:spPr>
          <a:noFill/>
        </p:spPr>
        <p:txBody>
          <a:bodyPr/>
          <a:lstStyle/>
          <a:p>
            <a:r>
              <a:rPr lang="en-US" dirty="0"/>
              <a:t>Dusan Baljevic</a:t>
            </a:r>
          </a:p>
        </p:txBody>
      </p:sp>
      <p:sp>
        <p:nvSpPr>
          <p:cNvPr id="100355" name="Rectangle 11"/>
          <p:cNvSpPr>
            <a:spLocks noGrp="1" noChangeArrowheads="1"/>
          </p:cNvSpPr>
          <p:nvPr>
            <p:ph type="sldNum" sz="quarter" idx="5"/>
          </p:nvPr>
        </p:nvSpPr>
        <p:spPr>
          <a:noFill/>
        </p:spPr>
        <p:txBody>
          <a:bodyPr/>
          <a:lstStyle/>
          <a:p>
            <a:fld id="{60F9FCAD-6674-46DD-924A-72E53CFF2947}" type="slidenum">
              <a:rPr lang="en-US"/>
              <a:pPr/>
              <a:t>104</a:t>
            </a:fld>
            <a:endParaRPr lang="en-US" dirty="0"/>
          </a:p>
        </p:txBody>
      </p:sp>
      <p:sp>
        <p:nvSpPr>
          <p:cNvPr id="100356" name="Rectangle 2"/>
          <p:cNvSpPr>
            <a:spLocks noGrp="1" noRot="1" noChangeAspect="1" noChangeArrowheads="1" noTextEdit="1"/>
          </p:cNvSpPr>
          <p:nvPr>
            <p:ph type="sldImg"/>
          </p:nvPr>
        </p:nvSpPr>
        <p:spPr>
          <a:ln/>
        </p:spPr>
      </p:sp>
      <p:sp>
        <p:nvSpPr>
          <p:cNvPr id="100357"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8"/>
          <p:cNvSpPr>
            <a:spLocks noGrp="1" noChangeArrowheads="1"/>
          </p:cNvSpPr>
          <p:nvPr>
            <p:ph type="hdr" sz="quarter"/>
          </p:nvPr>
        </p:nvSpPr>
        <p:spPr>
          <a:noFill/>
        </p:spPr>
        <p:txBody>
          <a:bodyPr/>
          <a:lstStyle/>
          <a:p>
            <a:r>
              <a:rPr lang="en-US" dirty="0"/>
              <a:t>Dusan Baljevic</a:t>
            </a:r>
          </a:p>
        </p:txBody>
      </p:sp>
      <p:sp>
        <p:nvSpPr>
          <p:cNvPr id="101379" name="Rectangle 11"/>
          <p:cNvSpPr>
            <a:spLocks noGrp="1" noChangeArrowheads="1"/>
          </p:cNvSpPr>
          <p:nvPr>
            <p:ph type="sldNum" sz="quarter" idx="5"/>
          </p:nvPr>
        </p:nvSpPr>
        <p:spPr>
          <a:noFill/>
        </p:spPr>
        <p:txBody>
          <a:bodyPr/>
          <a:lstStyle/>
          <a:p>
            <a:fld id="{8411E70C-16E9-4553-9BE9-A0DF5BD418FC}" type="slidenum">
              <a:rPr lang="en-US"/>
              <a:pPr/>
              <a:t>105</a:t>
            </a:fld>
            <a:endParaRPr lang="en-US" dirty="0"/>
          </a:p>
        </p:txBody>
      </p:sp>
      <p:sp>
        <p:nvSpPr>
          <p:cNvPr id="101380" name="Rectangle 2"/>
          <p:cNvSpPr>
            <a:spLocks noGrp="1" noRot="1" noChangeAspect="1" noChangeArrowheads="1" noTextEdit="1"/>
          </p:cNvSpPr>
          <p:nvPr>
            <p:ph type="sldImg"/>
          </p:nvPr>
        </p:nvSpPr>
        <p:spPr>
          <a:ln/>
        </p:spPr>
      </p:sp>
      <p:sp>
        <p:nvSpPr>
          <p:cNvPr id="101381"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8"/>
          <p:cNvSpPr>
            <a:spLocks noGrp="1" noChangeArrowheads="1"/>
          </p:cNvSpPr>
          <p:nvPr>
            <p:ph type="hdr" sz="quarter"/>
          </p:nvPr>
        </p:nvSpPr>
        <p:spPr>
          <a:noFill/>
        </p:spPr>
        <p:txBody>
          <a:bodyPr/>
          <a:lstStyle/>
          <a:p>
            <a:r>
              <a:rPr lang="en-US" dirty="0"/>
              <a:t>Dusan Baljevic</a:t>
            </a:r>
          </a:p>
        </p:txBody>
      </p:sp>
      <p:sp>
        <p:nvSpPr>
          <p:cNvPr id="102403" name="Rectangle 11"/>
          <p:cNvSpPr>
            <a:spLocks noGrp="1" noChangeArrowheads="1"/>
          </p:cNvSpPr>
          <p:nvPr>
            <p:ph type="sldNum" sz="quarter" idx="5"/>
          </p:nvPr>
        </p:nvSpPr>
        <p:spPr>
          <a:noFill/>
        </p:spPr>
        <p:txBody>
          <a:bodyPr/>
          <a:lstStyle/>
          <a:p>
            <a:fld id="{F06C5E46-5F78-44F0-9F13-5D3FCC608C89}" type="slidenum">
              <a:rPr lang="en-US"/>
              <a:pPr/>
              <a:t>106</a:t>
            </a:fld>
            <a:endParaRPr lang="en-US" dirty="0"/>
          </a:p>
        </p:txBody>
      </p:sp>
      <p:sp>
        <p:nvSpPr>
          <p:cNvPr id="102404" name="Rectangle 2"/>
          <p:cNvSpPr>
            <a:spLocks noGrp="1" noRot="1" noChangeAspect="1" noChangeArrowheads="1" noTextEdit="1"/>
          </p:cNvSpPr>
          <p:nvPr>
            <p:ph type="sldImg"/>
          </p:nvPr>
        </p:nvSpPr>
        <p:spPr>
          <a:ln/>
        </p:spPr>
      </p:sp>
      <p:sp>
        <p:nvSpPr>
          <p:cNvPr id="102405" name="Rectangle 3"/>
          <p:cNvSpPr>
            <a:spLocks noGrp="1" noChangeArrowheads="1"/>
          </p:cNvSpPr>
          <p:nvPr>
            <p:ph type="body" idx="1"/>
          </p:nvPr>
        </p:nvSpPr>
        <p:spPr>
          <a:noFill/>
          <a:ln/>
        </p:spPr>
        <p:txBody>
          <a:bodyPr/>
          <a:lstStyle/>
          <a:p>
            <a:pPr eaLnBrk="1" hangingPunct="1">
              <a:lnSpc>
                <a:spcPct val="90000"/>
              </a:lnSpc>
              <a:buFontTx/>
              <a:buNone/>
            </a:pPr>
            <a:r>
              <a:rPr lang="en-AU" sz="1400" dirty="0" smtClean="0"/>
              <a:t>*</a:t>
            </a:r>
            <a:r>
              <a:rPr lang="en-AU" sz="1400" baseline="0" dirty="0" smtClean="0"/>
              <a:t> </a:t>
            </a:r>
            <a:r>
              <a:rPr lang="en-AU" sz="1400" dirty="0" smtClean="0"/>
              <a:t>To verify differences:</a:t>
            </a:r>
          </a:p>
          <a:p>
            <a:pPr eaLnBrk="1" hangingPunct="1">
              <a:lnSpc>
                <a:spcPct val="90000"/>
              </a:lnSpc>
              <a:buFontTx/>
              <a:buNone/>
            </a:pPr>
            <a:endParaRPr lang="en-AU" sz="1400" dirty="0" smtClean="0"/>
          </a:p>
          <a:p>
            <a:pPr eaLnBrk="1" hangingPunct="1">
              <a:lnSpc>
                <a:spcPct val="90000"/>
              </a:lnSpc>
              <a:buFontTx/>
              <a:buNone/>
            </a:pPr>
            <a:r>
              <a:rPr lang="en-US" dirty="0" smtClean="0"/>
              <a:t># diff /etc/passwd /var/opt/drd/mnts/sysimage_001/etc/passwd</a:t>
            </a:r>
          </a:p>
          <a:p>
            <a:pPr eaLnBrk="1" hangingPunct="1">
              <a:lnSpc>
                <a:spcPct val="90000"/>
              </a:lnSpc>
              <a:buFontTx/>
              <a:buNone/>
            </a:pPr>
            <a:endParaRPr lang="en-AU" sz="1400" dirty="0" smtClean="0">
              <a:solidFill>
                <a:schemeClr val="bg1"/>
              </a:solidFill>
            </a:endParaRPr>
          </a:p>
          <a:p>
            <a:pPr eaLnBrk="1" hangingPunct="1">
              <a:lnSpc>
                <a:spcPct val="90000"/>
              </a:lnSpc>
              <a:buFontTx/>
              <a:buNone/>
            </a:pPr>
            <a:r>
              <a:rPr lang="en-AU" sz="1400" dirty="0" smtClean="0">
                <a:solidFill>
                  <a:schemeClr val="bg1"/>
                </a:solidFill>
              </a:rPr>
              <a:t>For example, in Solaris, the whole comparison is automated:</a:t>
            </a:r>
          </a:p>
          <a:p>
            <a:pPr eaLnBrk="1" hangingPunct="1">
              <a:lnSpc>
                <a:spcPct val="90000"/>
              </a:lnSpc>
              <a:buFontTx/>
              <a:buNone/>
            </a:pPr>
            <a:r>
              <a:rPr lang="en-AU" dirty="0" smtClean="0"/>
              <a:t># lustatus</a:t>
            </a:r>
          </a:p>
          <a:p>
            <a:pPr eaLnBrk="1" hangingPunct="1">
              <a:lnSpc>
                <a:spcPct val="90000"/>
              </a:lnSpc>
              <a:buFontTx/>
              <a:buNone/>
            </a:pPr>
            <a:r>
              <a:rPr lang="en-AU" dirty="0" smtClean="0"/>
              <a:t>Boot Environment           Is       Active        </a:t>
            </a:r>
            <a:r>
              <a:rPr lang="en-AU" dirty="0" err="1" smtClean="0"/>
              <a:t>Active</a:t>
            </a:r>
            <a:r>
              <a:rPr lang="en-AU" dirty="0" smtClean="0"/>
              <a:t>       Can    Copy</a:t>
            </a:r>
          </a:p>
          <a:p>
            <a:pPr eaLnBrk="1" hangingPunct="1">
              <a:lnSpc>
                <a:spcPct val="90000"/>
              </a:lnSpc>
              <a:buFontTx/>
              <a:buNone/>
            </a:pPr>
            <a:r>
              <a:rPr lang="en-AU" dirty="0" smtClean="0"/>
              <a:t>Name                       Complete    Now   On Reboot  Delete   Status</a:t>
            </a:r>
          </a:p>
          <a:p>
            <a:pPr eaLnBrk="1" hangingPunct="1">
              <a:lnSpc>
                <a:spcPct val="90000"/>
              </a:lnSpc>
              <a:buFontTx/>
              <a:buNone/>
            </a:pPr>
            <a:r>
              <a:rPr lang="en-AU" dirty="0" smtClean="0"/>
              <a:t>-------------------------- -------- ------ --------- ------ ----------</a:t>
            </a:r>
          </a:p>
          <a:p>
            <a:pPr eaLnBrk="1" hangingPunct="1">
              <a:lnSpc>
                <a:spcPct val="90000"/>
              </a:lnSpc>
              <a:buFontTx/>
              <a:buNone/>
            </a:pPr>
            <a:r>
              <a:rPr lang="en-AU" dirty="0" smtClean="0"/>
              <a:t>d30                               yes      </a:t>
            </a:r>
            <a:r>
              <a:rPr lang="en-AU" dirty="0" err="1" smtClean="0"/>
              <a:t>yes</a:t>
            </a:r>
            <a:r>
              <a:rPr lang="en-AU" dirty="0" smtClean="0"/>
              <a:t>     </a:t>
            </a:r>
            <a:r>
              <a:rPr lang="en-AU" dirty="0" err="1" smtClean="0"/>
              <a:t>yes</a:t>
            </a:r>
            <a:r>
              <a:rPr lang="en-AU" dirty="0" smtClean="0"/>
              <a:t>       no     -</a:t>
            </a:r>
          </a:p>
          <a:p>
            <a:pPr eaLnBrk="1" hangingPunct="1">
              <a:lnSpc>
                <a:spcPct val="90000"/>
              </a:lnSpc>
              <a:buFontTx/>
              <a:buNone/>
            </a:pPr>
            <a:r>
              <a:rPr lang="en-AU" dirty="0" smtClean="0"/>
              <a:t>BE2                                no       </a:t>
            </a:r>
            <a:r>
              <a:rPr lang="en-AU" dirty="0" err="1" smtClean="0"/>
              <a:t>no</a:t>
            </a:r>
            <a:r>
              <a:rPr lang="en-AU" dirty="0" smtClean="0"/>
              <a:t>       </a:t>
            </a:r>
            <a:r>
              <a:rPr lang="en-AU" dirty="0" err="1" smtClean="0"/>
              <a:t>no</a:t>
            </a:r>
            <a:r>
              <a:rPr lang="en-AU" dirty="0" smtClean="0"/>
              <a:t>        </a:t>
            </a:r>
            <a:r>
              <a:rPr lang="en-AU" dirty="0" err="1" smtClean="0"/>
              <a:t>no</a:t>
            </a:r>
            <a:r>
              <a:rPr lang="en-AU" dirty="0" smtClean="0"/>
              <a:t>     ACTIVE</a:t>
            </a:r>
          </a:p>
          <a:p>
            <a:pPr eaLnBrk="1" hangingPunct="1">
              <a:lnSpc>
                <a:spcPct val="90000"/>
              </a:lnSpc>
              <a:buFontTx/>
              <a:buNone/>
            </a:pPr>
            <a:r>
              <a:rPr lang="en-AU" dirty="0" smtClean="0"/>
              <a:t># </a:t>
            </a:r>
            <a:r>
              <a:rPr lang="en-AU" dirty="0" err="1" smtClean="0"/>
              <a:t>lufslist</a:t>
            </a:r>
            <a:r>
              <a:rPr lang="en-AU" dirty="0" smtClean="0"/>
              <a:t> BE1</a:t>
            </a:r>
          </a:p>
          <a:p>
            <a:pPr eaLnBrk="1" hangingPunct="1">
              <a:lnSpc>
                <a:spcPct val="90000"/>
              </a:lnSpc>
              <a:buFontTx/>
              <a:buNone/>
            </a:pPr>
            <a:r>
              <a:rPr lang="en-AU" dirty="0" smtClean="0"/>
              <a:t># </a:t>
            </a:r>
            <a:r>
              <a:rPr lang="en-AU" dirty="0" err="1" smtClean="0"/>
              <a:t>lufslist</a:t>
            </a:r>
            <a:r>
              <a:rPr lang="en-AU" dirty="0" smtClean="0"/>
              <a:t> BE2</a:t>
            </a:r>
          </a:p>
          <a:p>
            <a:pPr eaLnBrk="1" hangingPunct="1">
              <a:lnSpc>
                <a:spcPct val="90000"/>
              </a:lnSpc>
              <a:buFontTx/>
              <a:buNone/>
            </a:pPr>
            <a:r>
              <a:rPr lang="en-AU" dirty="0" smtClean="0"/>
              <a:t># </a:t>
            </a:r>
            <a:r>
              <a:rPr lang="en-AU" dirty="0" err="1" smtClean="0"/>
              <a:t>lucompare</a:t>
            </a:r>
            <a:r>
              <a:rPr lang="en-AU" dirty="0" smtClean="0"/>
              <a:t> BE2</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8"/>
          <p:cNvSpPr>
            <a:spLocks noGrp="1" noChangeArrowheads="1"/>
          </p:cNvSpPr>
          <p:nvPr>
            <p:ph type="hdr" sz="quarter"/>
          </p:nvPr>
        </p:nvSpPr>
        <p:spPr>
          <a:noFill/>
        </p:spPr>
        <p:txBody>
          <a:bodyPr/>
          <a:lstStyle/>
          <a:p>
            <a:r>
              <a:rPr lang="en-US"/>
              <a:t>Dusan Baljevic</a:t>
            </a:r>
          </a:p>
        </p:txBody>
      </p:sp>
      <p:sp>
        <p:nvSpPr>
          <p:cNvPr id="103427" name="Rectangle 11"/>
          <p:cNvSpPr>
            <a:spLocks noGrp="1" noChangeArrowheads="1"/>
          </p:cNvSpPr>
          <p:nvPr>
            <p:ph type="sldNum" sz="quarter" idx="5"/>
          </p:nvPr>
        </p:nvSpPr>
        <p:spPr>
          <a:noFill/>
        </p:spPr>
        <p:txBody>
          <a:bodyPr/>
          <a:lstStyle/>
          <a:p>
            <a:fld id="{E93F1B0B-8E7F-4F55-AF2F-56D7BAC66EB9}" type="slidenum">
              <a:rPr lang="en-US"/>
              <a:pPr/>
              <a:t>107</a:t>
            </a:fld>
            <a:endParaRPr lang="en-US"/>
          </a:p>
        </p:txBody>
      </p:sp>
      <p:sp>
        <p:nvSpPr>
          <p:cNvPr id="103428" name="Rectangle 2"/>
          <p:cNvSpPr>
            <a:spLocks noGrp="1" noRot="1" noChangeAspect="1" noChangeArrowheads="1" noTextEdit="1"/>
          </p:cNvSpPr>
          <p:nvPr>
            <p:ph type="sldImg"/>
          </p:nvPr>
        </p:nvSpPr>
        <p:spPr>
          <a:ln/>
        </p:spPr>
      </p:sp>
      <p:sp>
        <p:nvSpPr>
          <p:cNvPr id="103429" name="Rectangle 3"/>
          <p:cNvSpPr>
            <a:spLocks noGrp="1" noChangeArrowheads="1"/>
          </p:cNvSpPr>
          <p:nvPr>
            <p:ph type="body" idx="1"/>
          </p:nvPr>
        </p:nvSpPr>
        <p:spPr>
          <a:noFill/>
          <a:ln/>
        </p:spPr>
        <p:txBody>
          <a:bodyPr/>
          <a:lstStyle/>
          <a:p>
            <a:pPr eaLnBrk="1" hangingPunct="1">
              <a:buFontTx/>
              <a:buNone/>
            </a:pPr>
            <a:endParaRPr lang="en-AU" smtClean="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8"/>
          <p:cNvSpPr>
            <a:spLocks noGrp="1" noChangeArrowheads="1"/>
          </p:cNvSpPr>
          <p:nvPr>
            <p:ph type="hdr" sz="quarter"/>
          </p:nvPr>
        </p:nvSpPr>
        <p:spPr>
          <a:noFill/>
        </p:spPr>
        <p:txBody>
          <a:bodyPr/>
          <a:lstStyle/>
          <a:p>
            <a:r>
              <a:rPr lang="en-US"/>
              <a:t>Dusan Baljevic</a:t>
            </a:r>
          </a:p>
        </p:txBody>
      </p:sp>
      <p:sp>
        <p:nvSpPr>
          <p:cNvPr id="103427" name="Rectangle 11"/>
          <p:cNvSpPr>
            <a:spLocks noGrp="1" noChangeArrowheads="1"/>
          </p:cNvSpPr>
          <p:nvPr>
            <p:ph type="sldNum" sz="quarter" idx="5"/>
          </p:nvPr>
        </p:nvSpPr>
        <p:spPr>
          <a:noFill/>
        </p:spPr>
        <p:txBody>
          <a:bodyPr/>
          <a:lstStyle/>
          <a:p>
            <a:fld id="{E93F1B0B-8E7F-4F55-AF2F-56D7BAC66EB9}" type="slidenum">
              <a:rPr lang="en-US"/>
              <a:pPr/>
              <a:t>108</a:t>
            </a:fld>
            <a:endParaRPr lang="en-US"/>
          </a:p>
        </p:txBody>
      </p:sp>
      <p:sp>
        <p:nvSpPr>
          <p:cNvPr id="103428" name="Rectangle 2"/>
          <p:cNvSpPr>
            <a:spLocks noGrp="1" noRot="1" noChangeAspect="1" noChangeArrowheads="1" noTextEdit="1"/>
          </p:cNvSpPr>
          <p:nvPr>
            <p:ph type="sldImg"/>
          </p:nvPr>
        </p:nvSpPr>
        <p:spPr>
          <a:ln/>
        </p:spPr>
      </p:sp>
      <p:sp>
        <p:nvSpPr>
          <p:cNvPr id="103429" name="Rectangle 3"/>
          <p:cNvSpPr>
            <a:spLocks noGrp="1" noChangeArrowheads="1"/>
          </p:cNvSpPr>
          <p:nvPr>
            <p:ph type="body" idx="1"/>
          </p:nvPr>
        </p:nvSpPr>
        <p:spPr>
          <a:noFill/>
          <a:ln/>
        </p:spPr>
        <p:txBody>
          <a:bodyPr/>
          <a:lstStyle/>
          <a:p>
            <a:pPr eaLnBrk="1" hangingPunct="1">
              <a:buFontTx/>
              <a:buNone/>
            </a:pPr>
            <a:endParaRPr lang="en-AU" smtClean="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109</a:t>
            </a:fld>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dirty="0"/>
          </a:p>
        </p:txBody>
      </p:sp>
      <p:sp>
        <p:nvSpPr>
          <p:cNvPr id="4" name="Header Placeholder 3"/>
          <p:cNvSpPr>
            <a:spLocks noGrp="1"/>
          </p:cNvSpPr>
          <p:nvPr>
            <p:ph type="hdr" sz="quarter" idx="10"/>
          </p:nvPr>
        </p:nvSpPr>
        <p:spPr/>
        <p:txBody>
          <a:bodyPr/>
          <a:lstStyle/>
          <a:p>
            <a:pPr>
              <a:defRPr/>
            </a:pPr>
            <a:r>
              <a:rPr lang="en-US" smtClean="0"/>
              <a:t>Dusan Baljevic</a:t>
            </a:r>
            <a:endParaRPr lang="en-US"/>
          </a:p>
        </p:txBody>
      </p:sp>
      <p:sp>
        <p:nvSpPr>
          <p:cNvPr id="5" name="Slide Number Placeholder 4"/>
          <p:cNvSpPr>
            <a:spLocks noGrp="1"/>
          </p:cNvSpPr>
          <p:nvPr>
            <p:ph type="sldNum" sz="quarter" idx="11"/>
          </p:nvPr>
        </p:nvSpPr>
        <p:spPr/>
        <p:txBody>
          <a:bodyPr/>
          <a:lstStyle/>
          <a:p>
            <a:pPr>
              <a:defRPr/>
            </a:pPr>
            <a:fld id="{E29971C7-D8D2-4104-9D33-89DAD9A6D1D4}" type="slidenum">
              <a:rPr lang="en-US" smtClean="0"/>
              <a:pPr>
                <a:defRPr/>
              </a:pPr>
              <a:t>110</a:t>
            </a:fld>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48835"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48836" name="Rectangle 14"/>
          <p:cNvSpPr txBox="1">
            <a:spLocks noGrp="1" noChangeArrowheads="1"/>
          </p:cNvSpPr>
          <p:nvPr/>
        </p:nvSpPr>
        <p:spPr bwMode="auto">
          <a:xfrm>
            <a:off x="710142"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48837" name="Rectangle 2"/>
          <p:cNvSpPr>
            <a:spLocks noGrp="1" noRot="1" noChangeAspect="1" noChangeArrowheads="1" noTextEdit="1"/>
          </p:cNvSpPr>
          <p:nvPr>
            <p:ph type="sldImg"/>
          </p:nvPr>
        </p:nvSpPr>
        <p:spPr>
          <a:xfrm>
            <a:off x="3130550" y="301625"/>
            <a:ext cx="3036888" cy="2278063"/>
          </a:xfrm>
          <a:ln/>
        </p:spPr>
      </p:sp>
      <p:sp>
        <p:nvSpPr>
          <p:cNvPr id="248838" name="Rectangle 3"/>
          <p:cNvSpPr>
            <a:spLocks noGrp="1" noChangeArrowheads="1"/>
          </p:cNvSpPr>
          <p:nvPr>
            <p:ph type="body" idx="1"/>
          </p:nvPr>
        </p:nvSpPr>
        <p:spPr>
          <a:xfrm>
            <a:off x="710142" y="2628900"/>
            <a:ext cx="7861054" cy="4170805"/>
          </a:xfrm>
          <a:noFill/>
          <a:ln/>
        </p:spPr>
        <p:txBody>
          <a:bodyPr lIns="45720" rIns="45720"/>
          <a:lstStyle/>
          <a:p>
            <a:pPr marL="0" indent="0" defTabSz="228600" eaLnBrk="1" hangingPunct="1">
              <a:buNone/>
            </a:pPr>
            <a:endParaRPr lang="en-US" dirty="0" smtClean="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50883"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50884" name="Rectangle 14"/>
          <p:cNvSpPr txBox="1">
            <a:spLocks noGrp="1" noChangeArrowheads="1"/>
          </p:cNvSpPr>
          <p:nvPr/>
        </p:nvSpPr>
        <p:spPr bwMode="auto">
          <a:xfrm>
            <a:off x="710142"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50885" name="Rectangle 2"/>
          <p:cNvSpPr>
            <a:spLocks noGrp="1" noRot="1" noChangeAspect="1" noChangeArrowheads="1" noTextEdit="1"/>
          </p:cNvSpPr>
          <p:nvPr>
            <p:ph type="sldImg"/>
          </p:nvPr>
        </p:nvSpPr>
        <p:spPr>
          <a:xfrm>
            <a:off x="3130550" y="301625"/>
            <a:ext cx="3036888" cy="2278063"/>
          </a:xfrm>
          <a:ln/>
        </p:spPr>
      </p:sp>
      <p:sp>
        <p:nvSpPr>
          <p:cNvPr id="250886" name="Rectangle 3"/>
          <p:cNvSpPr>
            <a:spLocks noGrp="1" noChangeArrowheads="1"/>
          </p:cNvSpPr>
          <p:nvPr>
            <p:ph type="body" idx="1"/>
          </p:nvPr>
        </p:nvSpPr>
        <p:spPr>
          <a:xfrm>
            <a:off x="710142" y="2628900"/>
            <a:ext cx="7861054" cy="4170805"/>
          </a:xfrm>
          <a:noFill/>
          <a:ln/>
        </p:spPr>
        <p:txBody>
          <a:bodyPr lIns="45720" rIns="45720"/>
          <a:lstStyle/>
          <a:p>
            <a:pPr marL="0" indent="0" defTabSz="228600" eaLnBrk="1" hangingPunct="1"/>
            <a:r>
              <a:rPr lang="en-US" dirty="0" smtClean="0"/>
              <a:t>If you run drd activate and then decide not to activate the inactive system image, you have the following options for undoing activation of the inactive system image:</a:t>
            </a:r>
          </a:p>
          <a:p>
            <a:pPr marL="0" indent="0" defTabSz="228600" eaLnBrk="1" hangingPunct="1"/>
            <a:r>
              <a:rPr lang="en-US" dirty="0" smtClean="0"/>
              <a:t>Look through /var/opt/drd/drd.log to find messages indicating the previous primary boot path, the run setboot –p to set the primary boot path to that disk.</a:t>
            </a:r>
          </a:p>
          <a:p>
            <a:pPr marL="0" indent="0" defTabSz="228600" eaLnBrk="1" hangingPunct="1"/>
            <a:r>
              <a:rPr lang="en-US" dirty="0" smtClean="0"/>
              <a:t>Run vgdisplay –v to determine the disk containing vg00, then run ioscan –fnkC disk to determine the hardware path corresponding to the disk, then run setboot –p to set the primary boot path to that disk.</a:t>
            </a:r>
          </a:p>
          <a:p>
            <a:pPr marL="0" indent="0" defTabSz="228600" eaLnBrk="1" hangingPunct="1"/>
            <a:r>
              <a:rPr lang="en-US" dirty="0" smtClean="0"/>
              <a:t>Run cat /stand/bootconf to get the device file of the boot disk, run ioscn –fnkC disk to identify the corresponding hardware path, and then run setboot –p to set the primary boot path.</a:t>
            </a:r>
          </a:p>
          <a:p>
            <a:pPr marL="0" indent="0" defTabSz="228600" eaLnBrk="1" hangingPunct="1"/>
            <a:endParaRPr lang="en-US" dirty="0" smtClean="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52931"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52932" name="Rectangle 14"/>
          <p:cNvSpPr txBox="1">
            <a:spLocks noGrp="1" noChangeArrowheads="1"/>
          </p:cNvSpPr>
          <p:nvPr/>
        </p:nvSpPr>
        <p:spPr bwMode="auto">
          <a:xfrm>
            <a:off x="710142"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52933" name="Rectangle 2"/>
          <p:cNvSpPr>
            <a:spLocks noGrp="1" noRot="1" noChangeAspect="1" noChangeArrowheads="1" noTextEdit="1"/>
          </p:cNvSpPr>
          <p:nvPr>
            <p:ph type="sldImg"/>
          </p:nvPr>
        </p:nvSpPr>
        <p:spPr>
          <a:xfrm>
            <a:off x="3130550" y="301625"/>
            <a:ext cx="3036888" cy="2278063"/>
          </a:xfrm>
          <a:ln/>
        </p:spPr>
      </p:sp>
      <p:sp>
        <p:nvSpPr>
          <p:cNvPr id="252934" name="Rectangle 3"/>
          <p:cNvSpPr>
            <a:spLocks noGrp="1" noChangeArrowheads="1"/>
          </p:cNvSpPr>
          <p:nvPr>
            <p:ph type="body" idx="1"/>
          </p:nvPr>
        </p:nvSpPr>
        <p:spPr>
          <a:xfrm>
            <a:off x="710142" y="2628900"/>
            <a:ext cx="7861054" cy="4170805"/>
          </a:xfrm>
          <a:noFill/>
          <a:ln/>
        </p:spPr>
        <p:txBody>
          <a:bodyPr lIns="45720" rIns="45720"/>
          <a:lstStyle/>
          <a:p>
            <a:pPr marL="0" indent="0" defTabSz="228600" eaLnBrk="1" hangingPunct="1">
              <a:buNone/>
            </a:pPr>
            <a:endParaRPr lang="en-US" dirty="0" smtClean="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54979"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54980" name="Rectangle 14"/>
          <p:cNvSpPr txBox="1">
            <a:spLocks noGrp="1" noChangeArrowheads="1"/>
          </p:cNvSpPr>
          <p:nvPr/>
        </p:nvSpPr>
        <p:spPr bwMode="auto">
          <a:xfrm>
            <a:off x="710142"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54981" name="Rectangle 2"/>
          <p:cNvSpPr>
            <a:spLocks noGrp="1" noRot="1" noChangeAspect="1" noChangeArrowheads="1" noTextEdit="1"/>
          </p:cNvSpPr>
          <p:nvPr>
            <p:ph type="sldImg"/>
          </p:nvPr>
        </p:nvSpPr>
        <p:spPr>
          <a:xfrm>
            <a:off x="3130550" y="301625"/>
            <a:ext cx="3036888" cy="2278063"/>
          </a:xfrm>
          <a:ln/>
        </p:spPr>
      </p:sp>
      <p:sp>
        <p:nvSpPr>
          <p:cNvPr id="254982" name="Rectangle 3"/>
          <p:cNvSpPr>
            <a:spLocks noGrp="1" noChangeArrowheads="1"/>
          </p:cNvSpPr>
          <p:nvPr>
            <p:ph type="body" idx="1"/>
          </p:nvPr>
        </p:nvSpPr>
        <p:spPr>
          <a:xfrm>
            <a:off x="710142" y="2628900"/>
            <a:ext cx="7861054" cy="4170805"/>
          </a:xfrm>
          <a:noFill/>
          <a:ln/>
        </p:spPr>
        <p:txBody>
          <a:bodyPr lIns="45720" rIns="45720"/>
          <a:lstStyle/>
          <a:p>
            <a:pPr marL="0" indent="0" defTabSz="228600" eaLnBrk="1" hangingPunct="1">
              <a:buNone/>
            </a:pPr>
            <a:endParaRPr lang="en-US" dirty="0" smtClean="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57027"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57028" name="Rectangle 14"/>
          <p:cNvSpPr txBox="1">
            <a:spLocks noGrp="1" noChangeArrowheads="1"/>
          </p:cNvSpPr>
          <p:nvPr/>
        </p:nvSpPr>
        <p:spPr bwMode="auto">
          <a:xfrm>
            <a:off x="710142"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57029" name="Rectangle 2"/>
          <p:cNvSpPr>
            <a:spLocks noGrp="1" noRot="1" noChangeAspect="1" noChangeArrowheads="1" noTextEdit="1"/>
          </p:cNvSpPr>
          <p:nvPr>
            <p:ph type="sldImg"/>
          </p:nvPr>
        </p:nvSpPr>
        <p:spPr>
          <a:xfrm>
            <a:off x="3130550" y="301625"/>
            <a:ext cx="3036888" cy="2278063"/>
          </a:xfrm>
          <a:ln/>
        </p:spPr>
      </p:sp>
      <p:sp>
        <p:nvSpPr>
          <p:cNvPr id="257030" name="Rectangle 3"/>
          <p:cNvSpPr>
            <a:spLocks noGrp="1" noChangeArrowheads="1"/>
          </p:cNvSpPr>
          <p:nvPr>
            <p:ph type="body" idx="1"/>
          </p:nvPr>
        </p:nvSpPr>
        <p:spPr>
          <a:xfrm>
            <a:off x="710142" y="2628900"/>
            <a:ext cx="7861054" cy="4170805"/>
          </a:xfrm>
          <a:noFill/>
          <a:ln/>
        </p:spPr>
        <p:txBody>
          <a:bodyPr lIns="45720" rIns="45720"/>
          <a:lstStyle/>
          <a:p>
            <a:pPr marL="0" indent="0" defTabSz="228600" eaLnBrk="1" hangingPunct="1">
              <a:buNone/>
            </a:pPr>
            <a:endParaRPr lang="en-US" dirty="0" smtClean="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57027"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57028" name="Rectangle 14"/>
          <p:cNvSpPr txBox="1">
            <a:spLocks noGrp="1" noChangeArrowheads="1"/>
          </p:cNvSpPr>
          <p:nvPr/>
        </p:nvSpPr>
        <p:spPr bwMode="auto">
          <a:xfrm>
            <a:off x="710142"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57029" name="Rectangle 2"/>
          <p:cNvSpPr>
            <a:spLocks noGrp="1" noRot="1" noChangeAspect="1" noChangeArrowheads="1" noTextEdit="1"/>
          </p:cNvSpPr>
          <p:nvPr>
            <p:ph type="sldImg"/>
          </p:nvPr>
        </p:nvSpPr>
        <p:spPr>
          <a:xfrm>
            <a:off x="3130550" y="301625"/>
            <a:ext cx="3036888" cy="2278063"/>
          </a:xfrm>
          <a:ln/>
        </p:spPr>
      </p:sp>
      <p:sp>
        <p:nvSpPr>
          <p:cNvPr id="257030" name="Rectangle 3"/>
          <p:cNvSpPr>
            <a:spLocks noGrp="1" noChangeArrowheads="1"/>
          </p:cNvSpPr>
          <p:nvPr>
            <p:ph type="body" idx="1"/>
          </p:nvPr>
        </p:nvSpPr>
        <p:spPr>
          <a:xfrm>
            <a:off x="710142" y="2628900"/>
            <a:ext cx="7861054" cy="4170805"/>
          </a:xfrm>
          <a:noFill/>
          <a:ln/>
        </p:spPr>
        <p:txBody>
          <a:bodyPr lIns="45720" rIns="45720"/>
          <a:lstStyle/>
          <a:p>
            <a:pPr marL="0" indent="0" defTabSz="228600" eaLnBrk="1" hangingPunct="1">
              <a:buNone/>
            </a:pPr>
            <a:endParaRPr lang="en-US" dirty="0" smtClean="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12"/>
          <p:cNvSpPr txBox="1">
            <a:spLocks noGrp="1" noChangeArrowheads="1"/>
          </p:cNvSpPr>
          <p:nvPr/>
        </p:nvSpPr>
        <p:spPr bwMode="auto">
          <a:xfrm>
            <a:off x="710142" y="0"/>
            <a:ext cx="3847677" cy="227455"/>
          </a:xfrm>
          <a:prstGeom prst="rect">
            <a:avLst/>
          </a:prstGeom>
          <a:noFill/>
          <a:ln w="12700">
            <a:noFill/>
            <a:miter lim="800000"/>
            <a:headEnd/>
            <a:tailEnd/>
          </a:ln>
        </p:spPr>
        <p:txBody>
          <a:bodyPr lIns="0" tIns="0" rIns="0" bIns="0" anchor="b"/>
          <a:lstStyle/>
          <a:p>
            <a:pPr eaLnBrk="0" hangingPunct="0">
              <a:lnSpc>
                <a:spcPct val="90000"/>
              </a:lnSpc>
            </a:pPr>
            <a:r>
              <a:rPr lang="en-US" sz="900" dirty="0"/>
              <a:t>[Course Title]</a:t>
            </a:r>
          </a:p>
        </p:txBody>
      </p:sp>
      <p:sp>
        <p:nvSpPr>
          <p:cNvPr id="259075" name="Rectangle 13"/>
          <p:cNvSpPr txBox="1">
            <a:spLocks noGrp="1" noChangeArrowheads="1"/>
          </p:cNvSpPr>
          <p:nvPr/>
        </p:nvSpPr>
        <p:spPr bwMode="auto">
          <a:xfrm>
            <a:off x="4738582" y="0"/>
            <a:ext cx="3834765" cy="227455"/>
          </a:xfrm>
          <a:prstGeom prst="rect">
            <a:avLst/>
          </a:prstGeom>
          <a:noFill/>
          <a:ln w="12700">
            <a:noFill/>
            <a:miter lim="800000"/>
            <a:headEnd/>
            <a:tailEnd/>
          </a:ln>
        </p:spPr>
        <p:txBody>
          <a:bodyPr lIns="0" tIns="0" rIns="0" bIns="0" anchor="b"/>
          <a:lstStyle/>
          <a:p>
            <a:pPr algn="r" eaLnBrk="0" hangingPunct="0">
              <a:lnSpc>
                <a:spcPct val="90000"/>
              </a:lnSpc>
            </a:pPr>
            <a:r>
              <a:rPr lang="en-US" sz="900" dirty="0"/>
              <a:t>[Module Title]</a:t>
            </a:r>
          </a:p>
        </p:txBody>
      </p:sp>
      <p:sp>
        <p:nvSpPr>
          <p:cNvPr id="259076" name="Rectangle 14"/>
          <p:cNvSpPr txBox="1">
            <a:spLocks noGrp="1" noChangeArrowheads="1"/>
          </p:cNvSpPr>
          <p:nvPr/>
        </p:nvSpPr>
        <p:spPr bwMode="auto">
          <a:xfrm>
            <a:off x="710142" y="6856339"/>
            <a:ext cx="1559722" cy="138499"/>
          </a:xfrm>
          <a:prstGeom prst="rect">
            <a:avLst/>
          </a:prstGeom>
          <a:noFill/>
          <a:ln w="9525">
            <a:noFill/>
            <a:miter lim="800000"/>
            <a:headEnd/>
            <a:tailEnd/>
          </a:ln>
        </p:spPr>
        <p:txBody>
          <a:bodyPr wrap="none" lIns="0" tIns="0" rIns="0" bIns="0" anchor="b">
            <a:spAutoFit/>
          </a:bodyPr>
          <a:lstStyle/>
          <a:p>
            <a:pPr eaLnBrk="0" hangingPunct="0">
              <a:spcBef>
                <a:spcPct val="50000"/>
              </a:spcBef>
            </a:pPr>
            <a:r>
              <a:rPr lang="en-US" sz="900" dirty="0"/>
              <a:t>[Rev. # or date] – HP Restricted</a:t>
            </a:r>
          </a:p>
        </p:txBody>
      </p:sp>
      <p:sp>
        <p:nvSpPr>
          <p:cNvPr id="259077" name="Rectangle 2"/>
          <p:cNvSpPr>
            <a:spLocks noGrp="1" noRot="1" noChangeAspect="1" noChangeArrowheads="1" noTextEdit="1"/>
          </p:cNvSpPr>
          <p:nvPr>
            <p:ph type="sldImg"/>
          </p:nvPr>
        </p:nvSpPr>
        <p:spPr>
          <a:xfrm>
            <a:off x="3130550" y="301625"/>
            <a:ext cx="3036888" cy="2278063"/>
          </a:xfrm>
          <a:ln/>
        </p:spPr>
      </p:sp>
      <p:sp>
        <p:nvSpPr>
          <p:cNvPr id="259078" name="Rectangle 3"/>
          <p:cNvSpPr>
            <a:spLocks noGrp="1" noChangeArrowheads="1"/>
          </p:cNvSpPr>
          <p:nvPr>
            <p:ph type="body" idx="1"/>
          </p:nvPr>
        </p:nvSpPr>
        <p:spPr>
          <a:xfrm>
            <a:off x="710142" y="2628900"/>
            <a:ext cx="7861054" cy="4170805"/>
          </a:xfrm>
          <a:noFill/>
          <a:ln/>
        </p:spPr>
        <p:txBody>
          <a:bodyPr lIns="45720" rIns="45720"/>
          <a:lstStyle/>
          <a:p>
            <a:pPr marL="0" indent="0" defTabSz="228600" eaLnBrk="1" hangingPunct="1">
              <a:buNone/>
            </a:pPr>
            <a:endParaRPr lang="en-US" dirty="0" smtClean="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8"/>
          <p:cNvSpPr>
            <a:spLocks noGrp="1" noChangeArrowheads="1"/>
          </p:cNvSpPr>
          <p:nvPr>
            <p:ph type="hdr" sz="quarter"/>
          </p:nvPr>
        </p:nvSpPr>
        <p:spPr>
          <a:noFill/>
        </p:spPr>
        <p:txBody>
          <a:bodyPr/>
          <a:lstStyle/>
          <a:p>
            <a:r>
              <a:rPr lang="en-US"/>
              <a:t>Dusan Baljevic</a:t>
            </a:r>
          </a:p>
        </p:txBody>
      </p:sp>
      <p:sp>
        <p:nvSpPr>
          <p:cNvPr id="104451" name="Rectangle 11"/>
          <p:cNvSpPr>
            <a:spLocks noGrp="1" noChangeArrowheads="1"/>
          </p:cNvSpPr>
          <p:nvPr>
            <p:ph type="sldNum" sz="quarter" idx="5"/>
          </p:nvPr>
        </p:nvSpPr>
        <p:spPr>
          <a:noFill/>
        </p:spPr>
        <p:txBody>
          <a:bodyPr/>
          <a:lstStyle/>
          <a:p>
            <a:fld id="{90FFC8F5-8366-4FA5-A29B-9F2EEF6D4A47}" type="slidenum">
              <a:rPr lang="en-US"/>
              <a:pPr/>
              <a:t>118</a:t>
            </a:fld>
            <a:endParaRPr lang="en-US"/>
          </a:p>
        </p:txBody>
      </p:sp>
      <p:sp>
        <p:nvSpPr>
          <p:cNvPr id="104452" name="Rectangle 2"/>
          <p:cNvSpPr>
            <a:spLocks noGrp="1" noRot="1" noChangeAspect="1" noChangeArrowheads="1" noTextEdit="1"/>
          </p:cNvSpPr>
          <p:nvPr>
            <p:ph type="sldImg"/>
          </p:nvPr>
        </p:nvSpPr>
        <p:spPr>
          <a:ln/>
        </p:spPr>
      </p:sp>
      <p:sp>
        <p:nvSpPr>
          <p:cNvPr id="104453" name="Rectangle 3"/>
          <p:cNvSpPr>
            <a:spLocks noGrp="1" noChangeArrowheads="1"/>
          </p:cNvSpPr>
          <p:nvPr>
            <p:ph type="body" idx="1"/>
          </p:nvPr>
        </p:nvSpPr>
        <p:spPr>
          <a:noFill/>
          <a:ln/>
        </p:spPr>
        <p:txBody>
          <a:bodyPr/>
          <a:lstStyle/>
          <a:p>
            <a:pPr eaLnBrk="1" hangingPunct="1">
              <a:buFontTx/>
              <a:buNone/>
            </a:pPr>
            <a:endParaRPr lang="en-AU" smtClean="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8"/>
          <p:cNvSpPr>
            <a:spLocks noGrp="1" noChangeArrowheads="1"/>
          </p:cNvSpPr>
          <p:nvPr>
            <p:ph type="hdr" sz="quarter"/>
          </p:nvPr>
        </p:nvSpPr>
        <p:spPr>
          <a:noFill/>
        </p:spPr>
        <p:txBody>
          <a:bodyPr/>
          <a:lstStyle/>
          <a:p>
            <a:r>
              <a:rPr lang="en-US"/>
              <a:t>Dusan Baljevic</a:t>
            </a:r>
          </a:p>
        </p:txBody>
      </p:sp>
      <p:sp>
        <p:nvSpPr>
          <p:cNvPr id="104451" name="Rectangle 11"/>
          <p:cNvSpPr>
            <a:spLocks noGrp="1" noChangeArrowheads="1"/>
          </p:cNvSpPr>
          <p:nvPr>
            <p:ph type="sldNum" sz="quarter" idx="5"/>
          </p:nvPr>
        </p:nvSpPr>
        <p:spPr>
          <a:noFill/>
        </p:spPr>
        <p:txBody>
          <a:bodyPr/>
          <a:lstStyle/>
          <a:p>
            <a:fld id="{90FFC8F5-8366-4FA5-A29B-9F2EEF6D4A47}" type="slidenum">
              <a:rPr lang="en-US"/>
              <a:pPr/>
              <a:t>119</a:t>
            </a:fld>
            <a:endParaRPr lang="en-US"/>
          </a:p>
        </p:txBody>
      </p:sp>
      <p:sp>
        <p:nvSpPr>
          <p:cNvPr id="104452" name="Rectangle 2"/>
          <p:cNvSpPr>
            <a:spLocks noGrp="1" noRot="1" noChangeAspect="1" noChangeArrowheads="1" noTextEdit="1"/>
          </p:cNvSpPr>
          <p:nvPr>
            <p:ph type="sldImg"/>
          </p:nvPr>
        </p:nvSpPr>
        <p:spPr>
          <a:ln/>
        </p:spPr>
      </p:sp>
      <p:sp>
        <p:nvSpPr>
          <p:cNvPr id="104453" name="Rectangle 3"/>
          <p:cNvSpPr>
            <a:spLocks noGrp="1" noChangeArrowheads="1"/>
          </p:cNvSpPr>
          <p:nvPr>
            <p:ph type="body" idx="1"/>
          </p:nvPr>
        </p:nvSpPr>
        <p:spPr>
          <a:noFill/>
          <a:ln/>
        </p:spPr>
        <p:txBody>
          <a:bodyPr/>
          <a:lstStyle/>
          <a:p>
            <a:pPr>
              <a:buNone/>
            </a:pPr>
            <a:r>
              <a:rPr lang="en-AU" dirty="0" smtClean="0"/>
              <a:t>* </a:t>
            </a:r>
            <a:r>
              <a:rPr lang="en-US" sz="1200" kern="1200" dirty="0" smtClean="0">
                <a:solidFill>
                  <a:schemeClr val="tx1"/>
                </a:solidFill>
                <a:latin typeface="Futura Bk" pitchFamily="34" charset="0"/>
                <a:ea typeface="+mn-ea"/>
                <a:cs typeface="+mn-cs"/>
              </a:rPr>
              <a:t>For deselecting software/products, sw_selection, the file should contain !sw_selection , like for example: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!selection</a:t>
            </a:r>
          </a:p>
          <a:p>
            <a:pPr>
              <a:buNone/>
            </a:pPr>
            <a:r>
              <a:rPr lang="en-US" sz="1200" kern="1200" dirty="0" smtClean="0">
                <a:solidFill>
                  <a:schemeClr val="tx1"/>
                </a:solidFill>
                <a:latin typeface="Futura Bk" pitchFamily="34" charset="0"/>
                <a:ea typeface="+mn-ea"/>
                <a:cs typeface="+mn-cs"/>
              </a:rPr>
              <a:t>or        [bundle]/[%match]</a:t>
            </a:r>
          </a:p>
          <a:p>
            <a:pPr>
              <a:buNone/>
            </a:pPr>
            <a:r>
              <a:rPr lang="en-US" sz="1200" kern="1200" dirty="0" smtClean="0">
                <a:solidFill>
                  <a:schemeClr val="tx1"/>
                </a:solidFill>
                <a:latin typeface="Futura Bk" pitchFamily="34" charset="0"/>
                <a:ea typeface="+mn-ea"/>
                <a:cs typeface="+mn-cs"/>
              </a:rPr>
              <a:t>or        pattern-matching-expression</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8"/>
          <p:cNvSpPr>
            <a:spLocks noGrp="1" noChangeArrowheads="1"/>
          </p:cNvSpPr>
          <p:nvPr>
            <p:ph type="hdr" sz="quarter"/>
          </p:nvPr>
        </p:nvSpPr>
        <p:spPr>
          <a:noFill/>
        </p:spPr>
        <p:txBody>
          <a:bodyPr/>
          <a:lstStyle/>
          <a:p>
            <a:r>
              <a:rPr lang="en-US"/>
              <a:t>Dusan Baljevic</a:t>
            </a:r>
          </a:p>
        </p:txBody>
      </p:sp>
      <p:sp>
        <p:nvSpPr>
          <p:cNvPr id="104451" name="Rectangle 11"/>
          <p:cNvSpPr>
            <a:spLocks noGrp="1" noChangeArrowheads="1"/>
          </p:cNvSpPr>
          <p:nvPr>
            <p:ph type="sldNum" sz="quarter" idx="5"/>
          </p:nvPr>
        </p:nvSpPr>
        <p:spPr>
          <a:noFill/>
        </p:spPr>
        <p:txBody>
          <a:bodyPr/>
          <a:lstStyle/>
          <a:p>
            <a:fld id="{90FFC8F5-8366-4FA5-A29B-9F2EEF6D4A47}" type="slidenum">
              <a:rPr lang="en-US"/>
              <a:pPr/>
              <a:t>120</a:t>
            </a:fld>
            <a:endParaRPr lang="en-US"/>
          </a:p>
        </p:txBody>
      </p:sp>
      <p:sp>
        <p:nvSpPr>
          <p:cNvPr id="104452" name="Rectangle 2"/>
          <p:cNvSpPr>
            <a:spLocks noGrp="1" noRot="1" noChangeAspect="1" noChangeArrowheads="1" noTextEdit="1"/>
          </p:cNvSpPr>
          <p:nvPr>
            <p:ph type="sldImg"/>
          </p:nvPr>
        </p:nvSpPr>
        <p:spPr>
          <a:ln/>
        </p:spPr>
      </p:sp>
      <p:sp>
        <p:nvSpPr>
          <p:cNvPr id="104453" name="Rectangle 3"/>
          <p:cNvSpPr>
            <a:spLocks noGrp="1" noChangeArrowheads="1"/>
          </p:cNvSpPr>
          <p:nvPr>
            <p:ph type="body" idx="1"/>
          </p:nvPr>
        </p:nvSpPr>
        <p:spPr>
          <a:noFill/>
          <a:ln/>
        </p:spPr>
        <p:txBody>
          <a:bodyPr/>
          <a:lstStyle/>
          <a:p>
            <a:pPr eaLnBrk="1" hangingPunct="1">
              <a:buFontTx/>
              <a:buNone/>
            </a:pPr>
            <a:endParaRPr lang="en-AU" smtClean="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8"/>
          <p:cNvSpPr>
            <a:spLocks noGrp="1" noChangeArrowheads="1"/>
          </p:cNvSpPr>
          <p:nvPr>
            <p:ph type="hdr" sz="quarter"/>
          </p:nvPr>
        </p:nvSpPr>
        <p:spPr>
          <a:noFill/>
        </p:spPr>
        <p:txBody>
          <a:bodyPr/>
          <a:lstStyle/>
          <a:p>
            <a:r>
              <a:rPr lang="en-US"/>
              <a:t>Dusan Baljevic</a:t>
            </a:r>
          </a:p>
        </p:txBody>
      </p:sp>
      <p:sp>
        <p:nvSpPr>
          <p:cNvPr id="104451" name="Rectangle 11"/>
          <p:cNvSpPr>
            <a:spLocks noGrp="1" noChangeArrowheads="1"/>
          </p:cNvSpPr>
          <p:nvPr>
            <p:ph type="sldNum" sz="quarter" idx="5"/>
          </p:nvPr>
        </p:nvSpPr>
        <p:spPr>
          <a:noFill/>
        </p:spPr>
        <p:txBody>
          <a:bodyPr/>
          <a:lstStyle/>
          <a:p>
            <a:fld id="{90FFC8F5-8366-4FA5-A29B-9F2EEF6D4A47}" type="slidenum">
              <a:rPr lang="en-US"/>
              <a:pPr/>
              <a:t>121</a:t>
            </a:fld>
            <a:endParaRPr lang="en-US"/>
          </a:p>
        </p:txBody>
      </p:sp>
      <p:sp>
        <p:nvSpPr>
          <p:cNvPr id="104452" name="Rectangle 2"/>
          <p:cNvSpPr>
            <a:spLocks noGrp="1" noRot="1" noChangeAspect="1" noChangeArrowheads="1" noTextEdit="1"/>
          </p:cNvSpPr>
          <p:nvPr>
            <p:ph type="sldImg"/>
          </p:nvPr>
        </p:nvSpPr>
        <p:spPr>
          <a:ln/>
        </p:spPr>
      </p:sp>
      <p:sp>
        <p:nvSpPr>
          <p:cNvPr id="104453" name="Rectangle 3"/>
          <p:cNvSpPr>
            <a:spLocks noGrp="1" noChangeArrowheads="1"/>
          </p:cNvSpPr>
          <p:nvPr>
            <p:ph type="body" idx="1"/>
          </p:nvPr>
        </p:nvSpPr>
        <p:spPr>
          <a:noFill/>
          <a:ln/>
        </p:spPr>
        <p:txBody>
          <a:bodyPr/>
          <a:lstStyle/>
          <a:p>
            <a:pPr eaLnBrk="1" hangingPunct="1">
              <a:buFontTx/>
              <a:buNone/>
            </a:pPr>
            <a:endParaRPr lang="en-AU" smtClean="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8"/>
          <p:cNvSpPr>
            <a:spLocks noGrp="1" noChangeArrowheads="1"/>
          </p:cNvSpPr>
          <p:nvPr>
            <p:ph type="hdr" sz="quarter"/>
          </p:nvPr>
        </p:nvSpPr>
        <p:spPr>
          <a:noFill/>
        </p:spPr>
        <p:txBody>
          <a:bodyPr/>
          <a:lstStyle/>
          <a:p>
            <a:r>
              <a:rPr lang="en-US"/>
              <a:t>Dusan Baljevic</a:t>
            </a:r>
          </a:p>
        </p:txBody>
      </p:sp>
      <p:sp>
        <p:nvSpPr>
          <p:cNvPr id="104451" name="Rectangle 11"/>
          <p:cNvSpPr>
            <a:spLocks noGrp="1" noChangeArrowheads="1"/>
          </p:cNvSpPr>
          <p:nvPr>
            <p:ph type="sldNum" sz="quarter" idx="5"/>
          </p:nvPr>
        </p:nvSpPr>
        <p:spPr>
          <a:noFill/>
        </p:spPr>
        <p:txBody>
          <a:bodyPr/>
          <a:lstStyle/>
          <a:p>
            <a:fld id="{90FFC8F5-8366-4FA5-A29B-9F2EEF6D4A47}" type="slidenum">
              <a:rPr lang="en-US"/>
              <a:pPr/>
              <a:t>122</a:t>
            </a:fld>
            <a:endParaRPr lang="en-US"/>
          </a:p>
        </p:txBody>
      </p:sp>
      <p:sp>
        <p:nvSpPr>
          <p:cNvPr id="104452" name="Rectangle 2"/>
          <p:cNvSpPr>
            <a:spLocks noGrp="1" noRot="1" noChangeAspect="1" noChangeArrowheads="1" noTextEdit="1"/>
          </p:cNvSpPr>
          <p:nvPr>
            <p:ph type="sldImg"/>
          </p:nvPr>
        </p:nvSpPr>
        <p:spPr>
          <a:ln/>
        </p:spPr>
      </p:sp>
      <p:sp>
        <p:nvSpPr>
          <p:cNvPr id="104453" name="Rectangle 3"/>
          <p:cNvSpPr>
            <a:spLocks noGrp="1" noChangeArrowheads="1"/>
          </p:cNvSpPr>
          <p:nvPr>
            <p:ph type="body" idx="1"/>
          </p:nvPr>
        </p:nvSpPr>
        <p:spPr>
          <a:noFill/>
          <a:ln/>
        </p:spPr>
        <p:txBody>
          <a:bodyPr/>
          <a:lstStyle/>
          <a:p>
            <a:pPr eaLnBrk="1" hangingPunct="1">
              <a:buFontTx/>
              <a:buNone/>
            </a:pPr>
            <a:endParaRPr lang="en-AU" smtClean="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8"/>
          <p:cNvSpPr>
            <a:spLocks noGrp="1" noChangeArrowheads="1"/>
          </p:cNvSpPr>
          <p:nvPr>
            <p:ph type="hdr" sz="quarter"/>
          </p:nvPr>
        </p:nvSpPr>
        <p:spPr>
          <a:noFill/>
        </p:spPr>
        <p:txBody>
          <a:bodyPr/>
          <a:lstStyle/>
          <a:p>
            <a:r>
              <a:rPr lang="en-US"/>
              <a:t>Dusan Baljevic</a:t>
            </a:r>
          </a:p>
        </p:txBody>
      </p:sp>
      <p:sp>
        <p:nvSpPr>
          <p:cNvPr id="104451" name="Rectangle 11"/>
          <p:cNvSpPr>
            <a:spLocks noGrp="1" noChangeArrowheads="1"/>
          </p:cNvSpPr>
          <p:nvPr>
            <p:ph type="sldNum" sz="quarter" idx="5"/>
          </p:nvPr>
        </p:nvSpPr>
        <p:spPr>
          <a:noFill/>
        </p:spPr>
        <p:txBody>
          <a:bodyPr/>
          <a:lstStyle/>
          <a:p>
            <a:fld id="{90FFC8F5-8366-4FA5-A29B-9F2EEF6D4A47}" type="slidenum">
              <a:rPr lang="en-US"/>
              <a:pPr/>
              <a:t>123</a:t>
            </a:fld>
            <a:endParaRPr lang="en-US"/>
          </a:p>
        </p:txBody>
      </p:sp>
      <p:sp>
        <p:nvSpPr>
          <p:cNvPr id="104452" name="Rectangle 2"/>
          <p:cNvSpPr>
            <a:spLocks noGrp="1" noRot="1" noChangeAspect="1" noChangeArrowheads="1" noTextEdit="1"/>
          </p:cNvSpPr>
          <p:nvPr>
            <p:ph type="sldImg"/>
          </p:nvPr>
        </p:nvSpPr>
        <p:spPr>
          <a:ln/>
        </p:spPr>
      </p:sp>
      <p:sp>
        <p:nvSpPr>
          <p:cNvPr id="104453" name="Rectangle 3"/>
          <p:cNvSpPr>
            <a:spLocks noGrp="1" noChangeArrowheads="1"/>
          </p:cNvSpPr>
          <p:nvPr>
            <p:ph type="body" idx="1"/>
          </p:nvPr>
        </p:nvSpPr>
        <p:spPr>
          <a:noFill/>
          <a:ln/>
        </p:spPr>
        <p:txBody>
          <a:bodyPr/>
          <a:lstStyle/>
          <a:p>
            <a:pPr eaLnBrk="1" hangingPunct="1">
              <a:buFontTx/>
              <a:buNone/>
            </a:pPr>
            <a:endParaRPr lang="en-AU" smtClean="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8"/>
          <p:cNvSpPr>
            <a:spLocks noGrp="1" noChangeArrowheads="1"/>
          </p:cNvSpPr>
          <p:nvPr>
            <p:ph type="hdr" sz="quarter"/>
          </p:nvPr>
        </p:nvSpPr>
        <p:spPr>
          <a:noFill/>
        </p:spPr>
        <p:txBody>
          <a:bodyPr/>
          <a:lstStyle/>
          <a:p>
            <a:r>
              <a:rPr lang="en-US"/>
              <a:t>Dusan Baljevic</a:t>
            </a:r>
          </a:p>
        </p:txBody>
      </p:sp>
      <p:sp>
        <p:nvSpPr>
          <p:cNvPr id="104451" name="Rectangle 11"/>
          <p:cNvSpPr>
            <a:spLocks noGrp="1" noChangeArrowheads="1"/>
          </p:cNvSpPr>
          <p:nvPr>
            <p:ph type="sldNum" sz="quarter" idx="5"/>
          </p:nvPr>
        </p:nvSpPr>
        <p:spPr>
          <a:noFill/>
        </p:spPr>
        <p:txBody>
          <a:bodyPr/>
          <a:lstStyle/>
          <a:p>
            <a:fld id="{90FFC8F5-8366-4FA5-A29B-9F2EEF6D4A47}" type="slidenum">
              <a:rPr lang="en-US"/>
              <a:pPr/>
              <a:t>124</a:t>
            </a:fld>
            <a:endParaRPr lang="en-US"/>
          </a:p>
        </p:txBody>
      </p:sp>
      <p:sp>
        <p:nvSpPr>
          <p:cNvPr id="104452" name="Rectangle 2"/>
          <p:cNvSpPr>
            <a:spLocks noGrp="1" noRot="1" noChangeAspect="1" noChangeArrowheads="1" noTextEdit="1"/>
          </p:cNvSpPr>
          <p:nvPr>
            <p:ph type="sldImg"/>
          </p:nvPr>
        </p:nvSpPr>
        <p:spPr>
          <a:ln/>
        </p:spPr>
      </p:sp>
      <p:sp>
        <p:nvSpPr>
          <p:cNvPr id="104453" name="Rectangle 3"/>
          <p:cNvSpPr>
            <a:spLocks noGrp="1" noChangeArrowheads="1"/>
          </p:cNvSpPr>
          <p:nvPr>
            <p:ph type="body" idx="1"/>
          </p:nvPr>
        </p:nvSpPr>
        <p:spPr>
          <a:noFill/>
          <a:ln/>
        </p:spPr>
        <p:txBody>
          <a:bodyPr/>
          <a:lstStyle/>
          <a:p>
            <a:pPr eaLnBrk="1" hangingPunct="1">
              <a:buFontTx/>
              <a:buNone/>
            </a:pPr>
            <a:endParaRPr lang="en-AU" smtClean="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dirty="0"/>
              <a:t>HP Unix Professions Webcast October 2007</a:t>
            </a:r>
          </a:p>
        </p:txBody>
      </p:sp>
      <p:sp>
        <p:nvSpPr>
          <p:cNvPr id="6" name="Rectangle 11"/>
          <p:cNvSpPr>
            <a:spLocks noGrp="1" noChangeArrowheads="1"/>
          </p:cNvSpPr>
          <p:nvPr>
            <p:ph type="sldNum" sz="quarter" idx="5"/>
          </p:nvPr>
        </p:nvSpPr>
        <p:spPr>
          <a:ln/>
        </p:spPr>
        <p:txBody>
          <a:bodyPr/>
          <a:lstStyle/>
          <a:p>
            <a:fld id="{BC9A576B-2983-47A5-8F4F-F90F7EFDACEB}" type="slidenum">
              <a:rPr lang="en-US"/>
              <a:pPr/>
              <a:t>125</a:t>
            </a:fld>
            <a:endParaRPr lang="en-US" dirty="0"/>
          </a:p>
        </p:txBody>
      </p:sp>
      <p:sp>
        <p:nvSpPr>
          <p:cNvPr id="580610" name="Rectangle 2"/>
          <p:cNvSpPr>
            <a:spLocks noGrp="1" noRot="1" noChangeAspect="1" noChangeArrowheads="1" noTextEdit="1"/>
          </p:cNvSpPr>
          <p:nvPr>
            <p:ph type="sldImg"/>
          </p:nvPr>
        </p:nvSpPr>
        <p:spPr>
          <a:ln/>
        </p:spPr>
      </p:sp>
      <p:sp>
        <p:nvSpPr>
          <p:cNvPr id="580611" name="Rectangle 3"/>
          <p:cNvSpPr>
            <a:spLocks noGrp="1" noChangeArrowheads="1"/>
          </p:cNvSpPr>
          <p:nvPr>
            <p:ph type="body" idx="1"/>
          </p:nvPr>
        </p:nvSpPr>
        <p:spPr/>
        <p:txBody>
          <a:bodyPr/>
          <a:lstStyle/>
          <a:p>
            <a:pPr>
              <a:buFontTx/>
              <a:buNone/>
            </a:pPr>
            <a:endParaRPr lang="en-AU"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6426200" y="0"/>
            <a:ext cx="2717800" cy="6858000"/>
          </a:xfrm>
          <a:prstGeom prst="rect">
            <a:avLst/>
          </a:prstGeom>
          <a:solidFill>
            <a:schemeClr val="bg1"/>
          </a:solidFill>
          <a:ln w="9525">
            <a:noFill/>
            <a:miter lim="800000"/>
            <a:headEnd/>
            <a:tailEnd/>
          </a:ln>
          <a:effectLst/>
        </p:spPr>
        <p:txBody>
          <a:bodyPr wrap="none" anchor="ctr"/>
          <a:lstStyle/>
          <a:p>
            <a:pPr>
              <a:defRPr/>
            </a:pPr>
            <a:endParaRPr lang="en-US"/>
          </a:p>
        </p:txBody>
      </p:sp>
      <p:sp>
        <p:nvSpPr>
          <p:cNvPr id="4" name="Text Box 6"/>
          <p:cNvSpPr txBox="1">
            <a:spLocks noChangeArrowheads="1"/>
          </p:cNvSpPr>
          <p:nvPr/>
        </p:nvSpPr>
        <p:spPr bwMode="auto">
          <a:xfrm>
            <a:off x="465138" y="6399213"/>
            <a:ext cx="6019800" cy="369332"/>
          </a:xfrm>
          <a:prstGeom prst="rect">
            <a:avLst/>
          </a:prstGeom>
          <a:noFill/>
          <a:ln w="9525">
            <a:noFill/>
            <a:miter lim="800000"/>
            <a:headEnd/>
            <a:tailEnd/>
          </a:ln>
          <a:effectLst/>
        </p:spPr>
        <p:txBody>
          <a:bodyPr>
            <a:spAutoFit/>
          </a:bodyPr>
          <a:lstStyle/>
          <a:p>
            <a:pPr>
              <a:spcBef>
                <a:spcPct val="50000"/>
              </a:spcBef>
              <a:defRPr/>
            </a:pPr>
            <a:r>
              <a:rPr lang="en-US" sz="900" dirty="0" smtClean="0"/>
              <a:t>20012 </a:t>
            </a:r>
            <a:r>
              <a:rPr lang="en-US" sz="900" dirty="0"/>
              <a:t>Dusan Baljevic</a:t>
            </a:r>
            <a:br>
              <a:rPr lang="en-US" sz="900" dirty="0"/>
            </a:br>
            <a:r>
              <a:rPr lang="en-US" sz="900" dirty="0"/>
              <a:t>The information contained herein is subject to change without notice </a:t>
            </a:r>
          </a:p>
        </p:txBody>
      </p:sp>
      <p:sp>
        <p:nvSpPr>
          <p:cNvPr id="208901" name="Rectangle 5"/>
          <p:cNvSpPr>
            <a:spLocks noGrp="1" noChangeArrowheads="1"/>
          </p:cNvSpPr>
          <p:nvPr>
            <p:ph type="ctrTitle"/>
          </p:nvPr>
        </p:nvSpPr>
        <p:spPr>
          <a:xfrm>
            <a:off x="441325" y="1063625"/>
            <a:ext cx="5651500" cy="3059113"/>
          </a:xfrm>
        </p:spPr>
        <p:txBody>
          <a:bodyPr/>
          <a:lstStyle>
            <a:lvl1pPr>
              <a:defRPr sz="4400">
                <a:solidFill>
                  <a:schemeClr val="tx1"/>
                </a:solidFill>
                <a:latin typeface="Futura Lt" pitchFamily="34" charset="0"/>
              </a:defRPr>
            </a:lvl1pPr>
          </a:lstStyle>
          <a:p>
            <a:r>
              <a:rPr lang="en-US"/>
              <a:t>Click to edit Master title style</a:t>
            </a:r>
          </a:p>
        </p:txBody>
      </p:sp>
    </p:spTree>
  </p:cSld>
  <p:clrMapOvr>
    <a:overrideClrMapping bg1="dk2" tx1="lt1" bg2="dk1"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xfrm>
            <a:off x="593725" y="6623824"/>
            <a:ext cx="1837241" cy="224651"/>
          </a:xfrm>
          <a:ln/>
        </p:spPr>
        <p:txBody>
          <a:bodyPr/>
          <a:lstStyle>
            <a:lvl1pPr>
              <a:defRPr/>
            </a:lvl1pPr>
          </a:lstStyle>
          <a:p>
            <a:pPr>
              <a:defRPr/>
            </a:pPr>
            <a:r>
              <a:rPr lang="en-US" dirty="0" smtClean="0"/>
              <a:t>Last Updated in March 2012</a:t>
            </a:r>
            <a:endParaRPr lang="en-US" dirty="0"/>
          </a:p>
        </p:txBody>
      </p:sp>
      <p:sp>
        <p:nvSpPr>
          <p:cNvPr id="6" name="Rectangle 4"/>
          <p:cNvSpPr>
            <a:spLocks noGrp="1" noChangeArrowheads="1"/>
          </p:cNvSpPr>
          <p:nvPr>
            <p:ph type="sldNum" sz="quarter" idx="12"/>
          </p:nvPr>
        </p:nvSpPr>
        <p:spPr>
          <a:xfrm>
            <a:off x="4371278" y="6638925"/>
            <a:ext cx="762000" cy="219075"/>
          </a:xfrm>
          <a:ln/>
        </p:spPr>
        <p:txBody>
          <a:bodyPr/>
          <a:lstStyle>
            <a:lvl1pPr>
              <a:defRPr/>
            </a:lvl1pPr>
          </a:lstStyle>
          <a:p>
            <a:pPr>
              <a:defRPr/>
            </a:pPr>
            <a:fld id="{A290F020-1472-41B1-8108-E7AB42EDA8E8}"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r>
              <a:rPr lang="en-US" smtClean="0"/>
              <a:t>Last Updated in March 2012</a:t>
            </a:r>
            <a:endParaRPr lang="en-US"/>
          </a:p>
        </p:txBody>
      </p:sp>
      <p:sp>
        <p:nvSpPr>
          <p:cNvPr id="5" name="Rectangle 3"/>
          <p:cNvSpPr>
            <a:spLocks noGrp="1" noChangeArrowheads="1"/>
          </p:cNvSpPr>
          <p:nvPr>
            <p:ph type="ftr" sz="quarter" idx="11"/>
          </p:nvPr>
        </p:nvSpPr>
        <p:spPr>
          <a:ln/>
        </p:spPr>
        <p:txBody>
          <a:bodyPr/>
          <a:lstStyle>
            <a:lvl1pPr>
              <a:defRPr/>
            </a:lvl1pPr>
          </a:lstStyle>
          <a:p>
            <a:pPr>
              <a:defRPr/>
            </a:pPr>
            <a:r>
              <a:rPr lang="en-US" smtClean="0"/>
              <a:t>Webinar</a:t>
            </a: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384E8772-2E67-4FF9-BD51-2DBDF14FE73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00050" y="1447800"/>
            <a:ext cx="4059238"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1688" y="1447800"/>
            <a:ext cx="4060825"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r>
              <a:rPr lang="en-US" smtClean="0"/>
              <a:t>Last Updated in March 2012</a:t>
            </a:r>
            <a:endParaRPr lang="en-US"/>
          </a:p>
        </p:txBody>
      </p:sp>
      <p:sp>
        <p:nvSpPr>
          <p:cNvPr id="6" name="Rectangle 3"/>
          <p:cNvSpPr>
            <a:spLocks noGrp="1" noChangeArrowheads="1"/>
          </p:cNvSpPr>
          <p:nvPr>
            <p:ph type="ftr" sz="quarter" idx="11"/>
          </p:nvPr>
        </p:nvSpPr>
        <p:spPr>
          <a:ln/>
        </p:spPr>
        <p:txBody>
          <a:bodyPr/>
          <a:lstStyle>
            <a:lvl1pPr>
              <a:defRPr/>
            </a:lvl1pPr>
          </a:lstStyle>
          <a:p>
            <a:pPr>
              <a:defRPr/>
            </a:pPr>
            <a:r>
              <a:rPr lang="en-US" smtClean="0"/>
              <a:t>Webinar</a:t>
            </a: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F00649DB-3ADC-4607-80EA-359BB77D2C4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r>
              <a:rPr lang="en-US" smtClean="0"/>
              <a:t>Last Updated in March 2012</a:t>
            </a:r>
            <a:endParaRPr lang="en-US"/>
          </a:p>
        </p:txBody>
      </p:sp>
      <p:sp>
        <p:nvSpPr>
          <p:cNvPr id="9" name="Rectangle 4"/>
          <p:cNvSpPr>
            <a:spLocks noGrp="1" noChangeArrowheads="1"/>
          </p:cNvSpPr>
          <p:nvPr>
            <p:ph type="sldNum" sz="quarter" idx="12"/>
          </p:nvPr>
        </p:nvSpPr>
        <p:spPr>
          <a:ln/>
        </p:spPr>
        <p:txBody>
          <a:bodyPr/>
          <a:lstStyle>
            <a:lvl1pPr>
              <a:defRPr/>
            </a:lvl1pPr>
          </a:lstStyle>
          <a:p>
            <a:pPr>
              <a:defRPr/>
            </a:pPr>
            <a:fld id="{A82BEC8F-2712-484E-8AF0-4503DB6C4BE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r>
              <a:rPr lang="en-US" smtClean="0"/>
              <a:t>Last Updated in March 2012</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r>
              <a:rPr lang="en-US" smtClean="0"/>
              <a:t>Last Updated in March 2012</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r>
              <a:rPr lang="en-US" smtClean="0"/>
              <a:t>Last Updated in March 2012</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r>
              <a:rPr lang="en-US" smtClean="0"/>
              <a:t>Last Updated in March 2012</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08898" name="Rectangle 2"/>
          <p:cNvSpPr>
            <a:spLocks noChangeArrowheads="1"/>
          </p:cNvSpPr>
          <p:nvPr/>
        </p:nvSpPr>
        <p:spPr bwMode="auto">
          <a:xfrm>
            <a:off x="6426200" y="0"/>
            <a:ext cx="2717800" cy="6858000"/>
          </a:xfrm>
          <a:prstGeom prst="rect">
            <a:avLst/>
          </a:prstGeom>
          <a:solidFill>
            <a:schemeClr val="bg1"/>
          </a:solidFill>
          <a:ln w="9525">
            <a:solidFill>
              <a:schemeClr val="bg1">
                <a:lumMod val="75000"/>
                <a:lumOff val="25000"/>
              </a:schemeClr>
            </a:solidFill>
            <a:miter lim="800000"/>
            <a:headEnd/>
            <a:tailEnd/>
          </a:ln>
          <a:effectLst/>
        </p:spPr>
        <p:txBody>
          <a:bodyPr wrap="none" anchor="ctr"/>
          <a:lstStyle/>
          <a:p>
            <a:endParaRPr lang="en-US" dirty="0"/>
          </a:p>
        </p:txBody>
      </p:sp>
      <p:sp>
        <p:nvSpPr>
          <p:cNvPr id="208900" name="Rectangle 4"/>
          <p:cNvSpPr>
            <a:spLocks noGrp="1" noChangeArrowheads="1"/>
          </p:cNvSpPr>
          <p:nvPr>
            <p:ph type="subTitle" idx="1"/>
          </p:nvPr>
        </p:nvSpPr>
        <p:spPr>
          <a:xfrm>
            <a:off x="433388" y="5372100"/>
            <a:ext cx="4570412" cy="914400"/>
          </a:xfrm>
        </p:spPr>
        <p:txBody>
          <a:bodyPr/>
          <a:lstStyle>
            <a:lvl1pPr marL="0" indent="0">
              <a:spcBef>
                <a:spcPct val="10000"/>
              </a:spcBef>
              <a:buFontTx/>
              <a:buNone/>
              <a:defRPr sz="2000">
                <a:solidFill>
                  <a:srgbClr val="000000"/>
                </a:solidFill>
                <a:latin typeface="Futura Hv" pitchFamily="34" charset="0"/>
              </a:defRPr>
            </a:lvl1pPr>
          </a:lstStyle>
          <a:p>
            <a:r>
              <a:rPr lang="en-US"/>
              <a:t>Click to edit Master subtitle style</a:t>
            </a:r>
          </a:p>
        </p:txBody>
      </p:sp>
      <p:sp>
        <p:nvSpPr>
          <p:cNvPr id="208901" name="Rectangle 5"/>
          <p:cNvSpPr>
            <a:spLocks noGrp="1" noChangeArrowheads="1"/>
          </p:cNvSpPr>
          <p:nvPr>
            <p:ph type="ctrTitle"/>
          </p:nvPr>
        </p:nvSpPr>
        <p:spPr>
          <a:xfrm>
            <a:off x="441325" y="1063625"/>
            <a:ext cx="5651500" cy="3059113"/>
          </a:xfrm>
        </p:spPr>
        <p:txBody>
          <a:bodyPr/>
          <a:lstStyle>
            <a:lvl1pPr>
              <a:defRPr sz="4400">
                <a:solidFill>
                  <a:schemeClr val="tx1"/>
                </a:solidFill>
                <a:latin typeface="Futura Lt" pitchFamily="34" charset="0"/>
              </a:defRPr>
            </a:lvl1pPr>
          </a:lstStyle>
          <a:p>
            <a:r>
              <a:rPr lang="en-US" dirty="0"/>
              <a:t>Click to edit Master title style</a:t>
            </a:r>
          </a:p>
        </p:txBody>
      </p:sp>
      <p:sp>
        <p:nvSpPr>
          <p:cNvPr id="208902" name="Text Box 6"/>
          <p:cNvSpPr txBox="1">
            <a:spLocks noChangeArrowheads="1"/>
          </p:cNvSpPr>
          <p:nvPr/>
        </p:nvSpPr>
        <p:spPr bwMode="auto">
          <a:xfrm>
            <a:off x="465138" y="6399213"/>
            <a:ext cx="6019800" cy="230832"/>
          </a:xfrm>
          <a:prstGeom prst="rect">
            <a:avLst/>
          </a:prstGeom>
          <a:noFill/>
          <a:ln w="9525">
            <a:noFill/>
            <a:miter lim="800000"/>
            <a:headEnd/>
            <a:tailEnd/>
          </a:ln>
          <a:effectLst/>
        </p:spPr>
        <p:txBody>
          <a:bodyPr>
            <a:spAutoFit/>
          </a:bodyPr>
          <a:lstStyle/>
          <a:p>
            <a:pPr>
              <a:spcBef>
                <a:spcPct val="50000"/>
              </a:spcBef>
            </a:pPr>
            <a:r>
              <a:rPr lang="en-US" sz="900" dirty="0" smtClean="0"/>
              <a:t>2012 Dusan Baljevic</a:t>
            </a:r>
            <a:endParaRPr lang="en-US" sz="900" dirty="0"/>
          </a:p>
        </p:txBody>
      </p:sp>
    </p:spTree>
  </p:cSld>
  <p:clrMapOvr>
    <a:overrideClrMapping bg1="dk2" tx1="lt1" bg2="dk1"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76"/>
            </a:gs>
            <a:gs pos="50000">
              <a:srgbClr val="0000FF"/>
            </a:gs>
            <a:gs pos="100000">
              <a:srgbClr val="000076"/>
            </a:gs>
          </a:gsLst>
          <a:lin ang="5400000" scaled="1"/>
        </a:gradFill>
        <a:effectLst/>
      </p:bgPr>
    </p:bg>
    <p:spTree>
      <p:nvGrpSpPr>
        <p:cNvPr id="1" name=""/>
        <p:cNvGrpSpPr/>
        <p:nvPr/>
      </p:nvGrpSpPr>
      <p:grpSpPr>
        <a:xfrm>
          <a:off x="0" y="0"/>
          <a:ext cx="0" cy="0"/>
          <a:chOff x="0" y="0"/>
          <a:chExt cx="0" cy="0"/>
        </a:xfrm>
      </p:grpSpPr>
      <p:sp>
        <p:nvSpPr>
          <p:cNvPr id="207874" name="Rectangle 2"/>
          <p:cNvSpPr>
            <a:spLocks noGrp="1" noChangeArrowheads="1"/>
          </p:cNvSpPr>
          <p:nvPr>
            <p:ph type="dt" sz="half" idx="2"/>
          </p:nvPr>
        </p:nvSpPr>
        <p:spPr bwMode="auto">
          <a:xfrm>
            <a:off x="593725" y="6629400"/>
            <a:ext cx="1463675" cy="2190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900" smtClean="0">
                <a:solidFill>
                  <a:srgbClr val="848589"/>
                </a:solidFill>
              </a:defRPr>
            </a:lvl1pPr>
          </a:lstStyle>
          <a:p>
            <a:pPr>
              <a:defRPr/>
            </a:pPr>
            <a:r>
              <a:rPr lang="en-US" smtClean="0"/>
              <a:t>Last Updated in March 2012</a:t>
            </a:r>
            <a:endParaRPr lang="en-US"/>
          </a:p>
        </p:txBody>
      </p:sp>
      <p:sp>
        <p:nvSpPr>
          <p:cNvPr id="207875" name="Rectangle 3"/>
          <p:cNvSpPr>
            <a:spLocks noGrp="1" noChangeArrowheads="1"/>
          </p:cNvSpPr>
          <p:nvPr>
            <p:ph type="ftr" sz="quarter" idx="3"/>
          </p:nvPr>
        </p:nvSpPr>
        <p:spPr bwMode="auto">
          <a:xfrm>
            <a:off x="2133600" y="6629400"/>
            <a:ext cx="4876800" cy="2190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0" hangingPunct="0">
              <a:defRPr sz="900" smtClean="0">
                <a:solidFill>
                  <a:srgbClr val="848589"/>
                </a:solidFill>
              </a:defRPr>
            </a:lvl1pPr>
          </a:lstStyle>
          <a:p>
            <a:pPr>
              <a:defRPr/>
            </a:pPr>
            <a:r>
              <a:rPr lang="en-US" smtClean="0"/>
              <a:t>Webinar</a:t>
            </a:r>
            <a:endParaRPr lang="en-US"/>
          </a:p>
        </p:txBody>
      </p:sp>
      <p:sp>
        <p:nvSpPr>
          <p:cNvPr id="207876" name="Rectangle 4"/>
          <p:cNvSpPr>
            <a:spLocks noGrp="1" noChangeArrowheads="1"/>
          </p:cNvSpPr>
          <p:nvPr>
            <p:ph type="sldNum" sz="quarter" idx="4"/>
          </p:nvPr>
        </p:nvSpPr>
        <p:spPr bwMode="auto">
          <a:xfrm>
            <a:off x="8229600" y="6629400"/>
            <a:ext cx="762000" cy="2190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900" smtClean="0">
                <a:solidFill>
                  <a:srgbClr val="848589"/>
                </a:solidFill>
              </a:defRPr>
            </a:lvl1pPr>
          </a:lstStyle>
          <a:p>
            <a:pPr>
              <a:defRPr/>
            </a:pPr>
            <a:fld id="{05B2A2E9-8F49-40A0-9004-20A51B54AF47}" type="slidenum">
              <a:rPr lang="en-US"/>
              <a:pPr>
                <a:defRPr/>
              </a:pPr>
              <a:t>‹#›</a:t>
            </a:fld>
            <a:endParaRPr lang="en-US"/>
          </a:p>
        </p:txBody>
      </p:sp>
      <p:sp>
        <p:nvSpPr>
          <p:cNvPr id="207877" name="Rectangle 5"/>
          <p:cNvSpPr>
            <a:spLocks noChangeArrowheads="1"/>
          </p:cNvSpPr>
          <p:nvPr/>
        </p:nvSpPr>
        <p:spPr bwMode="ltGray">
          <a:xfrm>
            <a:off x="0" y="1171575"/>
            <a:ext cx="257175" cy="5686425"/>
          </a:xfrm>
          <a:prstGeom prst="rect">
            <a:avLst/>
          </a:prstGeom>
          <a:solidFill>
            <a:srgbClr val="0071B4"/>
          </a:solidFill>
          <a:ln w="9525">
            <a:noFill/>
            <a:miter lim="800000"/>
            <a:headEnd/>
            <a:tailEnd/>
          </a:ln>
          <a:effectLst/>
        </p:spPr>
        <p:txBody>
          <a:bodyPr wrap="none" anchor="ctr"/>
          <a:lstStyle/>
          <a:p>
            <a:pPr>
              <a:defRPr/>
            </a:pPr>
            <a:endParaRPr lang="en-US"/>
          </a:p>
        </p:txBody>
      </p:sp>
      <p:sp>
        <p:nvSpPr>
          <p:cNvPr id="207878" name="Rectangle 6"/>
          <p:cNvSpPr>
            <a:spLocks noChangeArrowheads="1"/>
          </p:cNvSpPr>
          <p:nvPr/>
        </p:nvSpPr>
        <p:spPr bwMode="ltGray">
          <a:xfrm>
            <a:off x="0" y="0"/>
            <a:ext cx="257175" cy="1114425"/>
          </a:xfrm>
          <a:prstGeom prst="rect">
            <a:avLst/>
          </a:prstGeom>
          <a:solidFill>
            <a:srgbClr val="0071B4"/>
          </a:solidFill>
          <a:ln w="9525">
            <a:noFill/>
            <a:miter lim="800000"/>
            <a:headEnd/>
            <a:tailEnd/>
          </a:ln>
          <a:effectLst/>
        </p:spPr>
        <p:txBody>
          <a:bodyPr wrap="none" anchor="ctr"/>
          <a:lstStyle/>
          <a:p>
            <a:pPr>
              <a:defRPr/>
            </a:pPr>
            <a:endParaRPr lang="en-US"/>
          </a:p>
        </p:txBody>
      </p:sp>
      <p:sp>
        <p:nvSpPr>
          <p:cNvPr id="1031" name="Rectangle 7"/>
          <p:cNvSpPr>
            <a:spLocks noGrp="1" noChangeArrowheads="1"/>
          </p:cNvSpPr>
          <p:nvPr>
            <p:ph type="title"/>
          </p:nvPr>
        </p:nvSpPr>
        <p:spPr bwMode="auto">
          <a:xfrm>
            <a:off x="428625" y="114300"/>
            <a:ext cx="7629525"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2" name="Rectangle 8"/>
          <p:cNvSpPr>
            <a:spLocks noGrp="1" noChangeArrowheads="1"/>
          </p:cNvSpPr>
          <p:nvPr>
            <p:ph type="body" idx="1"/>
          </p:nvPr>
        </p:nvSpPr>
        <p:spPr bwMode="auto">
          <a:xfrm>
            <a:off x="400050" y="1447800"/>
            <a:ext cx="8272463" cy="50276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82"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3" r:id="rId10"/>
  </p:sldLayoutIdLst>
  <p:timing>
    <p:tnLst>
      <p:par>
        <p:cTn id="1" dur="indefinite" restart="never" nodeType="tmRoot"/>
      </p:par>
    </p:tnLst>
  </p:timing>
  <p:hf hdr="0" ftr="0"/>
  <p:txStyles>
    <p:titleStyle>
      <a:lvl1pPr algn="l" rtl="0" eaLnBrk="0" fontAlgn="base" hangingPunct="0">
        <a:lnSpc>
          <a:spcPct val="90000"/>
        </a:lnSpc>
        <a:spcBef>
          <a:spcPct val="0"/>
        </a:spcBef>
        <a:spcAft>
          <a:spcPct val="0"/>
        </a:spcAft>
        <a:defRPr sz="3600">
          <a:solidFill>
            <a:schemeClr val="tx2"/>
          </a:solidFill>
          <a:latin typeface="+mj-lt"/>
          <a:ea typeface="+mj-ea"/>
          <a:cs typeface="+mj-cs"/>
        </a:defRPr>
      </a:lvl1pPr>
      <a:lvl2pPr algn="l" rtl="0" eaLnBrk="0" fontAlgn="base" hangingPunct="0">
        <a:lnSpc>
          <a:spcPct val="90000"/>
        </a:lnSpc>
        <a:spcBef>
          <a:spcPct val="0"/>
        </a:spcBef>
        <a:spcAft>
          <a:spcPct val="0"/>
        </a:spcAft>
        <a:defRPr sz="3600">
          <a:solidFill>
            <a:schemeClr val="tx2"/>
          </a:solidFill>
          <a:latin typeface="Futura Bk" pitchFamily="34" charset="0"/>
        </a:defRPr>
      </a:lvl2pPr>
      <a:lvl3pPr algn="l" rtl="0" eaLnBrk="0" fontAlgn="base" hangingPunct="0">
        <a:lnSpc>
          <a:spcPct val="90000"/>
        </a:lnSpc>
        <a:spcBef>
          <a:spcPct val="0"/>
        </a:spcBef>
        <a:spcAft>
          <a:spcPct val="0"/>
        </a:spcAft>
        <a:defRPr sz="3600">
          <a:solidFill>
            <a:schemeClr val="tx2"/>
          </a:solidFill>
          <a:latin typeface="Futura Bk" pitchFamily="34" charset="0"/>
        </a:defRPr>
      </a:lvl3pPr>
      <a:lvl4pPr algn="l" rtl="0" eaLnBrk="0" fontAlgn="base" hangingPunct="0">
        <a:lnSpc>
          <a:spcPct val="90000"/>
        </a:lnSpc>
        <a:spcBef>
          <a:spcPct val="0"/>
        </a:spcBef>
        <a:spcAft>
          <a:spcPct val="0"/>
        </a:spcAft>
        <a:defRPr sz="3600">
          <a:solidFill>
            <a:schemeClr val="tx2"/>
          </a:solidFill>
          <a:latin typeface="Futura Bk" pitchFamily="34" charset="0"/>
        </a:defRPr>
      </a:lvl4pPr>
      <a:lvl5pPr algn="l" rtl="0" eaLnBrk="0" fontAlgn="base" hangingPunct="0">
        <a:lnSpc>
          <a:spcPct val="90000"/>
        </a:lnSpc>
        <a:spcBef>
          <a:spcPct val="0"/>
        </a:spcBef>
        <a:spcAft>
          <a:spcPct val="0"/>
        </a:spcAft>
        <a:defRPr sz="3600">
          <a:solidFill>
            <a:schemeClr val="tx2"/>
          </a:solidFill>
          <a:latin typeface="Futura Bk" pitchFamily="34" charset="0"/>
        </a:defRPr>
      </a:lvl5pPr>
      <a:lvl6pPr marL="457200" algn="l" rtl="0" fontAlgn="base">
        <a:lnSpc>
          <a:spcPct val="90000"/>
        </a:lnSpc>
        <a:spcBef>
          <a:spcPct val="0"/>
        </a:spcBef>
        <a:spcAft>
          <a:spcPct val="0"/>
        </a:spcAft>
        <a:defRPr sz="3600">
          <a:solidFill>
            <a:schemeClr val="tx2"/>
          </a:solidFill>
          <a:latin typeface="Futura Bk" pitchFamily="34" charset="0"/>
        </a:defRPr>
      </a:lvl6pPr>
      <a:lvl7pPr marL="914400" algn="l" rtl="0" fontAlgn="base">
        <a:lnSpc>
          <a:spcPct val="90000"/>
        </a:lnSpc>
        <a:spcBef>
          <a:spcPct val="0"/>
        </a:spcBef>
        <a:spcAft>
          <a:spcPct val="0"/>
        </a:spcAft>
        <a:defRPr sz="3600">
          <a:solidFill>
            <a:schemeClr val="tx2"/>
          </a:solidFill>
          <a:latin typeface="Futura Bk" pitchFamily="34" charset="0"/>
        </a:defRPr>
      </a:lvl7pPr>
      <a:lvl8pPr marL="1371600" algn="l" rtl="0" fontAlgn="base">
        <a:lnSpc>
          <a:spcPct val="90000"/>
        </a:lnSpc>
        <a:spcBef>
          <a:spcPct val="0"/>
        </a:spcBef>
        <a:spcAft>
          <a:spcPct val="0"/>
        </a:spcAft>
        <a:defRPr sz="3600">
          <a:solidFill>
            <a:schemeClr val="tx2"/>
          </a:solidFill>
          <a:latin typeface="Futura Bk" pitchFamily="34" charset="0"/>
        </a:defRPr>
      </a:lvl8pPr>
      <a:lvl9pPr marL="1828800" algn="l" rtl="0" fontAlgn="base">
        <a:lnSpc>
          <a:spcPct val="90000"/>
        </a:lnSpc>
        <a:spcBef>
          <a:spcPct val="0"/>
        </a:spcBef>
        <a:spcAft>
          <a:spcPct val="0"/>
        </a:spcAft>
        <a:defRPr sz="3600">
          <a:solidFill>
            <a:schemeClr val="tx2"/>
          </a:solidFill>
          <a:latin typeface="Futura Bk" pitchFamily="34" charset="0"/>
        </a:defRPr>
      </a:lvl9pPr>
    </p:titleStyle>
    <p:bodyStyle>
      <a:lvl1pPr marL="228600" indent="-228600" algn="l" rtl="0" eaLnBrk="0" fontAlgn="base" hangingPunct="0">
        <a:lnSpc>
          <a:spcPct val="90000"/>
        </a:lnSpc>
        <a:spcBef>
          <a:spcPct val="30000"/>
        </a:spcBef>
        <a:spcAft>
          <a:spcPct val="10000"/>
        </a:spcAft>
        <a:buClr>
          <a:srgbClr val="B2B3B5"/>
        </a:buClr>
        <a:buSzPct val="75000"/>
        <a:buChar char="•"/>
        <a:defRPr sz="2800">
          <a:solidFill>
            <a:schemeClr val="tx1"/>
          </a:solidFill>
          <a:latin typeface="+mn-lt"/>
          <a:ea typeface="+mn-ea"/>
          <a:cs typeface="+mn-cs"/>
        </a:defRPr>
      </a:lvl1pPr>
      <a:lvl2pPr marL="571500" indent="-228600" algn="l" rtl="0" eaLnBrk="0" fontAlgn="base" hangingPunct="0">
        <a:lnSpc>
          <a:spcPct val="90000"/>
        </a:lnSpc>
        <a:spcBef>
          <a:spcPct val="10000"/>
        </a:spcBef>
        <a:spcAft>
          <a:spcPct val="10000"/>
        </a:spcAft>
        <a:buClr>
          <a:srgbClr val="B2B3B5"/>
        </a:buClr>
        <a:buFont typeface="Arial" charset="0"/>
        <a:buChar char="−"/>
        <a:defRPr sz="2400">
          <a:solidFill>
            <a:schemeClr val="tx1"/>
          </a:solidFill>
          <a:latin typeface="+mn-lt"/>
        </a:defRPr>
      </a:lvl2pPr>
      <a:lvl3pPr marL="914400" indent="-228600" algn="l" rtl="0" eaLnBrk="0" fontAlgn="base" hangingPunct="0">
        <a:lnSpc>
          <a:spcPct val="90000"/>
        </a:lnSpc>
        <a:spcBef>
          <a:spcPct val="10000"/>
        </a:spcBef>
        <a:spcAft>
          <a:spcPct val="10000"/>
        </a:spcAft>
        <a:buClr>
          <a:srgbClr val="B2B3B5"/>
        </a:buClr>
        <a:buChar char="•"/>
        <a:defRPr sz="2000">
          <a:solidFill>
            <a:schemeClr val="tx1"/>
          </a:solidFill>
          <a:latin typeface="+mn-lt"/>
        </a:defRPr>
      </a:lvl3pPr>
      <a:lvl4pPr marL="1257300" indent="-228600" algn="l" rtl="0" eaLnBrk="0" fontAlgn="base" hangingPunct="0">
        <a:lnSpc>
          <a:spcPct val="90000"/>
        </a:lnSpc>
        <a:spcBef>
          <a:spcPct val="10000"/>
        </a:spcBef>
        <a:spcAft>
          <a:spcPct val="10000"/>
        </a:spcAft>
        <a:buClr>
          <a:srgbClr val="B2B3B5"/>
        </a:buClr>
        <a:buFont typeface="Arial" charset="0"/>
        <a:buChar char="−"/>
        <a:defRPr sz="2000">
          <a:solidFill>
            <a:schemeClr val="tx1"/>
          </a:solidFill>
          <a:latin typeface="+mn-lt"/>
        </a:defRPr>
      </a:lvl4pPr>
      <a:lvl5pPr marL="1600200" indent="-228600" algn="l" rtl="0" eaLnBrk="0" fontAlgn="base" hangingPunct="0">
        <a:lnSpc>
          <a:spcPct val="90000"/>
        </a:lnSpc>
        <a:spcBef>
          <a:spcPct val="10000"/>
        </a:spcBef>
        <a:spcAft>
          <a:spcPct val="10000"/>
        </a:spcAft>
        <a:buClr>
          <a:srgbClr val="B2B3B5"/>
        </a:buClr>
        <a:buChar char="•"/>
        <a:defRPr sz="2000">
          <a:solidFill>
            <a:schemeClr val="tx1"/>
          </a:solidFill>
          <a:latin typeface="+mn-lt"/>
        </a:defRPr>
      </a:lvl5pPr>
      <a:lvl6pPr marL="2057400" indent="-228600" algn="l" rtl="0" fontAlgn="base">
        <a:lnSpc>
          <a:spcPct val="90000"/>
        </a:lnSpc>
        <a:spcBef>
          <a:spcPct val="10000"/>
        </a:spcBef>
        <a:spcAft>
          <a:spcPct val="10000"/>
        </a:spcAft>
        <a:buClr>
          <a:srgbClr val="B2B3B5"/>
        </a:buClr>
        <a:buChar char="•"/>
        <a:defRPr sz="2000">
          <a:solidFill>
            <a:schemeClr val="tx1"/>
          </a:solidFill>
          <a:latin typeface="+mn-lt"/>
        </a:defRPr>
      </a:lvl6pPr>
      <a:lvl7pPr marL="2514600" indent="-228600" algn="l" rtl="0" fontAlgn="base">
        <a:lnSpc>
          <a:spcPct val="90000"/>
        </a:lnSpc>
        <a:spcBef>
          <a:spcPct val="10000"/>
        </a:spcBef>
        <a:spcAft>
          <a:spcPct val="10000"/>
        </a:spcAft>
        <a:buClr>
          <a:srgbClr val="B2B3B5"/>
        </a:buClr>
        <a:buChar char="•"/>
        <a:defRPr sz="2000">
          <a:solidFill>
            <a:schemeClr val="tx1"/>
          </a:solidFill>
          <a:latin typeface="+mn-lt"/>
        </a:defRPr>
      </a:lvl7pPr>
      <a:lvl8pPr marL="2971800" indent="-228600" algn="l" rtl="0" fontAlgn="base">
        <a:lnSpc>
          <a:spcPct val="90000"/>
        </a:lnSpc>
        <a:spcBef>
          <a:spcPct val="10000"/>
        </a:spcBef>
        <a:spcAft>
          <a:spcPct val="10000"/>
        </a:spcAft>
        <a:buClr>
          <a:srgbClr val="B2B3B5"/>
        </a:buClr>
        <a:buChar char="•"/>
        <a:defRPr sz="2000">
          <a:solidFill>
            <a:schemeClr val="tx1"/>
          </a:solidFill>
          <a:latin typeface="+mn-lt"/>
        </a:defRPr>
      </a:lvl8pPr>
      <a:lvl9pPr marL="3429000" indent="-228600" algn="l" rtl="0" fontAlgn="base">
        <a:lnSpc>
          <a:spcPct val="90000"/>
        </a:lnSpc>
        <a:spcBef>
          <a:spcPct val="10000"/>
        </a:spcBef>
        <a:spcAft>
          <a:spcPct val="10000"/>
        </a:spcAft>
        <a:buClr>
          <a:srgbClr val="B2B3B5"/>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49.xml.rels><?xml version="1.0" encoding="UTF-8" standalone="yes"?>
<Relationships xmlns="http://schemas.openxmlformats.org/package/2006/relationships"><Relationship Id="rId3" Type="http://schemas.openxmlformats.org/officeDocument/2006/relationships/hyperlink" Target="http://www.hp.com/products1/servers/rackoptimized/rp2400/index.html"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0.xml.rels><?xml version="1.0" encoding="UTF-8" standalone="yes"?>
<Relationships xmlns="http://schemas.openxmlformats.org/package/2006/relationships"><Relationship Id="rId3" Type="http://schemas.openxmlformats.org/officeDocument/2006/relationships/hyperlink" Target="http://www.hp.com/products1/servers/rackoptimized/rp2400/index.html"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1.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hyperlink" Target="http://www.hp.com/products1/servers/rackoptimized/rp2400/index.html"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www.hp.com/products1/servers/rackoptimized/rp2400/index.html"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11.jpeg"/></Relationships>
</file>

<file path=ppt/slides/_rels/slide54.xml.rels><?xml version="1.0" encoding="UTF-8" standalone="yes"?>
<Relationships xmlns="http://schemas.openxmlformats.org/package/2006/relationships"><Relationship Id="rId3" Type="http://schemas.openxmlformats.org/officeDocument/2006/relationships/hyperlink" Target="http://www.hp.com/products1/servers/rackoptimized/rp2400/index.html"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4.wmf"/><Relationship Id="rId7" Type="http://schemas.openxmlformats.org/officeDocument/2006/relationships/image" Target="../media/image18.png"/><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4.wmf"/><Relationship Id="rId7" Type="http://schemas.openxmlformats.org/officeDocument/2006/relationships/image" Target="../media/image18.pn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3.xml.rels><?xml version="1.0" encoding="UTF-8" standalone="yes"?>
<Relationships xmlns="http://schemas.openxmlformats.org/package/2006/relationships"><Relationship Id="rId3" Type="http://schemas.openxmlformats.org/officeDocument/2006/relationships/image" Target="../media/image14.wmf"/><Relationship Id="rId7" Type="http://schemas.openxmlformats.org/officeDocument/2006/relationships/image" Target="../media/image18.png"/><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6.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3" Type="http://schemas.openxmlformats.org/officeDocument/2006/relationships/image" Target="../media/image14.wmf"/><Relationship Id="rId7" Type="http://schemas.openxmlformats.org/officeDocument/2006/relationships/image" Target="../media/image26.emf"/><Relationship Id="rId2" Type="http://schemas.openxmlformats.org/officeDocument/2006/relationships/notesSlide" Target="../notesSlides/notesSlide100.xml"/><Relationship Id="rId1" Type="http://schemas.openxmlformats.org/officeDocument/2006/relationships/slideLayout" Target="../slideLayouts/slideLayout6.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s>
</file>

<file path=ppt/slides/_rels/slide103.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ctrTitle"/>
          </p:nvPr>
        </p:nvSpPr>
        <p:spPr>
          <a:xfrm>
            <a:off x="188259" y="1063625"/>
            <a:ext cx="6131859" cy="3059113"/>
          </a:xfrm>
        </p:spPr>
        <p:txBody>
          <a:bodyPr/>
          <a:lstStyle/>
          <a:p>
            <a:r>
              <a:rPr lang="en-AU" sz="4000" dirty="0" smtClean="0"/>
              <a:t>Keeping HP-UX Up-To-Date  </a:t>
            </a:r>
            <a:br>
              <a:rPr lang="en-AU" sz="4000" dirty="0" smtClean="0"/>
            </a:br>
            <a:r>
              <a:rPr lang="en-AU" sz="4000" dirty="0" smtClean="0"/>
              <a:t>         and Patching</a:t>
            </a:r>
            <a:br>
              <a:rPr lang="en-AU" sz="4000" dirty="0" smtClean="0"/>
            </a:br>
            <a:r>
              <a:rPr lang="en-AU" sz="4000" dirty="0" smtClean="0"/>
              <a:t/>
            </a:r>
            <a:br>
              <a:rPr lang="en-AU" sz="4000" dirty="0" smtClean="0"/>
            </a:br>
            <a:r>
              <a:rPr lang="en-AU" sz="4000" dirty="0" smtClean="0"/>
              <a:t>         Best Practices</a:t>
            </a:r>
            <a:endParaRPr lang="en-US" sz="2400" dirty="0"/>
          </a:p>
        </p:txBody>
      </p:sp>
      <p:sp>
        <p:nvSpPr>
          <p:cNvPr id="579587" name="Rectangle 3"/>
          <p:cNvSpPr>
            <a:spLocks noGrp="1" noChangeArrowheads="1"/>
          </p:cNvSpPr>
          <p:nvPr>
            <p:ph type="subTitle" idx="1"/>
          </p:nvPr>
        </p:nvSpPr>
        <p:spPr/>
        <p:txBody>
          <a:bodyPr/>
          <a:lstStyle/>
          <a:p>
            <a:r>
              <a:rPr lang="en-US" dirty="0">
                <a:solidFill>
                  <a:schemeClr val="tx1"/>
                </a:solidFill>
              </a:rPr>
              <a:t>Dusan </a:t>
            </a:r>
            <a:r>
              <a:rPr lang="en-US" dirty="0" smtClean="0">
                <a:solidFill>
                  <a:schemeClr val="tx1"/>
                </a:solidFill>
              </a:rPr>
              <a:t>Baljevic, HP Customer Education</a:t>
            </a:r>
            <a:endParaRPr lang="en-US" dirty="0">
              <a:solidFill>
                <a:schemeClr val="tx1"/>
              </a:solidFill>
            </a:endParaRPr>
          </a:p>
          <a:p>
            <a:r>
              <a:rPr lang="en-US" dirty="0">
                <a:solidFill>
                  <a:schemeClr val="tx1"/>
                </a:solidFill>
              </a:rPr>
              <a:t>Sydney, Australia</a:t>
            </a:r>
          </a:p>
          <a:p>
            <a:endParaRPr lang="en-US" dirty="0">
              <a:solidFill>
                <a:schemeClr val="tx1"/>
              </a:solidFill>
            </a:endParaRP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114300"/>
            <a:ext cx="7629525" cy="922020"/>
          </a:xfrm>
        </p:spPr>
        <p:txBody>
          <a:bodyPr/>
          <a:lstStyle/>
          <a:p>
            <a:r>
              <a:rPr lang="en-AU" sz="3200" dirty="0" smtClean="0">
                <a:solidFill>
                  <a:schemeClr val="bg1"/>
                </a:solidFill>
              </a:rPr>
              <a:t>Acknowledgements</a:t>
            </a:r>
            <a:endParaRPr lang="en-US" sz="3200" dirty="0">
              <a:solidFill>
                <a:schemeClr val="bg1"/>
              </a:solidFill>
            </a:endParaRPr>
          </a:p>
        </p:txBody>
      </p:sp>
      <p:sp>
        <p:nvSpPr>
          <p:cNvPr id="3" name="Content Placeholder 2"/>
          <p:cNvSpPr>
            <a:spLocks noGrp="1"/>
          </p:cNvSpPr>
          <p:nvPr>
            <p:ph idx="1"/>
          </p:nvPr>
        </p:nvSpPr>
        <p:spPr>
          <a:xfrm>
            <a:off x="400050" y="1389888"/>
            <a:ext cx="8439150" cy="4291584"/>
          </a:xfrm>
        </p:spPr>
        <p:txBody>
          <a:bodyPr/>
          <a:lstStyle/>
          <a:p>
            <a:r>
              <a:rPr lang="en-AU" sz="2000" dirty="0" smtClean="0">
                <a:solidFill>
                  <a:schemeClr val="bg1"/>
                </a:solidFill>
              </a:rPr>
              <a:t>These slides have been used in various presentations in Australia over the last several years. This is a work-in-progress and updates are frequent. I bear full responsibility for any error, even though it is purely unintentional.</a:t>
            </a:r>
          </a:p>
          <a:p>
            <a:pPr>
              <a:buNone/>
            </a:pPr>
            <a:endParaRPr lang="en-AU" sz="2000" dirty="0" smtClean="0">
              <a:solidFill>
                <a:schemeClr val="bg1"/>
              </a:solidFill>
            </a:endParaRPr>
          </a:p>
          <a:p>
            <a:r>
              <a:rPr lang="en-AU" sz="2000" dirty="0" smtClean="0">
                <a:solidFill>
                  <a:schemeClr val="bg1"/>
                </a:solidFill>
              </a:rPr>
              <a:t>I cannot claim credits solely, nor can I claim that I know everything about Unix. I consider myself to be a Unix Apprentice.</a:t>
            </a:r>
          </a:p>
          <a:p>
            <a:pPr>
              <a:buNone/>
            </a:pPr>
            <a:endParaRPr lang="en-AU" sz="2000" dirty="0" smtClean="0">
              <a:solidFill>
                <a:schemeClr val="bg1"/>
              </a:solidFill>
            </a:endParaRPr>
          </a:p>
          <a:p>
            <a:r>
              <a:rPr lang="en-AU" sz="2000" dirty="0" smtClean="0">
                <a:solidFill>
                  <a:schemeClr val="bg1"/>
                </a:solidFill>
              </a:rPr>
              <a:t>Wisdom of many helped in creation of the presentation (seminars at HPWorld, ITRC/HPSC forums, HP Ambassadors and Unix Profession members, HP Education courses, individual contributions on the Net).</a:t>
            </a:r>
          </a:p>
          <a:p>
            <a:pPr>
              <a:buNone/>
            </a:pPr>
            <a:endParaRPr lang="en-AU" sz="2000" dirty="0" smtClean="0">
              <a:solidFill>
                <a:schemeClr val="bg1"/>
              </a:solidFill>
            </a:endParaRPr>
          </a:p>
        </p:txBody>
      </p:sp>
      <p:sp>
        <p:nvSpPr>
          <p:cNvPr id="9" name="Date Placeholder 8"/>
          <p:cNvSpPr>
            <a:spLocks noGrp="1"/>
          </p:cNvSpPr>
          <p:nvPr>
            <p:ph type="dt" sz="half" idx="10"/>
          </p:nvPr>
        </p:nvSpPr>
        <p:spPr/>
        <p:txBody>
          <a:bodyPr/>
          <a:lstStyle/>
          <a:p>
            <a:pPr>
              <a:defRPr/>
            </a:pPr>
            <a:r>
              <a:rPr lang="en-US" dirty="0" smtClean="0"/>
              <a:t>Last Updated in March 2012</a:t>
            </a:r>
            <a:endParaRPr lang="en-US" dirty="0"/>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Grp="1" noChangeArrowheads="1"/>
          </p:cNvSpPr>
          <p:nvPr>
            <p:ph type="title"/>
          </p:nvPr>
        </p:nvSpPr>
        <p:spPr>
          <a:xfrm>
            <a:off x="597408" y="114300"/>
            <a:ext cx="7460742" cy="800100"/>
          </a:xfrm>
        </p:spPr>
        <p:txBody>
          <a:bodyPr/>
          <a:lstStyle/>
          <a:p>
            <a:r>
              <a:rPr lang="en-AU" sz="3200" dirty="0" smtClean="0">
                <a:solidFill>
                  <a:schemeClr val="bg1"/>
                </a:solidFill>
              </a:rPr>
              <a:t>HP-UX Network Design</a:t>
            </a:r>
            <a:endParaRPr lang="en-US" sz="3200" dirty="0" smtClean="0">
              <a:solidFill>
                <a:schemeClr val="bg1"/>
              </a:solidFill>
            </a:endParaRPr>
          </a:p>
        </p:txBody>
      </p:sp>
      <p:sp>
        <p:nvSpPr>
          <p:cNvPr id="8" name="Date Placeholder 7"/>
          <p:cNvSpPr>
            <a:spLocks noGrp="1"/>
          </p:cNvSpPr>
          <p:nvPr>
            <p:ph type="dt" sz="half" idx="10"/>
          </p:nvPr>
        </p:nvSpPr>
        <p:spPr/>
        <p:txBody>
          <a:bodyPr/>
          <a:lstStyle/>
          <a:p>
            <a:pPr>
              <a:defRPr/>
            </a:pPr>
            <a:r>
              <a:rPr lang="en-US" dirty="0" smtClean="0"/>
              <a:t>Last Updated in March 2012</a:t>
            </a:r>
            <a:endParaRPr lang="en-US" dirty="0"/>
          </a:p>
        </p:txBody>
      </p:sp>
      <p:sp>
        <p:nvSpPr>
          <p:cNvPr id="9" name="Slide Number Placeholder 8"/>
          <p:cNvSpPr>
            <a:spLocks noGrp="1"/>
          </p:cNvSpPr>
          <p:nvPr>
            <p:ph type="sldNum" sz="quarter" idx="12"/>
          </p:nvPr>
        </p:nvSpPr>
        <p:spPr/>
        <p:txBody>
          <a:bodyPr/>
          <a:lstStyle/>
          <a:p>
            <a:pPr>
              <a:defRPr/>
            </a:pPr>
            <a:fld id="{A290F020-1472-41B1-8108-E7AB42EDA8E8}" type="slidenum">
              <a:rPr lang="en-US" smtClean="0"/>
              <a:pPr>
                <a:defRPr/>
              </a:pPr>
              <a:t>3</a:t>
            </a:fld>
            <a:endParaRPr lang="en-US" dirty="0"/>
          </a:p>
        </p:txBody>
      </p:sp>
      <p:sp>
        <p:nvSpPr>
          <p:cNvPr id="11" name="Text Box 59"/>
          <p:cNvSpPr txBox="1">
            <a:spLocks noGrp="1" noChangeArrowheads="1"/>
          </p:cNvSpPr>
          <p:nvPr>
            <p:ph type="body" idx="1"/>
          </p:nvPr>
        </p:nvSpPr>
        <p:spPr bwMode="auto">
          <a:xfrm>
            <a:off x="5067591" y="3304731"/>
            <a:ext cx="1456489" cy="313932"/>
          </a:xfrm>
          <a:prstGeom prst="rect">
            <a:avLst/>
          </a:prstGeom>
          <a:noFill/>
          <a:ln w="28575">
            <a:noFill/>
            <a:miter lim="800000"/>
            <a:headEnd type="none" w="lg" len="sm"/>
            <a:tailEnd type="none" w="lg" len="sm"/>
          </a:ln>
        </p:spPr>
        <p:txBody>
          <a:bodyPr wrap="none" lIns="45720" rIns="45720">
            <a:spAutoFit/>
          </a:bodyPr>
          <a:lstStyle/>
          <a:p>
            <a:pPr algn="ctr" eaLnBrk="0" hangingPunct="0">
              <a:buNone/>
            </a:pPr>
            <a:r>
              <a:rPr lang="en-AU" sz="1600" dirty="0" smtClean="0">
                <a:solidFill>
                  <a:schemeClr val="bg1"/>
                </a:solidFill>
              </a:rPr>
              <a:t>Corporate LAN</a:t>
            </a:r>
            <a:endParaRPr lang="en-US" sz="1600" dirty="0">
              <a:solidFill>
                <a:schemeClr val="bg1"/>
              </a:solidFill>
            </a:endParaRPr>
          </a:p>
        </p:txBody>
      </p:sp>
      <p:pic>
        <p:nvPicPr>
          <p:cNvPr id="12" name="Picture 9" descr="superdome 2 16 blade.png"/>
          <p:cNvPicPr>
            <a:picLocks noChangeAspect="1"/>
          </p:cNvPicPr>
          <p:nvPr/>
        </p:nvPicPr>
        <p:blipFill>
          <a:blip r:embed="rId3" cstate="print"/>
          <a:srcRect/>
          <a:stretch>
            <a:fillRect/>
          </a:stretch>
        </p:blipFill>
        <p:spPr bwMode="auto">
          <a:xfrm>
            <a:off x="3768598" y="2757742"/>
            <a:ext cx="1519238" cy="1939925"/>
          </a:xfrm>
          <a:prstGeom prst="rect">
            <a:avLst/>
          </a:prstGeom>
          <a:noFill/>
          <a:ln w="9525">
            <a:noFill/>
            <a:miter lim="800000"/>
            <a:headEnd/>
            <a:tailEnd/>
          </a:ln>
        </p:spPr>
      </p:pic>
      <p:sp>
        <p:nvSpPr>
          <p:cNvPr id="14" name="Line 46"/>
          <p:cNvSpPr>
            <a:spLocks noChangeShapeType="1"/>
          </p:cNvSpPr>
          <p:nvPr/>
        </p:nvSpPr>
        <p:spPr bwMode="auto">
          <a:xfrm>
            <a:off x="4370134" y="4518532"/>
            <a:ext cx="6794" cy="980059"/>
          </a:xfrm>
          <a:prstGeom prst="line">
            <a:avLst/>
          </a:prstGeom>
          <a:noFill/>
          <a:ln w="25400" cmpd="sng">
            <a:solidFill>
              <a:schemeClr val="bg1"/>
            </a:solidFill>
            <a:round/>
            <a:headEnd type="none" w="lg" len="sm"/>
            <a:tailEnd type="none" w="lg" len="sm"/>
          </a:ln>
        </p:spPr>
        <p:txBody>
          <a:bodyPr lIns="45720" rIns="45720" anchor="ctr"/>
          <a:lstStyle/>
          <a:p>
            <a:endParaRPr lang="en-US"/>
          </a:p>
        </p:txBody>
      </p:sp>
      <p:sp>
        <p:nvSpPr>
          <p:cNvPr id="16" name="Line 46"/>
          <p:cNvSpPr>
            <a:spLocks noChangeShapeType="1"/>
          </p:cNvSpPr>
          <p:nvPr/>
        </p:nvSpPr>
        <p:spPr bwMode="auto">
          <a:xfrm rot="5400000" flipH="1">
            <a:off x="5450173" y="3158077"/>
            <a:ext cx="127" cy="1267142"/>
          </a:xfrm>
          <a:prstGeom prst="line">
            <a:avLst/>
          </a:prstGeom>
          <a:noFill/>
          <a:ln w="25400" cmpd="sng">
            <a:solidFill>
              <a:schemeClr val="bg1"/>
            </a:solidFill>
            <a:round/>
            <a:headEnd type="none" w="lg" len="sm"/>
            <a:tailEnd type="none" w="lg" len="sm"/>
          </a:ln>
        </p:spPr>
        <p:txBody>
          <a:bodyPr lIns="45720" rIns="45720" anchor="ctr"/>
          <a:lstStyle/>
          <a:p>
            <a:endParaRPr lang="en-US"/>
          </a:p>
        </p:txBody>
      </p:sp>
      <p:sp>
        <p:nvSpPr>
          <p:cNvPr id="17" name="Text Box 59"/>
          <p:cNvSpPr txBox="1">
            <a:spLocks noChangeArrowheads="1"/>
          </p:cNvSpPr>
          <p:nvPr/>
        </p:nvSpPr>
        <p:spPr bwMode="auto">
          <a:xfrm>
            <a:off x="1887814" y="3079179"/>
            <a:ext cx="1268937" cy="634020"/>
          </a:xfrm>
          <a:prstGeom prst="rect">
            <a:avLst/>
          </a:prstGeom>
          <a:noFill/>
          <a:ln w="28575">
            <a:noFill/>
            <a:miter lim="800000"/>
            <a:headEnd type="none" w="lg" len="sm"/>
            <a:tailEnd type="none" w="lg" len="sm"/>
          </a:ln>
        </p:spPr>
        <p:txBody>
          <a:bodyPr vert="horz" wrap="none" lIns="45720" tIns="45720" rIns="45720" bIns="45720" numCol="1" anchor="t" anchorCtr="0" compatLnSpc="1">
            <a:prstTxWarp prst="textNoShape">
              <a:avLst/>
            </a:prstTxWarp>
            <a:spAutoFit/>
          </a:bodyPr>
          <a:lstStyle/>
          <a:p>
            <a:pPr marL="228600" marR="0" lvl="0" indent="-228600" algn="ctr" defTabSz="914400" rtl="0" eaLnBrk="0" fontAlgn="base" latinLnBrk="0" hangingPunct="0">
              <a:lnSpc>
                <a:spcPct val="90000"/>
              </a:lnSpc>
              <a:spcBef>
                <a:spcPct val="30000"/>
              </a:spcBef>
              <a:spcAft>
                <a:spcPct val="10000"/>
              </a:spcAft>
              <a:buClr>
                <a:srgbClr val="B2B3B5"/>
              </a:buClr>
              <a:buSzPct val="75000"/>
              <a:buFontTx/>
              <a:buNone/>
              <a:tabLst/>
              <a:defRPr/>
            </a:pPr>
            <a:r>
              <a:rPr lang="en-AU" sz="1600" kern="0" dirty="0" smtClean="0">
                <a:solidFill>
                  <a:schemeClr val="bg1"/>
                </a:solidFill>
                <a:latin typeface="+mn-lt"/>
              </a:rPr>
              <a:t>Console LAN</a:t>
            </a:r>
          </a:p>
          <a:p>
            <a:pPr marL="228600" marR="0" lvl="0" indent="-228600" algn="ctr" defTabSz="914400" rtl="0" eaLnBrk="0" fontAlgn="base" latinLnBrk="0" hangingPunct="0">
              <a:lnSpc>
                <a:spcPct val="90000"/>
              </a:lnSpc>
              <a:spcBef>
                <a:spcPct val="30000"/>
              </a:spcBef>
              <a:spcAft>
                <a:spcPct val="10000"/>
              </a:spcAft>
              <a:buClr>
                <a:srgbClr val="B2B3B5"/>
              </a:buClr>
              <a:buSzPct val="75000"/>
              <a:buFontTx/>
              <a:buNone/>
              <a:tabLst/>
              <a:defRPr/>
            </a:pPr>
            <a:r>
              <a:rPr kumimoji="0" lang="en-AU" sz="1600" b="0" i="0" u="none" strike="noStrike" kern="0" cap="none" spc="0" normalizeH="0" baseline="0" noProof="0" dirty="0" smtClean="0">
                <a:ln>
                  <a:noFill/>
                </a:ln>
                <a:solidFill>
                  <a:schemeClr val="bg1"/>
                </a:solidFill>
                <a:effectLst/>
                <a:uLnTx/>
                <a:uFillTx/>
                <a:latin typeface="+mn-lt"/>
                <a:ea typeface="+mn-ea"/>
                <a:cs typeface="+mn-cs"/>
              </a:rPr>
              <a:t>(ILO, GSP)</a:t>
            </a:r>
            <a:endParaRPr kumimoji="0" lang="en-US" sz="1600" b="0" i="0" u="none" strike="noStrike" kern="0" cap="none" spc="0" normalizeH="0" baseline="0" noProof="0" dirty="0">
              <a:ln>
                <a:noFill/>
              </a:ln>
              <a:solidFill>
                <a:schemeClr val="bg1"/>
              </a:solidFill>
              <a:effectLst/>
              <a:uLnTx/>
              <a:uFillTx/>
              <a:latin typeface="+mn-lt"/>
              <a:ea typeface="+mn-ea"/>
              <a:cs typeface="+mn-cs"/>
            </a:endParaRPr>
          </a:p>
        </p:txBody>
      </p:sp>
      <p:sp>
        <p:nvSpPr>
          <p:cNvPr id="18" name="Line 46"/>
          <p:cNvSpPr>
            <a:spLocks noChangeShapeType="1"/>
          </p:cNvSpPr>
          <p:nvPr/>
        </p:nvSpPr>
        <p:spPr bwMode="auto">
          <a:xfrm rot="5400000" flipH="1">
            <a:off x="3468973" y="3176365"/>
            <a:ext cx="127" cy="1267142"/>
          </a:xfrm>
          <a:prstGeom prst="line">
            <a:avLst/>
          </a:prstGeom>
          <a:noFill/>
          <a:ln w="25400">
            <a:solidFill>
              <a:schemeClr val="bg1"/>
            </a:solidFill>
            <a:round/>
            <a:headEnd type="none" w="lg" len="sm"/>
            <a:tailEnd type="none" w="lg" len="sm"/>
          </a:ln>
        </p:spPr>
        <p:txBody>
          <a:bodyPr lIns="45720" rIns="45720" anchor="ctr"/>
          <a:lstStyle/>
          <a:p>
            <a:endParaRPr lang="en-US"/>
          </a:p>
        </p:txBody>
      </p:sp>
      <p:sp>
        <p:nvSpPr>
          <p:cNvPr id="19" name="Text Box 59"/>
          <p:cNvSpPr txBox="1">
            <a:spLocks noChangeArrowheads="1"/>
          </p:cNvSpPr>
          <p:nvPr/>
        </p:nvSpPr>
        <p:spPr bwMode="auto">
          <a:xfrm>
            <a:off x="3081919" y="5566347"/>
            <a:ext cx="2782172" cy="313932"/>
          </a:xfrm>
          <a:prstGeom prst="rect">
            <a:avLst/>
          </a:prstGeom>
          <a:noFill/>
          <a:ln w="28575">
            <a:noFill/>
            <a:miter lim="800000"/>
            <a:headEnd type="none" w="lg" len="sm"/>
            <a:tailEnd type="none" w="lg" len="sm"/>
          </a:ln>
        </p:spPr>
        <p:txBody>
          <a:bodyPr vert="horz" wrap="none" lIns="45720" tIns="45720" rIns="45720" bIns="45720" numCol="1" anchor="t" anchorCtr="0" compatLnSpc="1">
            <a:prstTxWarp prst="textNoShape">
              <a:avLst/>
            </a:prstTxWarp>
            <a:spAutoFit/>
          </a:bodyPr>
          <a:lstStyle/>
          <a:p>
            <a:pPr marL="228600" marR="0" lvl="0" indent="-228600" algn="ctr" defTabSz="914400" rtl="0" eaLnBrk="0" fontAlgn="base" latinLnBrk="0" hangingPunct="0">
              <a:lnSpc>
                <a:spcPct val="90000"/>
              </a:lnSpc>
              <a:spcBef>
                <a:spcPct val="30000"/>
              </a:spcBef>
              <a:spcAft>
                <a:spcPct val="10000"/>
              </a:spcAft>
              <a:buClr>
                <a:srgbClr val="B2B3B5"/>
              </a:buClr>
              <a:buSzPct val="75000"/>
              <a:buFontTx/>
              <a:buNone/>
              <a:tabLst/>
              <a:defRPr/>
            </a:pPr>
            <a:r>
              <a:rPr lang="en-AU" sz="1600" kern="0" dirty="0" smtClean="0">
                <a:solidFill>
                  <a:schemeClr val="bg1"/>
                </a:solidFill>
                <a:latin typeface="+mn-lt"/>
              </a:rPr>
              <a:t>Management (Confined)</a:t>
            </a:r>
            <a:r>
              <a:rPr kumimoji="0" lang="en-AU" sz="1600" b="0" i="0" u="none" strike="noStrike" kern="0" cap="none" spc="0" normalizeH="0" baseline="0" noProof="0" dirty="0" smtClean="0">
                <a:ln>
                  <a:noFill/>
                </a:ln>
                <a:solidFill>
                  <a:schemeClr val="bg1"/>
                </a:solidFill>
                <a:effectLst/>
                <a:uLnTx/>
                <a:uFillTx/>
                <a:latin typeface="+mn-lt"/>
                <a:ea typeface="+mn-ea"/>
                <a:cs typeface="+mn-cs"/>
              </a:rPr>
              <a:t> LAN</a:t>
            </a:r>
            <a:endParaRPr kumimoji="0" lang="en-US" sz="1600" b="0" i="0" u="none" strike="noStrike" kern="0" cap="none" spc="0" normalizeH="0" baseline="0" noProof="0" dirty="0">
              <a:ln>
                <a:noFill/>
              </a:ln>
              <a:solidFill>
                <a:schemeClr val="bg1"/>
              </a:solidFill>
              <a:effectLst/>
              <a:uLnTx/>
              <a:uFillTx/>
              <a:latin typeface="+mn-lt"/>
              <a:ea typeface="+mn-ea"/>
              <a:cs typeface="+mn-cs"/>
            </a:endParaRPr>
          </a:p>
        </p:txBody>
      </p:sp>
      <p:sp>
        <p:nvSpPr>
          <p:cNvPr id="20" name="Rectangle 7"/>
          <p:cNvSpPr txBox="1">
            <a:spLocks noChangeArrowheads="1"/>
          </p:cNvSpPr>
          <p:nvPr/>
        </p:nvSpPr>
        <p:spPr bwMode="auto">
          <a:xfrm>
            <a:off x="475488" y="1121665"/>
            <a:ext cx="7144512" cy="154838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571500" marR="0" lvl="1" indent="-228600" defTabSz="914400" rtl="0" eaLnBrk="0" fontAlgn="base" latinLnBrk="0" hangingPunct="0">
              <a:lnSpc>
                <a:spcPct val="90000"/>
              </a:lnSpc>
              <a:spcBef>
                <a:spcPct val="10000"/>
              </a:spcBef>
              <a:spcAft>
                <a:spcPct val="10000"/>
              </a:spcAft>
              <a:buClr>
                <a:srgbClr val="B2B3B5"/>
              </a:buClr>
              <a:buSzTx/>
              <a:buFont typeface="Arial" charset="0"/>
              <a:buNone/>
              <a:tabLst/>
              <a:defRPr/>
            </a:pPr>
            <a:endParaRPr kumimoji="0" lang="en-AU" sz="2000" b="0" i="0" u="none" strike="noStrike" kern="0" cap="none" spc="0" normalizeH="0" baseline="0" noProof="0" dirty="0" smtClean="0">
              <a:ln>
                <a:noFill/>
              </a:ln>
              <a:solidFill>
                <a:schemeClr val="bg1"/>
              </a:solidFill>
              <a:effectLst/>
              <a:uLnTx/>
              <a:uFillTx/>
              <a:latin typeface="+mn-lt"/>
            </a:endParaRPr>
          </a:p>
        </p:txBody>
      </p:sp>
      <p:sp>
        <p:nvSpPr>
          <p:cNvPr id="21" name="Content Placeholder 6"/>
          <p:cNvSpPr txBox="1">
            <a:spLocks/>
          </p:cNvSpPr>
          <p:nvPr/>
        </p:nvSpPr>
        <p:spPr bwMode="auto">
          <a:xfrm>
            <a:off x="387858" y="1036320"/>
            <a:ext cx="8536686" cy="17068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28600" marR="0" lvl="0" indent="-228600" algn="l" defTabSz="914400" rtl="0" eaLnBrk="0" fontAlgn="base" latinLnBrk="0" hangingPunct="0">
              <a:lnSpc>
                <a:spcPct val="90000"/>
              </a:lnSpc>
              <a:spcBef>
                <a:spcPct val="30000"/>
              </a:spcBef>
              <a:spcAft>
                <a:spcPct val="10000"/>
              </a:spcAft>
              <a:buClr>
                <a:srgbClr val="B2B3B5"/>
              </a:buClr>
              <a:buSzPct val="75000"/>
              <a:buFontTx/>
              <a:buChar char="•"/>
              <a:tabLst/>
              <a:defRPr/>
            </a:pPr>
            <a:r>
              <a:rPr lang="en-AU" kern="0" dirty="0" smtClean="0">
                <a:solidFill>
                  <a:schemeClr val="bg1"/>
                </a:solidFill>
                <a:latin typeface="+mn-lt"/>
              </a:rPr>
              <a:t>At a minimum, three fully-firewalled, separate networks are recommended for HP-UX servers. It is assumed that such best practice is enforced.</a:t>
            </a:r>
          </a:p>
          <a:p>
            <a:pPr marL="228600" marR="0" lvl="0" indent="-228600" algn="l" defTabSz="914400" rtl="0" eaLnBrk="0" fontAlgn="base" latinLnBrk="0" hangingPunct="0">
              <a:lnSpc>
                <a:spcPct val="90000"/>
              </a:lnSpc>
              <a:spcBef>
                <a:spcPct val="30000"/>
              </a:spcBef>
              <a:spcAft>
                <a:spcPct val="10000"/>
              </a:spcAft>
              <a:buClr>
                <a:srgbClr val="B2B3B5"/>
              </a:buClr>
              <a:buSzPct val="75000"/>
              <a:buFontTx/>
              <a:buChar char="•"/>
              <a:tabLst/>
              <a:defRPr/>
            </a:pPr>
            <a:r>
              <a:rPr lang="en-AU" kern="0" dirty="0" smtClean="0">
                <a:solidFill>
                  <a:schemeClr val="bg1"/>
                </a:solidFill>
                <a:latin typeface="+mn-lt"/>
              </a:rPr>
              <a:t>Corporate and Management LAN can be an Auto Port Aggregate (APA).</a:t>
            </a:r>
          </a:p>
          <a:p>
            <a:pPr marL="228600" marR="0" lvl="0" indent="-228600" algn="l" defTabSz="914400" rtl="0" eaLnBrk="0" fontAlgn="base" latinLnBrk="0" hangingPunct="0">
              <a:lnSpc>
                <a:spcPct val="90000"/>
              </a:lnSpc>
              <a:spcBef>
                <a:spcPct val="30000"/>
              </a:spcBef>
              <a:spcAft>
                <a:spcPct val="10000"/>
              </a:spcAft>
              <a:buClr>
                <a:srgbClr val="B2B3B5"/>
              </a:buClr>
              <a:buSzPct val="75000"/>
              <a:buFontTx/>
              <a:buChar char="•"/>
              <a:tabLst/>
              <a:defRPr/>
            </a:pPr>
            <a:r>
              <a:rPr lang="en-AU" kern="0" dirty="0" smtClean="0">
                <a:solidFill>
                  <a:schemeClr val="bg1"/>
                </a:solidFill>
                <a:latin typeface="+mn-lt"/>
              </a:rPr>
              <a:t>Management LAN is typically used for protocols like NTP, DNS, LDAP, remote Ignite-UX, remote SD-UX, DHCP for clients, LAN-based backups, and similar.</a:t>
            </a:r>
          </a:p>
          <a:p>
            <a:pPr marL="228600" marR="0" lvl="0" indent="-228600" algn="l" defTabSz="914400" rtl="0" eaLnBrk="0" fontAlgn="base" latinLnBrk="0" hangingPunct="0">
              <a:lnSpc>
                <a:spcPct val="90000"/>
              </a:lnSpc>
              <a:spcBef>
                <a:spcPct val="30000"/>
              </a:spcBef>
              <a:spcAft>
                <a:spcPct val="10000"/>
              </a:spcAft>
              <a:buClr>
                <a:srgbClr val="B2B3B5"/>
              </a:buClr>
              <a:buSzPct val="75000"/>
              <a:tabLst/>
              <a:defRPr/>
            </a:pPr>
            <a:endParaRPr kumimoji="0" lang="en-US" sz="2300" b="0" i="0" u="none" strike="noStrike" kern="0" cap="none" spc="0" normalizeH="0" baseline="0" noProof="0" dirty="0" smtClean="0">
              <a:ln>
                <a:noFill/>
              </a:ln>
              <a:solidFill>
                <a:schemeClr val="bg1"/>
              </a:solidFill>
              <a:effectLst/>
              <a:uLnTx/>
              <a:uFillTx/>
              <a:latin typeface="+mn-lt"/>
              <a:ea typeface="+mn-ea"/>
              <a:cs typeface="+mn-cs"/>
            </a:endParaRPr>
          </a:p>
          <a:p>
            <a:pPr marL="228600" marR="0" lvl="0" indent="-228600" algn="l" defTabSz="914400" rtl="0" eaLnBrk="0" fontAlgn="base" latinLnBrk="0" hangingPunct="0">
              <a:lnSpc>
                <a:spcPct val="90000"/>
              </a:lnSpc>
              <a:spcBef>
                <a:spcPct val="30000"/>
              </a:spcBef>
              <a:spcAft>
                <a:spcPct val="10000"/>
              </a:spcAft>
              <a:buClr>
                <a:srgbClr val="B2B3B5"/>
              </a:buClr>
              <a:buSzPct val="75000"/>
              <a:buFontTx/>
              <a:buNone/>
              <a:tabLst/>
              <a:defRPr/>
            </a:pPr>
            <a:endParaRPr kumimoji="0" lang="en-US" sz="2300" b="0" i="0" u="none" strike="noStrike" kern="0" cap="none" spc="0" normalizeH="0" baseline="0" noProof="0" dirty="0" smtClean="0">
              <a:ln>
                <a:noFill/>
              </a:ln>
              <a:solidFill>
                <a:schemeClr val="bg1"/>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Grp="1" noChangeArrowheads="1"/>
          </p:cNvSpPr>
          <p:nvPr>
            <p:ph type="title"/>
          </p:nvPr>
        </p:nvSpPr>
        <p:spPr>
          <a:xfrm>
            <a:off x="597408" y="114300"/>
            <a:ext cx="7460742" cy="909828"/>
          </a:xfrm>
        </p:spPr>
        <p:txBody>
          <a:bodyPr/>
          <a:lstStyle/>
          <a:p>
            <a:r>
              <a:rPr lang="en-US" sz="3200" dirty="0" smtClean="0">
                <a:solidFill>
                  <a:schemeClr val="bg1"/>
                </a:solidFill>
              </a:rPr>
              <a:t>Seminar Agenda</a:t>
            </a:r>
          </a:p>
        </p:txBody>
      </p:sp>
      <p:sp>
        <p:nvSpPr>
          <p:cNvPr id="7171" name="Rectangle 7"/>
          <p:cNvSpPr>
            <a:spLocks noGrp="1" noChangeArrowheads="1"/>
          </p:cNvSpPr>
          <p:nvPr>
            <p:ph type="body" idx="1"/>
          </p:nvPr>
        </p:nvSpPr>
        <p:spPr>
          <a:xfrm>
            <a:off x="400050" y="1121664"/>
            <a:ext cx="8500110" cy="5353749"/>
          </a:xfrm>
        </p:spPr>
        <p:txBody>
          <a:bodyPr/>
          <a:lstStyle/>
          <a:p>
            <a:pPr lvl="1">
              <a:buNone/>
            </a:pPr>
            <a:r>
              <a:rPr lang="en-AU" sz="2000" dirty="0" smtClean="0">
                <a:solidFill>
                  <a:schemeClr val="bg1"/>
                </a:solidFill>
              </a:rPr>
              <a:t>All commands and features listed in the presentation apply to </a:t>
            </a:r>
          </a:p>
          <a:p>
            <a:pPr lvl="1">
              <a:buNone/>
            </a:pPr>
            <a:r>
              <a:rPr lang="en-AU" sz="2000" dirty="0" smtClean="0">
                <a:solidFill>
                  <a:schemeClr val="bg1"/>
                </a:solidFill>
              </a:rPr>
              <a:t>HP-UX 11iv3. Similar would apply to older releases, where applicable.</a:t>
            </a:r>
          </a:p>
          <a:p>
            <a:pPr lvl="1">
              <a:buNone/>
            </a:pPr>
            <a:endParaRPr lang="en-AU" sz="2000" dirty="0" smtClean="0">
              <a:solidFill>
                <a:schemeClr val="bg1"/>
              </a:solidFill>
            </a:endParaRPr>
          </a:p>
          <a:p>
            <a:pPr lvl="1">
              <a:buNone/>
            </a:pPr>
            <a:r>
              <a:rPr lang="en-US" sz="2000" dirty="0" smtClean="0">
                <a:solidFill>
                  <a:schemeClr val="bg1"/>
                </a:solidFill>
              </a:rPr>
              <a:t>HP-UX Patching Versus Update-UX</a:t>
            </a:r>
          </a:p>
          <a:p>
            <a:pPr lvl="1">
              <a:buNone/>
            </a:pPr>
            <a:endParaRPr lang="en-AU" sz="2000" dirty="0" smtClean="0">
              <a:solidFill>
                <a:schemeClr val="bg1"/>
              </a:solidFill>
            </a:endParaRPr>
          </a:p>
          <a:p>
            <a:pPr lvl="1">
              <a:buNone/>
            </a:pPr>
            <a:r>
              <a:rPr lang="en-AU" sz="2000" dirty="0" smtClean="0">
                <a:solidFill>
                  <a:schemeClr val="bg1"/>
                </a:solidFill>
              </a:rPr>
              <a:t>Update-UX</a:t>
            </a:r>
          </a:p>
          <a:p>
            <a:pPr lvl="1">
              <a:buNone/>
            </a:pPr>
            <a:endParaRPr lang="en-US" sz="2000" dirty="0" smtClean="0">
              <a:solidFill>
                <a:schemeClr val="bg1"/>
              </a:solidFill>
            </a:endParaRPr>
          </a:p>
          <a:p>
            <a:pPr lvl="1">
              <a:buNone/>
            </a:pPr>
            <a:r>
              <a:rPr lang="en-US" sz="2000" dirty="0" smtClean="0">
                <a:solidFill>
                  <a:schemeClr val="bg1"/>
                </a:solidFill>
              </a:rPr>
              <a:t>HP-UX Patch Management Concepts</a:t>
            </a:r>
          </a:p>
          <a:p>
            <a:pPr lvl="1">
              <a:buNone/>
            </a:pPr>
            <a:endParaRPr lang="en-US" sz="2000" dirty="0" smtClean="0">
              <a:solidFill>
                <a:schemeClr val="bg1"/>
              </a:solidFill>
            </a:endParaRPr>
          </a:p>
          <a:p>
            <a:pPr lvl="1">
              <a:buNone/>
            </a:pPr>
            <a:r>
              <a:rPr lang="en-US" sz="2000" dirty="0" smtClean="0">
                <a:solidFill>
                  <a:schemeClr val="bg1"/>
                </a:solidFill>
              </a:rPr>
              <a:t>Installing, Verifying, Removing, and Committing HP-UX Patches</a:t>
            </a:r>
          </a:p>
          <a:p>
            <a:pPr lvl="1">
              <a:buNone/>
            </a:pPr>
            <a:endParaRPr lang="en-US" sz="2000" dirty="0" smtClean="0">
              <a:solidFill>
                <a:schemeClr val="bg1"/>
              </a:solidFill>
            </a:endParaRPr>
          </a:p>
          <a:p>
            <a:pPr lvl="1">
              <a:buNone/>
            </a:pPr>
            <a:r>
              <a:rPr lang="en-US" sz="2000" dirty="0" smtClean="0">
                <a:solidFill>
                  <a:schemeClr val="bg1"/>
                </a:solidFill>
              </a:rPr>
              <a:t>HP-UX Patch Management with SD-UX Depots</a:t>
            </a:r>
          </a:p>
          <a:p>
            <a:pPr lvl="1">
              <a:buNone/>
            </a:pPr>
            <a:endParaRPr lang="en-US" sz="2000" dirty="0" smtClean="0">
              <a:solidFill>
                <a:schemeClr val="bg1"/>
              </a:solidFill>
            </a:endParaRPr>
          </a:p>
          <a:p>
            <a:pPr lvl="1">
              <a:buNone/>
            </a:pPr>
            <a:r>
              <a:rPr lang="en-US" sz="2000" dirty="0" smtClean="0">
                <a:solidFill>
                  <a:schemeClr val="bg1"/>
                </a:solidFill>
              </a:rPr>
              <a:t>HP-UX Patch Management with Software Assistant (SWA)</a:t>
            </a:r>
          </a:p>
          <a:p>
            <a:pPr lvl="1">
              <a:buNone/>
            </a:pPr>
            <a:endParaRPr lang="en-US" sz="2000" dirty="0" smtClean="0">
              <a:solidFill>
                <a:schemeClr val="bg1"/>
              </a:solidFill>
            </a:endParaRPr>
          </a:p>
          <a:p>
            <a:pPr lvl="1">
              <a:buNone/>
            </a:pPr>
            <a:r>
              <a:rPr lang="en-US" sz="2000" dirty="0" smtClean="0">
                <a:solidFill>
                  <a:schemeClr val="bg1"/>
                </a:solidFill>
              </a:rPr>
              <a:t>HP-UX Patch Management with Dynamic Root Disk (DRD)</a:t>
            </a:r>
          </a:p>
        </p:txBody>
      </p:sp>
      <p:sp>
        <p:nvSpPr>
          <p:cNvPr id="8" name="Date Placeholder 7"/>
          <p:cNvSpPr>
            <a:spLocks noGrp="1"/>
          </p:cNvSpPr>
          <p:nvPr>
            <p:ph type="dt" sz="half" idx="10"/>
          </p:nvPr>
        </p:nvSpPr>
        <p:spPr/>
        <p:txBody>
          <a:bodyPr/>
          <a:lstStyle/>
          <a:p>
            <a:pPr>
              <a:defRPr/>
            </a:pPr>
            <a:r>
              <a:rPr lang="en-US" dirty="0" smtClean="0"/>
              <a:t>Last Updated in March 2012</a:t>
            </a:r>
            <a:endParaRPr lang="en-US" dirty="0"/>
          </a:p>
        </p:txBody>
      </p:sp>
      <p:sp>
        <p:nvSpPr>
          <p:cNvPr id="9" name="Slide Number Placeholder 8"/>
          <p:cNvSpPr>
            <a:spLocks noGrp="1"/>
          </p:cNvSpPr>
          <p:nvPr>
            <p:ph type="sldNum" sz="quarter" idx="12"/>
          </p:nvPr>
        </p:nvSpPr>
        <p:spPr/>
        <p:txBody>
          <a:bodyPr/>
          <a:lstStyle/>
          <a:p>
            <a:pPr>
              <a:defRPr/>
            </a:pPr>
            <a:fld id="{A290F020-1472-41B1-8108-E7AB42EDA8E8}" type="slidenum">
              <a:rPr lang="en-US" smtClean="0"/>
              <a:pPr>
                <a:defRPr/>
              </a:pPr>
              <a:t>4</a:t>
            </a:fld>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99"/>
          <p:cNvSpPr>
            <a:spLocks noChangeArrowheads="1"/>
          </p:cNvSpPr>
          <p:nvPr/>
        </p:nvSpPr>
        <p:spPr bwMode="white">
          <a:xfrm>
            <a:off x="334963" y="706438"/>
            <a:ext cx="8504237" cy="2892425"/>
          </a:xfrm>
          <a:prstGeom prst="rect">
            <a:avLst/>
          </a:prstGeom>
          <a:noFill/>
          <a:ln w="9525">
            <a:noFill/>
            <a:miter lim="800000"/>
            <a:headEnd/>
            <a:tailEnd/>
          </a:ln>
        </p:spPr>
        <p:txBody>
          <a:bodyPr/>
          <a:lstStyle/>
          <a:p>
            <a:pPr>
              <a:spcBef>
                <a:spcPct val="50000"/>
              </a:spcBef>
            </a:pPr>
            <a:endParaRPr lang="en-US" sz="4400" dirty="0">
              <a:solidFill>
                <a:schemeClr val="bg1"/>
              </a:solidFill>
              <a:latin typeface="Arial Narrow" pitchFamily="34" charset="0"/>
            </a:endParaRPr>
          </a:p>
          <a:p>
            <a:pPr>
              <a:spcBef>
                <a:spcPct val="50000"/>
              </a:spcBef>
            </a:pPr>
            <a:r>
              <a:rPr lang="en-US" sz="4400" dirty="0" smtClean="0">
                <a:solidFill>
                  <a:schemeClr val="bg1"/>
                </a:solidFill>
              </a:rPr>
              <a:t>HP-UX Patching Versus Update-UX</a:t>
            </a:r>
            <a:endParaRPr lang="en-US" sz="4400" dirty="0">
              <a:solidFill>
                <a:schemeClr val="bg1"/>
              </a:solidFill>
              <a:latin typeface="Arial Narrow"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fade">
                                      <p:cBhvr>
                                        <p:cTn id="7" dur="1000"/>
                                        <p:tgtEl>
                                          <p:spTgt spid="15365"/>
                                        </p:tgtEl>
                                      </p:cBhvr>
                                    </p:animEffect>
                                    <p:anim calcmode="lin" valueType="num">
                                      <p:cBhvr>
                                        <p:cTn id="8" dur="1000" fill="hold"/>
                                        <p:tgtEl>
                                          <p:spTgt spid="15365"/>
                                        </p:tgtEl>
                                        <p:attrNameLst>
                                          <p:attrName>ppt_x</p:attrName>
                                        </p:attrNameLst>
                                      </p:cBhvr>
                                      <p:tavLst>
                                        <p:tav tm="0">
                                          <p:val>
                                            <p:strVal val="#ppt_x"/>
                                          </p:val>
                                        </p:tav>
                                        <p:tav tm="100000">
                                          <p:val>
                                            <p:strVal val="#ppt_x"/>
                                          </p:val>
                                        </p:tav>
                                      </p:tavLst>
                                    </p:anim>
                                    <p:anim calcmode="lin" valueType="num">
                                      <p:cBhvr>
                                        <p:cTn id="9" dur="1000" fill="hold"/>
                                        <p:tgtEl>
                                          <p:spTgt spid="153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Patching Versus Update-UX 1 of 3</a:t>
            </a:r>
            <a:endParaRPr lang="en-US" sz="3200" dirty="0">
              <a:solidFill>
                <a:schemeClr val="bg1"/>
              </a:solidFill>
            </a:endParaRPr>
          </a:p>
        </p:txBody>
      </p:sp>
      <p:sp>
        <p:nvSpPr>
          <p:cNvPr id="7" name="Content Placeholder 6"/>
          <p:cNvSpPr>
            <a:spLocks noGrp="1"/>
          </p:cNvSpPr>
          <p:nvPr>
            <p:ph idx="1"/>
          </p:nvPr>
        </p:nvSpPr>
        <p:spPr>
          <a:xfrm>
            <a:off x="400050" y="1328928"/>
            <a:ext cx="8536686" cy="4937760"/>
          </a:xfrm>
        </p:spPr>
        <p:txBody>
          <a:bodyPr/>
          <a:lstStyle/>
          <a:p>
            <a:r>
              <a:rPr lang="en-US" sz="2300" dirty="0" smtClean="0">
                <a:solidFill>
                  <a:schemeClr val="bg1"/>
                </a:solidFill>
              </a:rPr>
              <a:t>Full </a:t>
            </a:r>
            <a:r>
              <a:rPr lang="en-US" sz="2300" dirty="0" smtClean="0">
                <a:solidFill>
                  <a:schemeClr val="bg1"/>
                </a:solidFill>
                <a:latin typeface="Courier New" pitchFamily="49" charset="0"/>
                <a:cs typeface="Courier New" pitchFamily="49" charset="0"/>
              </a:rPr>
              <a:t>update-ux</a:t>
            </a:r>
            <a:r>
              <a:rPr lang="en-US" sz="2300" dirty="0" smtClean="0">
                <a:solidFill>
                  <a:schemeClr val="bg1"/>
                </a:solidFill>
              </a:rPr>
              <a:t> process is strongly recommended and preferred to standard patching.</a:t>
            </a:r>
          </a:p>
          <a:p>
            <a:pPr>
              <a:buNone/>
            </a:pPr>
            <a:endParaRPr lang="en-US" sz="2300" dirty="0" smtClean="0">
              <a:solidFill>
                <a:schemeClr val="bg1"/>
              </a:solidFill>
            </a:endParaRPr>
          </a:p>
          <a:p>
            <a:r>
              <a:rPr lang="en-US" sz="2300" dirty="0" smtClean="0">
                <a:solidFill>
                  <a:schemeClr val="bg1"/>
                </a:solidFill>
              </a:rPr>
              <a:t>The </a:t>
            </a:r>
            <a:r>
              <a:rPr lang="en-US" sz="2300" dirty="0" smtClean="0">
                <a:solidFill>
                  <a:schemeClr val="bg1"/>
                </a:solidFill>
                <a:latin typeface="Courier New" pitchFamily="49" charset="0"/>
                <a:cs typeface="Courier New" pitchFamily="49" charset="0"/>
              </a:rPr>
              <a:t>update-ux</a:t>
            </a:r>
            <a:r>
              <a:rPr lang="en-US" sz="2300" dirty="0" smtClean="0">
                <a:solidFill>
                  <a:schemeClr val="bg1"/>
                </a:solidFill>
              </a:rPr>
              <a:t> method is quite safe and there are no “loose points”.</a:t>
            </a:r>
          </a:p>
          <a:p>
            <a:pPr>
              <a:buNone/>
            </a:pPr>
            <a:endParaRPr lang="en-US" sz="2300" dirty="0" smtClean="0">
              <a:solidFill>
                <a:schemeClr val="bg1"/>
              </a:solidFill>
            </a:endParaRPr>
          </a:p>
          <a:p>
            <a:r>
              <a:rPr lang="en-US" sz="2300" dirty="0" smtClean="0">
                <a:solidFill>
                  <a:schemeClr val="bg1"/>
                </a:solidFill>
              </a:rPr>
              <a:t>If possible, we also encourage customers to use Software Assistant (SWA) on a regular basis.</a:t>
            </a:r>
          </a:p>
          <a:p>
            <a:endParaRPr lang="en-US" sz="2300" dirty="0" smtClean="0">
              <a:solidFill>
                <a:schemeClr val="bg1"/>
              </a:solidFill>
            </a:endParaRPr>
          </a:p>
          <a:p>
            <a:r>
              <a:rPr lang="en-US" sz="2300" dirty="0" smtClean="0">
                <a:solidFill>
                  <a:schemeClr val="bg1"/>
                </a:solidFill>
              </a:rPr>
              <a:t>Patch bundles will patch existing software, but </a:t>
            </a:r>
            <a:r>
              <a:rPr lang="en-US" sz="2300" dirty="0" smtClean="0">
                <a:solidFill>
                  <a:schemeClr val="bg1"/>
                </a:solidFill>
                <a:latin typeface="Courier New" pitchFamily="49" charset="0"/>
                <a:cs typeface="Courier New" pitchFamily="49" charset="0"/>
              </a:rPr>
              <a:t>update-ux</a:t>
            </a:r>
            <a:r>
              <a:rPr lang="en-US" sz="2300" dirty="0" smtClean="0">
                <a:solidFill>
                  <a:schemeClr val="bg1"/>
                </a:solidFill>
              </a:rPr>
              <a:t> will update products (the core O/S, all the drivers and even independent software units that will not be updated during patching).</a:t>
            </a:r>
          </a:p>
        </p:txBody>
      </p:sp>
      <p:sp>
        <p:nvSpPr>
          <p:cNvPr id="10" name="Date Placeholder 9"/>
          <p:cNvSpPr>
            <a:spLocks noGrp="1"/>
          </p:cNvSpPr>
          <p:nvPr>
            <p:ph type="dt" sz="half" idx="10"/>
          </p:nvPr>
        </p:nvSpPr>
        <p:spPr/>
        <p:txBody>
          <a:bodyPr/>
          <a:lstStyle/>
          <a:p>
            <a:pPr>
              <a:defRPr/>
            </a:pPr>
            <a:r>
              <a:rPr lang="en-US" dirty="0" smtClean="0"/>
              <a:t>Last Updated in March 2012</a:t>
            </a:r>
            <a:endParaRPr lang="en-US" dirty="0"/>
          </a:p>
        </p:txBody>
      </p:sp>
      <p:sp>
        <p:nvSpPr>
          <p:cNvPr id="11" name="Slide Number Placeholder 10"/>
          <p:cNvSpPr>
            <a:spLocks noGrp="1"/>
          </p:cNvSpPr>
          <p:nvPr>
            <p:ph type="sldNum" sz="quarter" idx="12"/>
          </p:nvPr>
        </p:nvSpPr>
        <p:spPr/>
        <p:txBody>
          <a:bodyPr/>
          <a:lstStyle/>
          <a:p>
            <a:pPr>
              <a:defRPr/>
            </a:pPr>
            <a:fld id="{A290F020-1472-41B1-8108-E7AB42EDA8E8}" type="slidenum">
              <a:rPr lang="en-US"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Patching Versus Update-UX 2 of 3</a:t>
            </a:r>
            <a:endParaRPr lang="en-US" sz="3200" dirty="0">
              <a:solidFill>
                <a:schemeClr val="bg1"/>
              </a:solidFill>
            </a:endParaRPr>
          </a:p>
        </p:txBody>
      </p:sp>
      <p:sp>
        <p:nvSpPr>
          <p:cNvPr id="7" name="Content Placeholder 6"/>
          <p:cNvSpPr>
            <a:spLocks noGrp="1"/>
          </p:cNvSpPr>
          <p:nvPr>
            <p:ph idx="1"/>
          </p:nvPr>
        </p:nvSpPr>
        <p:spPr>
          <a:xfrm>
            <a:off x="400050" y="1426464"/>
            <a:ext cx="8487918" cy="4754880"/>
          </a:xfrm>
        </p:spPr>
        <p:txBody>
          <a:bodyPr/>
          <a:lstStyle/>
          <a:p>
            <a:r>
              <a:rPr lang="en-US" sz="2300" dirty="0" smtClean="0">
                <a:solidFill>
                  <a:schemeClr val="bg1"/>
                </a:solidFill>
                <a:cs typeface="Courier New" pitchFamily="49" charset="0"/>
              </a:rPr>
              <a:t>The</a:t>
            </a:r>
            <a:r>
              <a:rPr lang="en-US" sz="2300" dirty="0" smtClean="0">
                <a:solidFill>
                  <a:schemeClr val="bg1"/>
                </a:solidFill>
                <a:latin typeface="Courier New" pitchFamily="49" charset="0"/>
                <a:cs typeface="Courier New" pitchFamily="49" charset="0"/>
              </a:rPr>
              <a:t> update-ux</a:t>
            </a:r>
            <a:r>
              <a:rPr lang="en-US" sz="2300" dirty="0" smtClean="0">
                <a:solidFill>
                  <a:schemeClr val="bg1"/>
                </a:solidFill>
              </a:rPr>
              <a:t> method is not only used to update from a lower to a higher version (for example, 11i v2 to v3), but also to update from an older to a newer release within the same version.</a:t>
            </a:r>
          </a:p>
          <a:p>
            <a:endParaRPr lang="en-AU" sz="2300" dirty="0" smtClean="0">
              <a:solidFill>
                <a:schemeClr val="bg1"/>
              </a:solidFill>
            </a:endParaRPr>
          </a:p>
          <a:p>
            <a:r>
              <a:rPr lang="en-US" sz="2300" dirty="0" smtClean="0">
                <a:solidFill>
                  <a:schemeClr val="bg1"/>
                </a:solidFill>
              </a:rPr>
              <a:t>For many reasons, we encourage usage of </a:t>
            </a:r>
            <a:r>
              <a:rPr lang="en-US" sz="2300" dirty="0" smtClean="0">
                <a:solidFill>
                  <a:schemeClr val="bg1"/>
                </a:solidFill>
                <a:latin typeface="Courier New" pitchFamily="49" charset="0"/>
                <a:ea typeface="Arial Unicode MS" pitchFamily="34" charset="-128"/>
                <a:cs typeface="Courier New" pitchFamily="49" charset="0"/>
              </a:rPr>
              <a:t>update-ux </a:t>
            </a:r>
            <a:r>
              <a:rPr lang="en-US" sz="2300" dirty="0" smtClean="0">
                <a:solidFill>
                  <a:schemeClr val="bg1"/>
                </a:solidFill>
              </a:rPr>
              <a:t>with Dynamic Root Disk (DRD). </a:t>
            </a:r>
          </a:p>
          <a:p>
            <a:endParaRPr lang="en-AU" sz="2300" dirty="0" smtClean="0">
              <a:solidFill>
                <a:schemeClr val="bg1"/>
              </a:solidFill>
            </a:endParaRPr>
          </a:p>
          <a:p>
            <a:r>
              <a:rPr lang="en-US" sz="2400" dirty="0" smtClean="0">
                <a:solidFill>
                  <a:schemeClr val="bg1"/>
                </a:solidFill>
              </a:rPr>
              <a:t>If O/S is upgraded through </a:t>
            </a:r>
            <a:r>
              <a:rPr lang="en-US" sz="2400" dirty="0" smtClean="0">
                <a:solidFill>
                  <a:schemeClr val="bg1"/>
                </a:solidFill>
                <a:latin typeface="Courier New" pitchFamily="49" charset="0"/>
                <a:cs typeface="Courier New" pitchFamily="49" charset="0"/>
              </a:rPr>
              <a:t>update-ux</a:t>
            </a:r>
            <a:r>
              <a:rPr lang="en-US" sz="2400" dirty="0" smtClean="0">
                <a:solidFill>
                  <a:schemeClr val="bg1"/>
                </a:solidFill>
              </a:rPr>
              <a:t> process, the best practice recommends cold installs; incremental upgrades might create possibility that some obsolete software and libraries exist afterwards.</a:t>
            </a:r>
          </a:p>
          <a:p>
            <a:endParaRPr lang="en-US" sz="2300" dirty="0" smtClean="0">
              <a:solidFill>
                <a:schemeClr val="bg1"/>
              </a:solidFill>
            </a:endParaRPr>
          </a:p>
          <a:p>
            <a:pPr>
              <a:buNone/>
            </a:pPr>
            <a:endParaRPr lang="en-US" sz="2300" dirty="0" smtClean="0">
              <a:solidFill>
                <a:schemeClr val="bg1"/>
              </a:solidFill>
            </a:endParaRPr>
          </a:p>
          <a:p>
            <a:pPr>
              <a:buNone/>
            </a:pPr>
            <a:endParaRPr lang="en-US" sz="2300" dirty="0" smtClean="0">
              <a:solidFill>
                <a:schemeClr val="bg1"/>
              </a:solidFill>
            </a:endParaRPr>
          </a:p>
        </p:txBody>
      </p:sp>
      <p:sp>
        <p:nvSpPr>
          <p:cNvPr id="10" name="Date Placeholder 9"/>
          <p:cNvSpPr>
            <a:spLocks noGrp="1"/>
          </p:cNvSpPr>
          <p:nvPr>
            <p:ph type="dt" sz="half" idx="10"/>
          </p:nvPr>
        </p:nvSpPr>
        <p:spPr/>
        <p:txBody>
          <a:bodyPr/>
          <a:lstStyle/>
          <a:p>
            <a:pPr>
              <a:defRPr/>
            </a:pPr>
            <a:r>
              <a:rPr lang="en-US" dirty="0" smtClean="0"/>
              <a:t>Last Updated in March 2012</a:t>
            </a:r>
            <a:endParaRPr lang="en-US" dirty="0"/>
          </a:p>
        </p:txBody>
      </p:sp>
      <p:sp>
        <p:nvSpPr>
          <p:cNvPr id="11" name="Slide Number Placeholder 10"/>
          <p:cNvSpPr>
            <a:spLocks noGrp="1"/>
          </p:cNvSpPr>
          <p:nvPr>
            <p:ph type="sldNum" sz="quarter" idx="12"/>
          </p:nvPr>
        </p:nvSpPr>
        <p:spPr/>
        <p:txBody>
          <a:bodyPr/>
          <a:lstStyle/>
          <a:p>
            <a:pPr>
              <a:defRPr/>
            </a:pPr>
            <a:fld id="{A290F020-1472-41B1-8108-E7AB42EDA8E8}" type="slidenum">
              <a:rPr lang="en-US"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Patching Versus Update-UX 3 of 3</a:t>
            </a:r>
            <a:endParaRPr lang="en-US" sz="3200" dirty="0">
              <a:solidFill>
                <a:schemeClr val="bg1"/>
              </a:solidFill>
            </a:endParaRPr>
          </a:p>
        </p:txBody>
      </p:sp>
      <p:sp>
        <p:nvSpPr>
          <p:cNvPr id="7" name="Content Placeholder 6"/>
          <p:cNvSpPr>
            <a:spLocks noGrp="1"/>
          </p:cNvSpPr>
          <p:nvPr>
            <p:ph idx="1"/>
          </p:nvPr>
        </p:nvSpPr>
        <p:spPr>
          <a:xfrm>
            <a:off x="400050" y="1292352"/>
            <a:ext cx="8487918" cy="4974336"/>
          </a:xfrm>
        </p:spPr>
        <p:txBody>
          <a:bodyPr/>
          <a:lstStyle/>
          <a:p>
            <a:r>
              <a:rPr lang="en-US" sz="2400" dirty="0" smtClean="0">
                <a:solidFill>
                  <a:schemeClr val="bg1"/>
                </a:solidFill>
              </a:rPr>
              <a:t>We recommend customers develop a release “cycle” through DRD implementation:</a:t>
            </a:r>
          </a:p>
          <a:p>
            <a:pPr>
              <a:buNone/>
            </a:pPr>
            <a:endParaRPr lang="en-US" sz="2400" dirty="0" smtClean="0">
              <a:solidFill>
                <a:schemeClr val="bg1"/>
              </a:solidFill>
            </a:endParaRPr>
          </a:p>
          <a:p>
            <a:pPr>
              <a:buNone/>
            </a:pPr>
            <a:r>
              <a:rPr lang="en-US" sz="2400" dirty="0" smtClean="0">
                <a:solidFill>
                  <a:schemeClr val="bg1"/>
                </a:solidFill>
              </a:rPr>
              <a:t>       Run </a:t>
            </a:r>
            <a:r>
              <a:rPr lang="en-US" sz="2400" dirty="0" smtClean="0">
                <a:solidFill>
                  <a:schemeClr val="bg1"/>
                </a:solidFill>
                <a:latin typeface="Courier New" pitchFamily="49" charset="0"/>
                <a:cs typeface="Courier New" pitchFamily="49" charset="0"/>
              </a:rPr>
              <a:t>update-ux</a:t>
            </a:r>
            <a:r>
              <a:rPr lang="en-US" sz="2400" dirty="0" smtClean="0">
                <a:solidFill>
                  <a:schemeClr val="bg1"/>
                </a:solidFill>
              </a:rPr>
              <a:t> every year (18 months or maximum two </a:t>
            </a:r>
          </a:p>
          <a:p>
            <a:pPr>
              <a:buNone/>
            </a:pPr>
            <a:r>
              <a:rPr lang="en-US" sz="2400" dirty="0" smtClean="0">
                <a:solidFill>
                  <a:schemeClr val="bg1"/>
                </a:solidFill>
              </a:rPr>
              <a:t>       years is acceptable in some circumstances). Only break </a:t>
            </a:r>
          </a:p>
          <a:p>
            <a:pPr>
              <a:buNone/>
            </a:pPr>
            <a:r>
              <a:rPr lang="en-US" sz="2400" dirty="0" smtClean="0">
                <a:solidFill>
                  <a:schemeClr val="bg1"/>
                </a:solidFill>
              </a:rPr>
              <a:t>       this cycle if they must have some new functionality in a </a:t>
            </a:r>
          </a:p>
          <a:p>
            <a:pPr>
              <a:buNone/>
            </a:pPr>
            <a:r>
              <a:rPr lang="en-US" sz="2400" dirty="0" smtClean="0">
                <a:solidFill>
                  <a:schemeClr val="bg1"/>
                </a:solidFill>
              </a:rPr>
              <a:t>       bi-annual release.</a:t>
            </a:r>
          </a:p>
          <a:p>
            <a:pPr>
              <a:buNone/>
            </a:pPr>
            <a:endParaRPr lang="en-AU" sz="2400" dirty="0" smtClean="0">
              <a:solidFill>
                <a:schemeClr val="bg1"/>
              </a:solidFill>
            </a:endParaRPr>
          </a:p>
          <a:p>
            <a:pPr>
              <a:buNone/>
            </a:pPr>
            <a:r>
              <a:rPr lang="en-AU" sz="2400" dirty="0" smtClean="0">
                <a:solidFill>
                  <a:schemeClr val="bg1"/>
                </a:solidFill>
              </a:rPr>
              <a:t>        Unless specifically requested differently, the   </a:t>
            </a:r>
          </a:p>
          <a:p>
            <a:pPr>
              <a:buNone/>
            </a:pPr>
            <a:r>
              <a:rPr lang="en-AU" sz="2400" dirty="0" smtClean="0">
                <a:solidFill>
                  <a:schemeClr val="bg1"/>
                </a:solidFill>
              </a:rPr>
              <a:t>        patch/update level should be at latest release, if </a:t>
            </a:r>
          </a:p>
          <a:p>
            <a:pPr>
              <a:buNone/>
            </a:pPr>
            <a:r>
              <a:rPr lang="en-AU" sz="2400" dirty="0" smtClean="0">
                <a:solidFill>
                  <a:schemeClr val="bg1"/>
                </a:solidFill>
              </a:rPr>
              <a:t>        practicable, or LATEST-1</a:t>
            </a:r>
            <a:r>
              <a:rPr lang="en-US" sz="2400" dirty="0" smtClean="0">
                <a:solidFill>
                  <a:schemeClr val="bg1"/>
                </a:solidFill>
              </a:rPr>
              <a:t>.</a:t>
            </a:r>
          </a:p>
        </p:txBody>
      </p:sp>
      <p:sp>
        <p:nvSpPr>
          <p:cNvPr id="10" name="Date Placeholder 9"/>
          <p:cNvSpPr>
            <a:spLocks noGrp="1"/>
          </p:cNvSpPr>
          <p:nvPr>
            <p:ph type="dt" sz="half" idx="10"/>
          </p:nvPr>
        </p:nvSpPr>
        <p:spPr/>
        <p:txBody>
          <a:bodyPr/>
          <a:lstStyle/>
          <a:p>
            <a:pPr>
              <a:defRPr/>
            </a:pPr>
            <a:r>
              <a:rPr lang="en-US" dirty="0" smtClean="0"/>
              <a:t>Last Updated in March 2012</a:t>
            </a:r>
            <a:endParaRPr lang="en-US" dirty="0"/>
          </a:p>
        </p:txBody>
      </p:sp>
      <p:sp>
        <p:nvSpPr>
          <p:cNvPr id="11" name="Slide Number Placeholder 10"/>
          <p:cNvSpPr>
            <a:spLocks noGrp="1"/>
          </p:cNvSpPr>
          <p:nvPr>
            <p:ph type="sldNum" sz="quarter" idx="12"/>
          </p:nvPr>
        </p:nvSpPr>
        <p:spPr/>
        <p:txBody>
          <a:bodyPr/>
          <a:lstStyle/>
          <a:p>
            <a:pPr>
              <a:defRPr/>
            </a:pPr>
            <a:fld id="{A290F020-1472-41B1-8108-E7AB42EDA8E8}" type="slidenum">
              <a:rPr lang="en-US"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title"/>
          </p:nvPr>
        </p:nvSpPr>
        <p:spPr>
          <a:xfrm>
            <a:off x="428625" y="114300"/>
            <a:ext cx="7971663" cy="1019556"/>
          </a:xfrm>
        </p:spPr>
        <p:txBody>
          <a:bodyPr/>
          <a:lstStyle/>
          <a:p>
            <a:r>
              <a:rPr lang="en-AU" sz="3200" dirty="0" smtClean="0">
                <a:solidFill>
                  <a:schemeClr val="bg1"/>
                </a:solidFill>
              </a:rPr>
              <a:t>HP-UX Patch and Update Management</a:t>
            </a:r>
            <a:endParaRPr lang="en-US" sz="3200" dirty="0" smtClean="0">
              <a:solidFill>
                <a:schemeClr val="bg1"/>
              </a:solidFill>
            </a:endParaRPr>
          </a:p>
        </p:txBody>
      </p:sp>
      <p:sp>
        <p:nvSpPr>
          <p:cNvPr id="9219" name="Rectangle 8"/>
          <p:cNvSpPr>
            <a:spLocks noGrp="1" noChangeArrowheads="1"/>
          </p:cNvSpPr>
          <p:nvPr>
            <p:ph type="body" idx="1"/>
          </p:nvPr>
        </p:nvSpPr>
        <p:spPr>
          <a:xfrm>
            <a:off x="400050" y="1402081"/>
            <a:ext cx="8451342" cy="4828032"/>
          </a:xfrm>
        </p:spPr>
        <p:txBody>
          <a:bodyPr/>
          <a:lstStyle/>
          <a:p>
            <a:r>
              <a:rPr lang="en-US" sz="2200" dirty="0" smtClean="0">
                <a:solidFill>
                  <a:schemeClr val="bg1"/>
                </a:solidFill>
              </a:rPr>
              <a:t>Patch/update management is a quite complex and involved topic. </a:t>
            </a:r>
          </a:p>
          <a:p>
            <a:pPr>
              <a:buNone/>
            </a:pPr>
            <a:endParaRPr lang="en-US" sz="2200" dirty="0" smtClean="0">
              <a:solidFill>
                <a:schemeClr val="bg1"/>
              </a:solidFill>
            </a:endParaRPr>
          </a:p>
          <a:p>
            <a:r>
              <a:rPr lang="en-US" sz="2200" dirty="0" smtClean="0">
                <a:solidFill>
                  <a:schemeClr val="bg1"/>
                </a:solidFill>
              </a:rPr>
              <a:t>There is no patch/update management plan that fits all situations. </a:t>
            </a:r>
          </a:p>
          <a:p>
            <a:pPr>
              <a:buNone/>
            </a:pPr>
            <a:endParaRPr lang="en-US" sz="2200" dirty="0" smtClean="0">
              <a:solidFill>
                <a:schemeClr val="bg1"/>
              </a:solidFill>
            </a:endParaRPr>
          </a:p>
          <a:p>
            <a:r>
              <a:rPr lang="en-US" sz="2200" dirty="0" smtClean="0">
                <a:solidFill>
                  <a:schemeClr val="bg1"/>
                </a:solidFill>
              </a:rPr>
              <a:t>Every company must determine the plan that fits best in their own environment and meets their business objectives. </a:t>
            </a:r>
          </a:p>
          <a:p>
            <a:pPr>
              <a:buNone/>
            </a:pPr>
            <a:endParaRPr lang="en-US" sz="2200" dirty="0" smtClean="0">
              <a:solidFill>
                <a:schemeClr val="bg1"/>
              </a:solidFill>
            </a:endParaRPr>
          </a:p>
          <a:p>
            <a:r>
              <a:rPr lang="en-US" sz="2200" dirty="0" smtClean="0">
                <a:solidFill>
                  <a:schemeClr val="bg1"/>
                </a:solidFill>
              </a:rPr>
              <a:t>A plan should be reviewed periodically because the environment and business objectives change over time, new tools and practices evolve, and operating systems evolve. All of these changes require modifications to existing patch management plans.</a:t>
            </a:r>
            <a:endParaRPr lang="en-US" sz="2200" dirty="0">
              <a:solidFill>
                <a:schemeClr val="bg1"/>
              </a:solidFill>
            </a:endParaRPr>
          </a:p>
        </p:txBody>
      </p:sp>
      <p:sp>
        <p:nvSpPr>
          <p:cNvPr id="7" name="Date Placeholder 6"/>
          <p:cNvSpPr>
            <a:spLocks noGrp="1"/>
          </p:cNvSpPr>
          <p:nvPr>
            <p:ph type="dt" sz="half" idx="10"/>
          </p:nvPr>
        </p:nvSpPr>
        <p:spPr/>
        <p:txBody>
          <a:bodyPr/>
          <a:lstStyle/>
          <a:p>
            <a:pPr>
              <a:defRPr/>
            </a:pPr>
            <a:r>
              <a:rPr lang="en-US" dirty="0" smtClean="0"/>
              <a:t>Last Updated in March 2012</a:t>
            </a:r>
            <a:endParaRPr lang="en-US" dirty="0"/>
          </a:p>
        </p:txBody>
      </p:sp>
      <p:sp>
        <p:nvSpPr>
          <p:cNvPr id="8" name="Slide Number Placeholder 7"/>
          <p:cNvSpPr>
            <a:spLocks noGrp="1"/>
          </p:cNvSpPr>
          <p:nvPr>
            <p:ph type="sldNum" sz="quarter" idx="12"/>
          </p:nvPr>
        </p:nvSpPr>
        <p:spPr/>
        <p:txBody>
          <a:bodyPr/>
          <a:lstStyle/>
          <a:p>
            <a:pPr>
              <a:defRPr/>
            </a:pPr>
            <a:fld id="{A290F020-1472-41B1-8108-E7AB42EDA8E8}" type="slidenum">
              <a:rPr lang="en-US" smtClean="0"/>
              <a:pPr>
                <a:defRPr/>
              </a:pPr>
              <a:t>9</a:t>
            </a:fld>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title"/>
          </p:nvPr>
        </p:nvSpPr>
        <p:spPr>
          <a:xfrm>
            <a:off x="512064" y="114300"/>
            <a:ext cx="7888224" cy="897636"/>
          </a:xfrm>
        </p:spPr>
        <p:txBody>
          <a:bodyPr/>
          <a:lstStyle/>
          <a:p>
            <a:r>
              <a:rPr lang="en-AU" sz="3200" dirty="0" smtClean="0">
                <a:solidFill>
                  <a:schemeClr val="bg1"/>
                </a:solidFill>
              </a:rPr>
              <a:t>HP-UX Operating Environment 1 of </a:t>
            </a:r>
            <a:r>
              <a:rPr lang="en-AU" sz="3200" dirty="0" smtClean="0">
                <a:solidFill>
                  <a:schemeClr val="bg1"/>
                </a:solidFill>
              </a:rPr>
              <a:t>4</a:t>
            </a:r>
            <a:endParaRPr lang="en-US" sz="3200" dirty="0" smtClean="0">
              <a:solidFill>
                <a:schemeClr val="bg1"/>
              </a:solidFill>
            </a:endParaRPr>
          </a:p>
        </p:txBody>
      </p:sp>
      <p:sp>
        <p:nvSpPr>
          <p:cNvPr id="9219" name="Rectangle 8"/>
          <p:cNvSpPr>
            <a:spLocks noGrp="1" noChangeArrowheads="1"/>
          </p:cNvSpPr>
          <p:nvPr>
            <p:ph type="body" idx="1"/>
          </p:nvPr>
        </p:nvSpPr>
        <p:spPr>
          <a:xfrm>
            <a:off x="400050" y="1304544"/>
            <a:ext cx="8451342" cy="4925568"/>
          </a:xfrm>
        </p:spPr>
        <p:txBody>
          <a:bodyPr/>
          <a:lstStyle/>
          <a:p>
            <a:r>
              <a:rPr lang="en-US" sz="2400" dirty="0" smtClean="0">
                <a:solidFill>
                  <a:schemeClr val="bg1"/>
                </a:solidFill>
              </a:rPr>
              <a:t>HP strongly recommends that only a complete OE be installed and that no removal of Required products and bundles in the OE occur, unless Independent Software Unit (ISU) products are used. </a:t>
            </a:r>
          </a:p>
          <a:p>
            <a:pPr>
              <a:buNone/>
            </a:pPr>
            <a:endParaRPr lang="en-US" sz="2400" dirty="0" smtClean="0">
              <a:solidFill>
                <a:schemeClr val="bg1"/>
              </a:solidFill>
            </a:endParaRPr>
          </a:p>
          <a:p>
            <a:r>
              <a:rPr lang="en-US" sz="2400" dirty="0" smtClean="0">
                <a:solidFill>
                  <a:schemeClr val="bg1"/>
                </a:solidFill>
              </a:rPr>
              <a:t>HP-UX 11i OEs have been packaged and tested as complete solutions. </a:t>
            </a:r>
          </a:p>
          <a:p>
            <a:endParaRPr lang="en-AU" sz="2400" dirty="0" smtClean="0">
              <a:solidFill>
                <a:schemeClr val="bg1"/>
              </a:solidFill>
            </a:endParaRPr>
          </a:p>
          <a:p>
            <a:r>
              <a:rPr lang="en-AU" sz="2400" dirty="0" smtClean="0">
                <a:solidFill>
                  <a:schemeClr val="bg1"/>
                </a:solidFill>
              </a:rPr>
              <a:t>HP-UX 11i releases are delivered bi-annually (for 11iv3 it is typically in March and September).</a:t>
            </a:r>
          </a:p>
          <a:p>
            <a:pPr>
              <a:buNone/>
            </a:pPr>
            <a:endParaRPr lang="en-US" sz="2400" dirty="0" smtClean="0">
              <a:solidFill>
                <a:schemeClr val="bg1"/>
              </a:solidFill>
            </a:endParaRPr>
          </a:p>
        </p:txBody>
      </p:sp>
      <p:sp>
        <p:nvSpPr>
          <p:cNvPr id="7" name="Date Placeholder 6"/>
          <p:cNvSpPr>
            <a:spLocks noGrp="1"/>
          </p:cNvSpPr>
          <p:nvPr>
            <p:ph type="dt" sz="half" idx="10"/>
          </p:nvPr>
        </p:nvSpPr>
        <p:spPr/>
        <p:txBody>
          <a:bodyPr/>
          <a:lstStyle/>
          <a:p>
            <a:pPr>
              <a:defRPr/>
            </a:pPr>
            <a:r>
              <a:rPr lang="en-US" dirty="0" smtClean="0"/>
              <a:t>Last Updated in March 2012</a:t>
            </a:r>
            <a:endParaRPr lang="en-US" dirty="0"/>
          </a:p>
        </p:txBody>
      </p:sp>
      <p:sp>
        <p:nvSpPr>
          <p:cNvPr id="8" name="Slide Number Placeholder 7"/>
          <p:cNvSpPr>
            <a:spLocks noGrp="1"/>
          </p:cNvSpPr>
          <p:nvPr>
            <p:ph type="sldNum" sz="quarter" idx="12"/>
          </p:nvPr>
        </p:nvSpPr>
        <p:spPr/>
        <p:txBody>
          <a:bodyPr/>
          <a:lstStyle/>
          <a:p>
            <a:pPr>
              <a:defRPr/>
            </a:pPr>
            <a:fld id="{A290F020-1472-41B1-8108-E7AB42EDA8E8}" type="slidenum">
              <a:rPr lang="en-US" smtClean="0"/>
              <a:pPr>
                <a:defRPr/>
              </a:pPr>
              <a:t>10</a:t>
            </a:fld>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title"/>
          </p:nvPr>
        </p:nvSpPr>
        <p:spPr>
          <a:xfrm>
            <a:off x="487680" y="114300"/>
            <a:ext cx="7912608" cy="1019556"/>
          </a:xfrm>
        </p:spPr>
        <p:txBody>
          <a:bodyPr/>
          <a:lstStyle/>
          <a:p>
            <a:r>
              <a:rPr lang="en-AU" sz="3200" dirty="0" smtClean="0">
                <a:solidFill>
                  <a:schemeClr val="bg1"/>
                </a:solidFill>
              </a:rPr>
              <a:t>HP-UX Operating Environment 2 of </a:t>
            </a:r>
            <a:r>
              <a:rPr lang="en-AU" sz="3200" dirty="0" smtClean="0">
                <a:solidFill>
                  <a:schemeClr val="bg1"/>
                </a:solidFill>
              </a:rPr>
              <a:t>4</a:t>
            </a:r>
            <a:endParaRPr lang="en-US" sz="3200" dirty="0" smtClean="0">
              <a:solidFill>
                <a:schemeClr val="bg1"/>
              </a:solidFill>
            </a:endParaRPr>
          </a:p>
        </p:txBody>
      </p:sp>
      <p:sp>
        <p:nvSpPr>
          <p:cNvPr id="9219" name="Rectangle 8"/>
          <p:cNvSpPr>
            <a:spLocks noGrp="1" noChangeArrowheads="1"/>
          </p:cNvSpPr>
          <p:nvPr>
            <p:ph type="body" idx="1"/>
          </p:nvPr>
        </p:nvSpPr>
        <p:spPr>
          <a:xfrm>
            <a:off x="400050" y="1597152"/>
            <a:ext cx="8451342" cy="4767071"/>
          </a:xfrm>
        </p:spPr>
        <p:txBody>
          <a:bodyPr/>
          <a:lstStyle/>
          <a:p>
            <a:r>
              <a:rPr lang="en-US" sz="2400" dirty="0" smtClean="0">
                <a:solidFill>
                  <a:schemeClr val="bg1"/>
                </a:solidFill>
              </a:rPr>
              <a:t>As of HP-UX 11iv3, ISUs are no longer delivered via the standard patch process or scheduled bi-yearly updates. For ISU products, defect fixes, performance enhancements, and new functionality, are delivered using the ISU model. </a:t>
            </a:r>
          </a:p>
          <a:p>
            <a:endParaRPr lang="en-AU" sz="2400" dirty="0" smtClean="0">
              <a:solidFill>
                <a:schemeClr val="bg1"/>
              </a:solidFill>
            </a:endParaRPr>
          </a:p>
          <a:p>
            <a:r>
              <a:rPr lang="en-US" sz="2400" dirty="0" smtClean="0">
                <a:solidFill>
                  <a:schemeClr val="bg1"/>
                </a:solidFill>
              </a:rPr>
              <a:t>ISUs are additional layered software products.</a:t>
            </a:r>
          </a:p>
          <a:p>
            <a:endParaRPr lang="en-AU" sz="2400" dirty="0" smtClean="0">
              <a:solidFill>
                <a:schemeClr val="bg1"/>
              </a:solidFill>
            </a:endParaRPr>
          </a:p>
          <a:p>
            <a:r>
              <a:rPr lang="en-US" sz="2400" dirty="0" smtClean="0">
                <a:solidFill>
                  <a:schemeClr val="bg1"/>
                </a:solidFill>
              </a:rPr>
              <a:t>Each ISU update is cumulative so customers only need to install the latest update to receive all defect fixes, performance enhancements and updated functionality.</a:t>
            </a:r>
          </a:p>
          <a:p>
            <a:pPr>
              <a:buNone/>
            </a:pPr>
            <a:endParaRPr lang="en-US" sz="2000" dirty="0" smtClean="0">
              <a:solidFill>
                <a:schemeClr val="bg1"/>
              </a:solidFill>
            </a:endParaRPr>
          </a:p>
        </p:txBody>
      </p:sp>
      <p:sp>
        <p:nvSpPr>
          <p:cNvPr id="7" name="Date Placeholder 6"/>
          <p:cNvSpPr>
            <a:spLocks noGrp="1"/>
          </p:cNvSpPr>
          <p:nvPr>
            <p:ph type="dt" sz="half" idx="10"/>
          </p:nvPr>
        </p:nvSpPr>
        <p:spPr/>
        <p:txBody>
          <a:bodyPr/>
          <a:lstStyle/>
          <a:p>
            <a:pPr>
              <a:defRPr/>
            </a:pPr>
            <a:r>
              <a:rPr lang="en-US" dirty="0" smtClean="0"/>
              <a:t>Last Updated in March 2012</a:t>
            </a:r>
            <a:endParaRPr lang="en-US" dirty="0"/>
          </a:p>
        </p:txBody>
      </p:sp>
      <p:sp>
        <p:nvSpPr>
          <p:cNvPr id="8" name="Slide Number Placeholder 7"/>
          <p:cNvSpPr>
            <a:spLocks noGrp="1"/>
          </p:cNvSpPr>
          <p:nvPr>
            <p:ph type="sldNum" sz="quarter" idx="12"/>
          </p:nvPr>
        </p:nvSpPr>
        <p:spPr/>
        <p:txBody>
          <a:bodyPr/>
          <a:lstStyle/>
          <a:p>
            <a:pPr>
              <a:defRPr/>
            </a:pPr>
            <a:fld id="{A290F020-1472-41B1-8108-E7AB42EDA8E8}" type="slidenum">
              <a:rPr lang="en-US" smtClean="0"/>
              <a:pPr>
                <a:defRPr/>
              </a:pPr>
              <a:t>11</a:t>
            </a:fld>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title"/>
          </p:nvPr>
        </p:nvSpPr>
        <p:spPr>
          <a:xfrm>
            <a:off x="524256" y="114300"/>
            <a:ext cx="7876032" cy="1019556"/>
          </a:xfrm>
        </p:spPr>
        <p:txBody>
          <a:bodyPr/>
          <a:lstStyle/>
          <a:p>
            <a:r>
              <a:rPr lang="en-AU" sz="3200" dirty="0" smtClean="0">
                <a:solidFill>
                  <a:schemeClr val="bg1"/>
                </a:solidFill>
              </a:rPr>
              <a:t>HP-UX Operating Environment 3 of </a:t>
            </a:r>
            <a:r>
              <a:rPr lang="en-AU" sz="3200" dirty="0" smtClean="0">
                <a:solidFill>
                  <a:schemeClr val="bg1"/>
                </a:solidFill>
              </a:rPr>
              <a:t>4</a:t>
            </a:r>
            <a:endParaRPr lang="en-US" sz="3200" dirty="0" smtClean="0">
              <a:solidFill>
                <a:schemeClr val="bg1"/>
              </a:solidFill>
            </a:endParaRPr>
          </a:p>
        </p:txBody>
      </p:sp>
      <p:sp>
        <p:nvSpPr>
          <p:cNvPr id="9219" name="Rectangle 8"/>
          <p:cNvSpPr>
            <a:spLocks noGrp="1" noChangeArrowheads="1"/>
          </p:cNvSpPr>
          <p:nvPr>
            <p:ph type="body" idx="1"/>
          </p:nvPr>
        </p:nvSpPr>
        <p:spPr>
          <a:xfrm>
            <a:off x="400050" y="1402080"/>
            <a:ext cx="8451342" cy="4962143"/>
          </a:xfrm>
        </p:spPr>
        <p:txBody>
          <a:bodyPr/>
          <a:lstStyle/>
          <a:p>
            <a:r>
              <a:rPr lang="en-US" sz="2400" dirty="0" smtClean="0">
                <a:solidFill>
                  <a:schemeClr val="bg1"/>
                </a:solidFill>
              </a:rPr>
              <a:t>A mechanism for handling OE subsets is not available. Installing applications delivered with an OE separate from the entire OE will not include those applications in the OE bundle wrapper, preventing some operations from identifying them as part of the OE. Installing or removing individual products in the OE may also impact the quality of the OE. If you choose to add or remove individual OE products to an 11i system or remove a product from an installed OE, be sure to specify all filesets listed for the target product. </a:t>
            </a:r>
          </a:p>
          <a:p>
            <a:endParaRPr lang="en-US" sz="2400" dirty="0" smtClean="0">
              <a:solidFill>
                <a:schemeClr val="bg1"/>
              </a:solidFill>
            </a:endParaRPr>
          </a:p>
          <a:p>
            <a:r>
              <a:rPr lang="en-US" sz="2400" dirty="0" smtClean="0">
                <a:solidFill>
                  <a:schemeClr val="bg1"/>
                </a:solidFill>
              </a:rPr>
              <a:t>Omitting a fileset will prevent the product (or other products that depend upon that fileset) from functioning and could hang the system.</a:t>
            </a:r>
            <a:endParaRPr lang="en-US" sz="2400" dirty="0">
              <a:solidFill>
                <a:schemeClr val="bg1"/>
              </a:solidFill>
            </a:endParaRPr>
          </a:p>
        </p:txBody>
      </p:sp>
      <p:sp>
        <p:nvSpPr>
          <p:cNvPr id="7" name="Date Placeholder 6"/>
          <p:cNvSpPr>
            <a:spLocks noGrp="1"/>
          </p:cNvSpPr>
          <p:nvPr>
            <p:ph type="dt" sz="half" idx="10"/>
          </p:nvPr>
        </p:nvSpPr>
        <p:spPr/>
        <p:txBody>
          <a:bodyPr/>
          <a:lstStyle/>
          <a:p>
            <a:pPr>
              <a:defRPr/>
            </a:pPr>
            <a:r>
              <a:rPr lang="en-US" dirty="0" smtClean="0"/>
              <a:t>Last Updated in March 2012</a:t>
            </a:r>
            <a:endParaRPr lang="en-US" dirty="0"/>
          </a:p>
        </p:txBody>
      </p:sp>
      <p:sp>
        <p:nvSpPr>
          <p:cNvPr id="8" name="Slide Number Placeholder 7"/>
          <p:cNvSpPr>
            <a:spLocks noGrp="1"/>
          </p:cNvSpPr>
          <p:nvPr>
            <p:ph type="sldNum" sz="quarter" idx="12"/>
          </p:nvPr>
        </p:nvSpPr>
        <p:spPr/>
        <p:txBody>
          <a:bodyPr/>
          <a:lstStyle/>
          <a:p>
            <a:pPr>
              <a:defRPr/>
            </a:pPr>
            <a:fld id="{A290F020-1472-41B1-8108-E7AB42EDA8E8}" type="slidenum">
              <a:rPr lang="en-US" smtClean="0"/>
              <a:pPr>
                <a:defRPr/>
              </a:pPr>
              <a:t>12</a:t>
            </a:fld>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title"/>
          </p:nvPr>
        </p:nvSpPr>
        <p:spPr>
          <a:xfrm>
            <a:off x="524256" y="114300"/>
            <a:ext cx="7876032" cy="873672"/>
          </a:xfrm>
        </p:spPr>
        <p:txBody>
          <a:bodyPr/>
          <a:lstStyle/>
          <a:p>
            <a:r>
              <a:rPr lang="en-AU" sz="3200" dirty="0" smtClean="0">
                <a:solidFill>
                  <a:schemeClr val="bg1"/>
                </a:solidFill>
              </a:rPr>
              <a:t>HP-UX Operating Environment </a:t>
            </a:r>
            <a:r>
              <a:rPr lang="en-AU" sz="3200" dirty="0" smtClean="0">
                <a:solidFill>
                  <a:schemeClr val="bg1"/>
                </a:solidFill>
              </a:rPr>
              <a:t>4 </a:t>
            </a:r>
            <a:r>
              <a:rPr lang="en-AU" sz="3200" dirty="0" smtClean="0">
                <a:solidFill>
                  <a:schemeClr val="bg1"/>
                </a:solidFill>
              </a:rPr>
              <a:t>of </a:t>
            </a:r>
            <a:r>
              <a:rPr lang="en-AU" sz="3200" dirty="0" smtClean="0">
                <a:solidFill>
                  <a:schemeClr val="bg1"/>
                </a:solidFill>
              </a:rPr>
              <a:t>4</a:t>
            </a:r>
            <a:endParaRPr lang="en-US" sz="3200" dirty="0" smtClean="0">
              <a:solidFill>
                <a:schemeClr val="bg1"/>
              </a:solidFill>
            </a:endParaRPr>
          </a:p>
        </p:txBody>
      </p:sp>
      <p:sp>
        <p:nvSpPr>
          <p:cNvPr id="9219" name="Rectangle 8"/>
          <p:cNvSpPr>
            <a:spLocks noGrp="1" noChangeArrowheads="1"/>
          </p:cNvSpPr>
          <p:nvPr>
            <p:ph type="body" idx="1"/>
          </p:nvPr>
        </p:nvSpPr>
        <p:spPr>
          <a:xfrm>
            <a:off x="400049" y="1093076"/>
            <a:ext cx="8533743" cy="5391807"/>
          </a:xfrm>
        </p:spPr>
        <p:txBody>
          <a:bodyPr/>
          <a:lstStyle/>
          <a:p>
            <a:r>
              <a:rPr lang="en-US" sz="2000" dirty="0" smtClean="0">
                <a:solidFill>
                  <a:schemeClr val="bg1"/>
                </a:solidFill>
              </a:rPr>
              <a:t>DRD only supports updating from 11.31.0709, 11.31.0803, or 11.31.0809 </a:t>
            </a:r>
            <a:r>
              <a:rPr lang="en-US" sz="2000" dirty="0" smtClean="0">
                <a:solidFill>
                  <a:schemeClr val="bg1"/>
                </a:solidFill>
              </a:rPr>
              <a:t>to 11.31.0903 </a:t>
            </a:r>
            <a:r>
              <a:rPr lang="en-US" sz="2000" dirty="0" smtClean="0">
                <a:solidFill>
                  <a:schemeClr val="bg1"/>
                </a:solidFill>
              </a:rPr>
              <a:t>or later releases. DRD may not be used to update from 11i v2 to </a:t>
            </a:r>
            <a:r>
              <a:rPr lang="en-US" sz="2000" dirty="0" smtClean="0">
                <a:solidFill>
                  <a:schemeClr val="bg1"/>
                </a:solidFill>
              </a:rPr>
              <a:t>11iv3 </a:t>
            </a:r>
            <a:r>
              <a:rPr lang="en-US" sz="2000" dirty="0" smtClean="0">
                <a:solidFill>
                  <a:schemeClr val="bg1"/>
                </a:solidFill>
              </a:rPr>
              <a:t>(although it has been shown to work very well</a:t>
            </a:r>
            <a:r>
              <a:rPr lang="en-US" sz="2000" dirty="0" smtClean="0">
                <a:solidFill>
                  <a:schemeClr val="bg1"/>
                </a:solidFill>
              </a:rPr>
              <a:t>).</a:t>
            </a:r>
            <a:endParaRPr lang="en-US" sz="2000" dirty="0" smtClean="0">
              <a:solidFill>
                <a:schemeClr val="bg1"/>
              </a:solidFill>
            </a:endParaRPr>
          </a:p>
          <a:p>
            <a:endParaRPr lang="en-US" sz="2000" dirty="0" smtClean="0">
              <a:solidFill>
                <a:schemeClr val="bg1"/>
              </a:solidFill>
            </a:endParaRPr>
          </a:p>
          <a:p>
            <a:r>
              <a:rPr lang="en-US" sz="2000" dirty="0" smtClean="0">
                <a:solidFill>
                  <a:schemeClr val="bg1"/>
                </a:solidFill>
              </a:rPr>
              <a:t>In a DRD scenario, update can be done with </a:t>
            </a:r>
            <a:r>
              <a:rPr lang="en-US" sz="2000" dirty="0" smtClean="0">
                <a:solidFill>
                  <a:schemeClr val="bg1"/>
                </a:solidFill>
              </a:rPr>
              <a:t>following alternatives</a:t>
            </a:r>
            <a:r>
              <a:rPr lang="en-US" sz="2000" dirty="0" smtClean="0">
                <a:solidFill>
                  <a:schemeClr val="bg1"/>
                </a:solidFill>
              </a:rPr>
              <a:t>.</a:t>
            </a:r>
          </a:p>
          <a:p>
            <a:pPr>
              <a:buNone/>
            </a:pPr>
            <a:r>
              <a:rPr lang="en-US" sz="2000" dirty="0" smtClean="0">
                <a:solidFill>
                  <a:schemeClr val="bg1"/>
                </a:solidFill>
              </a:rPr>
              <a:t> </a:t>
            </a:r>
          </a:p>
          <a:p>
            <a:pPr>
              <a:buNone/>
            </a:pPr>
            <a:r>
              <a:rPr lang="en-US" sz="2000" dirty="0" smtClean="0">
                <a:solidFill>
                  <a:schemeClr val="bg1"/>
                </a:solidFill>
              </a:rPr>
              <a:t>	</a:t>
            </a:r>
            <a:r>
              <a:rPr lang="en-US" sz="2000" dirty="0" smtClean="0">
                <a:solidFill>
                  <a:schemeClr val="bg1"/>
                </a:solidFill>
              </a:rPr>
              <a:t>From </a:t>
            </a:r>
            <a:r>
              <a:rPr lang="en-US" sz="2000" dirty="0" smtClean="0">
                <a:solidFill>
                  <a:schemeClr val="bg1"/>
                </a:solidFill>
              </a:rPr>
              <a:t>a active disk run  </a:t>
            </a:r>
            <a:r>
              <a:rPr lang="en-US" sz="2000" dirty="0" smtClean="0">
                <a:solidFill>
                  <a:schemeClr val="bg1"/>
                </a:solidFill>
                <a:latin typeface="Courier New" pitchFamily="49" charset="0"/>
                <a:cs typeface="Courier New" pitchFamily="49" charset="0"/>
              </a:rPr>
              <a:t>drd </a:t>
            </a:r>
            <a:r>
              <a:rPr lang="en-US" sz="2000" dirty="0" smtClean="0">
                <a:solidFill>
                  <a:schemeClr val="bg1"/>
                </a:solidFill>
                <a:latin typeface="Courier New" pitchFamily="49" charset="0"/>
                <a:cs typeface="Courier New" pitchFamily="49" charset="0"/>
              </a:rPr>
              <a:t>runcmd </a:t>
            </a:r>
            <a:r>
              <a:rPr lang="en-US" sz="2000" dirty="0" smtClean="0">
                <a:solidFill>
                  <a:schemeClr val="bg1"/>
                </a:solidFill>
                <a:latin typeface="Courier New" pitchFamily="49" charset="0"/>
                <a:cs typeface="Courier New" pitchFamily="49" charset="0"/>
              </a:rPr>
              <a:t>update-ux</a:t>
            </a:r>
            <a:r>
              <a:rPr lang="en-US" sz="2000" dirty="0" smtClean="0">
                <a:solidFill>
                  <a:schemeClr val="bg1"/>
                </a:solidFill>
              </a:rPr>
              <a:t>, </a:t>
            </a:r>
            <a:r>
              <a:rPr lang="en-US" sz="2000" dirty="0" smtClean="0">
                <a:solidFill>
                  <a:schemeClr val="bg1"/>
                </a:solidFill>
              </a:rPr>
              <a:t>drd will </a:t>
            </a:r>
            <a:r>
              <a:rPr lang="en-US" sz="2000" dirty="0" smtClean="0">
                <a:solidFill>
                  <a:schemeClr val="bg1"/>
                </a:solidFill>
              </a:rPr>
              <a:t>run update </a:t>
            </a:r>
            <a:r>
              <a:rPr lang="en-US" sz="2000" dirty="0" smtClean="0">
                <a:solidFill>
                  <a:schemeClr val="bg1"/>
                </a:solidFill>
              </a:rPr>
              <a:t>on inactive </a:t>
            </a:r>
            <a:r>
              <a:rPr lang="en-US" sz="2000" dirty="0" smtClean="0">
                <a:solidFill>
                  <a:schemeClr val="bg1"/>
                </a:solidFill>
              </a:rPr>
              <a:t>disk. Active </a:t>
            </a:r>
            <a:r>
              <a:rPr lang="en-US" sz="2000" dirty="0" smtClean="0">
                <a:solidFill>
                  <a:schemeClr val="bg1"/>
                </a:solidFill>
              </a:rPr>
              <a:t>disk will not be altered</a:t>
            </a:r>
            <a:r>
              <a:rPr lang="en-US" sz="2000" dirty="0" smtClean="0">
                <a:solidFill>
                  <a:schemeClr val="bg1"/>
                </a:solidFill>
              </a:rPr>
              <a:t>. This option is not officially supported for 11iv2 </a:t>
            </a:r>
            <a:r>
              <a:rPr lang="en-US" sz="2000" dirty="0" smtClean="0">
                <a:solidFill>
                  <a:schemeClr val="bg1"/>
                </a:solidFill>
              </a:rPr>
              <a:t>to </a:t>
            </a:r>
            <a:r>
              <a:rPr lang="en-US" sz="2000" dirty="0" smtClean="0">
                <a:solidFill>
                  <a:schemeClr val="bg1"/>
                </a:solidFill>
              </a:rPr>
              <a:t>11iv3 update. *</a:t>
            </a:r>
            <a:endParaRPr lang="en-US" sz="2000" dirty="0" smtClean="0">
              <a:solidFill>
                <a:schemeClr val="bg1"/>
              </a:solidFill>
            </a:endParaRPr>
          </a:p>
          <a:p>
            <a:endParaRPr lang="en-US" sz="2000" dirty="0" smtClean="0">
              <a:solidFill>
                <a:schemeClr val="bg1"/>
              </a:solidFill>
            </a:endParaRPr>
          </a:p>
          <a:p>
            <a:pPr>
              <a:buNone/>
            </a:pPr>
            <a:r>
              <a:rPr lang="en-US" sz="2000" dirty="0" smtClean="0">
                <a:solidFill>
                  <a:schemeClr val="bg1"/>
                </a:solidFill>
              </a:rPr>
              <a:t>	Boot </a:t>
            </a:r>
            <a:r>
              <a:rPr lang="en-US" sz="2000" dirty="0" smtClean="0">
                <a:solidFill>
                  <a:schemeClr val="bg1"/>
                </a:solidFill>
              </a:rPr>
              <a:t>the inactive disk (activate the clone) and run </a:t>
            </a:r>
            <a:r>
              <a:rPr lang="en-US" sz="2000" dirty="0" smtClean="0">
                <a:solidFill>
                  <a:schemeClr val="bg1"/>
                </a:solidFill>
                <a:latin typeface="Courier New" pitchFamily="49" charset="0"/>
                <a:cs typeface="Courier New" pitchFamily="49" charset="0"/>
              </a:rPr>
              <a:t>update-ux</a:t>
            </a:r>
            <a:r>
              <a:rPr lang="en-US" sz="2000" dirty="0" smtClean="0">
                <a:solidFill>
                  <a:schemeClr val="bg1"/>
                </a:solidFill>
              </a:rPr>
              <a:t> </a:t>
            </a:r>
            <a:r>
              <a:rPr lang="en-US" sz="2000" dirty="0" smtClean="0">
                <a:solidFill>
                  <a:schemeClr val="bg1"/>
                </a:solidFill>
              </a:rPr>
              <a:t>command on it.  </a:t>
            </a:r>
            <a:r>
              <a:rPr lang="en-US" sz="2000" dirty="0" smtClean="0">
                <a:solidFill>
                  <a:schemeClr val="bg1"/>
                </a:solidFill>
              </a:rPr>
              <a:t>Active </a:t>
            </a:r>
            <a:r>
              <a:rPr lang="en-US" sz="2000" dirty="0" smtClean="0">
                <a:solidFill>
                  <a:schemeClr val="bg1"/>
                </a:solidFill>
              </a:rPr>
              <a:t>disk will not be altered.</a:t>
            </a:r>
          </a:p>
          <a:p>
            <a:pPr>
              <a:buNone/>
            </a:pPr>
            <a:r>
              <a:rPr lang="en-US" sz="2000" dirty="0" smtClean="0">
                <a:solidFill>
                  <a:schemeClr val="bg1"/>
                </a:solidFill>
              </a:rPr>
              <a:t>                </a:t>
            </a:r>
          </a:p>
          <a:p>
            <a:pPr>
              <a:buNone/>
            </a:pPr>
            <a:r>
              <a:rPr lang="en-US" sz="2000" dirty="0" smtClean="0">
                <a:solidFill>
                  <a:schemeClr val="bg1"/>
                </a:solidFill>
              </a:rPr>
              <a:t>	Run </a:t>
            </a:r>
            <a:r>
              <a:rPr lang="en-US" sz="2000" dirty="0" smtClean="0">
                <a:solidFill>
                  <a:schemeClr val="bg1"/>
                </a:solidFill>
                <a:latin typeface="Courier New" pitchFamily="49" charset="0"/>
                <a:cs typeface="Courier New" pitchFamily="49" charset="0"/>
              </a:rPr>
              <a:t>update-ux</a:t>
            </a:r>
            <a:r>
              <a:rPr lang="en-US" sz="2000" dirty="0" smtClean="0">
                <a:solidFill>
                  <a:schemeClr val="bg1"/>
                </a:solidFill>
              </a:rPr>
              <a:t> </a:t>
            </a:r>
            <a:r>
              <a:rPr lang="en-US" sz="2000" dirty="0" smtClean="0">
                <a:solidFill>
                  <a:schemeClr val="bg1"/>
                </a:solidFill>
              </a:rPr>
              <a:t>on active disk. </a:t>
            </a:r>
            <a:r>
              <a:rPr lang="en-US" sz="2000" dirty="0" smtClean="0">
                <a:solidFill>
                  <a:schemeClr val="bg1"/>
                </a:solidFill>
              </a:rPr>
              <a:t>Inactive disk (</a:t>
            </a:r>
            <a:r>
              <a:rPr lang="en-US" sz="2000" dirty="0" smtClean="0">
                <a:solidFill>
                  <a:schemeClr val="bg1"/>
                </a:solidFill>
              </a:rPr>
              <a:t>clone) </a:t>
            </a:r>
            <a:r>
              <a:rPr lang="en-US" sz="2000" dirty="0" smtClean="0">
                <a:solidFill>
                  <a:schemeClr val="bg1"/>
                </a:solidFill>
              </a:rPr>
              <a:t>will </a:t>
            </a:r>
            <a:r>
              <a:rPr lang="en-US" sz="2000" dirty="0" smtClean="0">
                <a:solidFill>
                  <a:schemeClr val="bg1"/>
                </a:solidFill>
              </a:rPr>
              <a:t>not </a:t>
            </a:r>
            <a:r>
              <a:rPr lang="en-US" sz="2000" dirty="0" smtClean="0">
                <a:solidFill>
                  <a:schemeClr val="bg1"/>
                </a:solidFill>
              </a:rPr>
              <a:t>be altered</a:t>
            </a:r>
            <a:r>
              <a:rPr lang="en-US" sz="2000" dirty="0" smtClean="0">
                <a:solidFill>
                  <a:schemeClr val="bg1"/>
                </a:solidFill>
              </a:rPr>
              <a:t>.</a:t>
            </a:r>
            <a:endParaRPr lang="en-US" sz="2000" dirty="0">
              <a:solidFill>
                <a:schemeClr val="bg1"/>
              </a:solidFill>
            </a:endParaRPr>
          </a:p>
        </p:txBody>
      </p:sp>
      <p:sp>
        <p:nvSpPr>
          <p:cNvPr id="7" name="Date Placeholder 6"/>
          <p:cNvSpPr>
            <a:spLocks noGrp="1"/>
          </p:cNvSpPr>
          <p:nvPr>
            <p:ph type="dt" sz="half" idx="10"/>
          </p:nvPr>
        </p:nvSpPr>
        <p:spPr/>
        <p:txBody>
          <a:bodyPr/>
          <a:lstStyle/>
          <a:p>
            <a:pPr>
              <a:defRPr/>
            </a:pPr>
            <a:r>
              <a:rPr lang="en-US" dirty="0" smtClean="0"/>
              <a:t>Last Updated in March 2012</a:t>
            </a:r>
            <a:endParaRPr lang="en-US" dirty="0"/>
          </a:p>
        </p:txBody>
      </p:sp>
      <p:sp>
        <p:nvSpPr>
          <p:cNvPr id="8" name="Slide Number Placeholder 7"/>
          <p:cNvSpPr>
            <a:spLocks noGrp="1"/>
          </p:cNvSpPr>
          <p:nvPr>
            <p:ph type="sldNum" sz="quarter" idx="12"/>
          </p:nvPr>
        </p:nvSpPr>
        <p:spPr/>
        <p:txBody>
          <a:bodyPr/>
          <a:lstStyle/>
          <a:p>
            <a:pPr>
              <a:defRPr/>
            </a:pPr>
            <a:fld id="{A290F020-1472-41B1-8108-E7AB42EDA8E8}" type="slidenum">
              <a:rPr lang="en-US" smtClean="0"/>
              <a:pPr>
                <a:defRPr/>
              </a:pPr>
              <a:t>13</a:t>
            </a:fld>
            <a:endParaRPr lang="en-US"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idx="4294967295"/>
          </p:nvPr>
        </p:nvSpPr>
        <p:spPr>
          <a:xfrm>
            <a:off x="536448" y="114300"/>
            <a:ext cx="7876032" cy="1068324"/>
          </a:xfrm>
        </p:spPr>
        <p:txBody>
          <a:bodyPr lIns="45720" rIns="0" bIns="0"/>
          <a:lstStyle/>
          <a:p>
            <a:r>
              <a:rPr lang="en-US" sz="3200" dirty="0" smtClean="0">
                <a:solidFill>
                  <a:schemeClr val="bg1"/>
                </a:solidFill>
              </a:rPr>
              <a:t>Examples How to Check HP-UX OE</a:t>
            </a:r>
          </a:p>
        </p:txBody>
      </p:sp>
      <p:sp>
        <p:nvSpPr>
          <p:cNvPr id="18436" name="TextBox 5"/>
          <p:cNvSpPr txBox="1">
            <a:spLocks noChangeArrowheads="1"/>
          </p:cNvSpPr>
          <p:nvPr/>
        </p:nvSpPr>
        <p:spPr bwMode="auto">
          <a:xfrm>
            <a:off x="685800" y="1463040"/>
            <a:ext cx="8092440" cy="3308598"/>
          </a:xfrm>
          <a:prstGeom prst="rect">
            <a:avLst/>
          </a:prstGeom>
          <a:noFill/>
          <a:ln w="9525">
            <a:noFill/>
            <a:miter lim="800000"/>
            <a:headEnd/>
            <a:tailEnd/>
          </a:ln>
        </p:spPr>
        <p:txBody>
          <a:bodyPr wrap="square">
            <a:spAutoFit/>
          </a:bodyPr>
          <a:lstStyle/>
          <a:p>
            <a:pPr>
              <a:spcBef>
                <a:spcPts val="600"/>
              </a:spcBef>
            </a:pPr>
            <a:r>
              <a:rPr lang="en-US" sz="2000" dirty="0">
                <a:solidFill>
                  <a:schemeClr val="bg1"/>
                </a:solidFill>
              </a:rPr>
              <a:t/>
            </a:r>
            <a:br>
              <a:rPr lang="en-US" sz="2000" dirty="0">
                <a:solidFill>
                  <a:schemeClr val="bg1"/>
                </a:solidFill>
              </a:rPr>
            </a:br>
            <a:r>
              <a:rPr lang="en-US" sz="2200" dirty="0">
                <a:solidFill>
                  <a:schemeClr val="bg1"/>
                </a:solidFill>
                <a:latin typeface="Courier New" pitchFamily="49" charset="0"/>
                <a:cs typeface="Courier New" pitchFamily="49" charset="0"/>
              </a:rPr>
              <a:t># </a:t>
            </a:r>
            <a:r>
              <a:rPr lang="en-US" sz="2200" dirty="0" smtClean="0">
                <a:solidFill>
                  <a:schemeClr val="bg1"/>
                </a:solidFill>
                <a:latin typeface="Courier New" pitchFamily="49" charset="0"/>
                <a:cs typeface="Courier New" pitchFamily="49" charset="0"/>
              </a:rPr>
              <a:t>swlist | egrep “\-OE”</a:t>
            </a:r>
          </a:p>
          <a:p>
            <a:pPr>
              <a:spcBef>
                <a:spcPts val="600"/>
              </a:spcBef>
            </a:pPr>
            <a:endParaRPr lang="en-US" sz="2200" dirty="0" smtClean="0">
              <a:solidFill>
                <a:schemeClr val="bg1"/>
              </a:solidFill>
              <a:latin typeface="Courier New" pitchFamily="49" charset="0"/>
              <a:cs typeface="Courier New" pitchFamily="49" charset="0"/>
            </a:endParaRPr>
          </a:p>
          <a:p>
            <a:r>
              <a:rPr lang="en-US" sz="2200" dirty="0" smtClean="0">
                <a:solidFill>
                  <a:schemeClr val="bg1"/>
                </a:solidFill>
                <a:latin typeface="Courier New" pitchFamily="49" charset="0"/>
                <a:cs typeface="Courier New" pitchFamily="49" charset="0"/>
              </a:rPr>
              <a:t># swlist -l fileset -a install_date | grep OE</a:t>
            </a:r>
          </a:p>
          <a:p>
            <a:pPr>
              <a:spcBef>
                <a:spcPts val="600"/>
              </a:spcBef>
            </a:pPr>
            <a:endParaRPr lang="en-AU" sz="2200" dirty="0" smtClean="0">
              <a:solidFill>
                <a:schemeClr val="bg1"/>
              </a:solidFill>
              <a:latin typeface="Courier New" pitchFamily="49" charset="0"/>
              <a:cs typeface="Courier New" pitchFamily="49" charset="0"/>
            </a:endParaRPr>
          </a:p>
          <a:p>
            <a:r>
              <a:rPr lang="en-US" sz="2200" dirty="0" smtClean="0">
                <a:solidFill>
                  <a:schemeClr val="bg1"/>
                </a:solidFill>
                <a:latin typeface="Courier New" pitchFamily="49" charset="0"/>
                <a:cs typeface="Courier New" pitchFamily="49" charset="0"/>
              </a:rPr>
              <a:t># swlist  -a install_date OS-Core</a:t>
            </a:r>
          </a:p>
          <a:p>
            <a:endParaRPr lang="en-AU" sz="2200" dirty="0" smtClean="0">
              <a:solidFill>
                <a:schemeClr val="bg1"/>
              </a:solidFill>
              <a:latin typeface="Courier New" pitchFamily="49" charset="0"/>
              <a:cs typeface="Courier New" pitchFamily="49" charset="0"/>
            </a:endParaRPr>
          </a:p>
          <a:p>
            <a:r>
              <a:rPr lang="en-AU" sz="2200" dirty="0" smtClean="0">
                <a:solidFill>
                  <a:schemeClr val="bg1"/>
                </a:solidFill>
                <a:latin typeface="Courier New" pitchFamily="49" charset="0"/>
                <a:cs typeface="Courier New" pitchFamily="49" charset="0"/>
              </a:rPr>
              <a:t># /opt/ignite/bin/print_manifest</a:t>
            </a:r>
            <a:endParaRPr lang="en-US" sz="2200" dirty="0" smtClean="0">
              <a:solidFill>
                <a:schemeClr val="bg1"/>
              </a:solidFill>
              <a:latin typeface="Courier New" pitchFamily="49" charset="0"/>
              <a:cs typeface="Courier New" pitchFamily="49" charset="0"/>
            </a:endParaRPr>
          </a:p>
          <a:p>
            <a:pPr>
              <a:spcBef>
                <a:spcPts val="600"/>
              </a:spcBef>
            </a:pPr>
            <a:endParaRPr lang="en-AU" sz="2000" dirty="0" smtClean="0">
              <a:solidFill>
                <a:schemeClr val="bg1"/>
              </a:solidFill>
              <a:latin typeface="Courier New" pitchFamily="49" charset="0"/>
              <a:cs typeface="Courier New" pitchFamily="49" charset="0"/>
            </a:endParaRPr>
          </a:p>
        </p:txBody>
      </p:sp>
      <p:sp>
        <p:nvSpPr>
          <p:cNvPr id="6" name="Date Placeholder 6"/>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8" name="Slide Number Placeholder 7"/>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14</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62" name="Rectangle 2"/>
          <p:cNvSpPr>
            <a:spLocks noGrp="1" noChangeArrowheads="1"/>
          </p:cNvSpPr>
          <p:nvPr>
            <p:ph type="title"/>
          </p:nvPr>
        </p:nvSpPr>
        <p:spPr>
          <a:xfrm>
            <a:off x="428625" y="114300"/>
            <a:ext cx="8325231" cy="946404"/>
          </a:xfrm>
        </p:spPr>
        <p:txBody>
          <a:bodyPr/>
          <a:lstStyle/>
          <a:p>
            <a:r>
              <a:rPr lang="en-US" sz="3200" dirty="0" smtClean="0">
                <a:solidFill>
                  <a:schemeClr val="bg1"/>
                </a:solidFill>
              </a:rPr>
              <a:t>HP-UX 11i v3 Boot Disk Cloning 1 of 2</a:t>
            </a:r>
            <a:endParaRPr lang="en-US" sz="3200" dirty="0">
              <a:solidFill>
                <a:schemeClr val="bg1"/>
              </a:solidFill>
            </a:endParaRPr>
          </a:p>
        </p:txBody>
      </p:sp>
      <p:sp>
        <p:nvSpPr>
          <p:cNvPr id="7" name="Content Placeholder 6"/>
          <p:cNvSpPr>
            <a:spLocks noGrp="1"/>
          </p:cNvSpPr>
          <p:nvPr>
            <p:ph idx="1"/>
          </p:nvPr>
        </p:nvSpPr>
        <p:spPr>
          <a:xfrm>
            <a:off x="400050" y="1097280"/>
            <a:ext cx="8743950" cy="5303520"/>
          </a:xfrm>
        </p:spPr>
        <p:txBody>
          <a:bodyPr/>
          <a:lstStyle/>
          <a:p>
            <a:pPr marL="190500" indent="-190500">
              <a:lnSpc>
                <a:spcPct val="120000"/>
              </a:lnSpc>
            </a:pPr>
            <a:r>
              <a:rPr lang="en-AU" sz="2300" dirty="0" smtClean="0">
                <a:solidFill>
                  <a:schemeClr val="bg1"/>
                </a:solidFill>
              </a:rPr>
              <a:t>If internal disks are used for booting, they should be on different controllers.</a:t>
            </a:r>
            <a:endParaRPr lang="en-US" sz="2300" dirty="0" smtClean="0">
              <a:solidFill>
                <a:schemeClr val="bg1"/>
              </a:solidFill>
            </a:endParaRPr>
          </a:p>
          <a:p>
            <a:pPr marL="190500" indent="-190500">
              <a:lnSpc>
                <a:spcPct val="120000"/>
              </a:lnSpc>
            </a:pPr>
            <a:r>
              <a:rPr lang="en-US" sz="2300" dirty="0" smtClean="0">
                <a:solidFill>
                  <a:schemeClr val="bg1"/>
                </a:solidFill>
              </a:rPr>
              <a:t>It is a crucial requirement to allocate one or two disks (or LUNs) for boot disk cloning - Dynamic Root Disk (DRD).</a:t>
            </a:r>
          </a:p>
          <a:p>
            <a:pPr marL="457200" indent="-457200" eaLnBrk="1" hangingPunct="1">
              <a:buFont typeface="+mj-lt"/>
              <a:buAutoNum type="arabicPeriod"/>
            </a:pPr>
            <a:r>
              <a:rPr lang="en-US" sz="2000" dirty="0" smtClean="0">
                <a:solidFill>
                  <a:schemeClr val="bg1"/>
                </a:solidFill>
              </a:rPr>
              <a:t>Creates a "point-in-time“ O/S image,</a:t>
            </a:r>
            <a:endParaRPr lang="en-AU" sz="2000" dirty="0" smtClean="0">
              <a:solidFill>
                <a:schemeClr val="bg1"/>
              </a:solidFill>
            </a:endParaRPr>
          </a:p>
          <a:p>
            <a:pPr marL="457200" indent="-457200" eaLnBrk="1" hangingPunct="1">
              <a:buFont typeface="+mj-lt"/>
              <a:buAutoNum type="arabicPeriod"/>
            </a:pPr>
            <a:r>
              <a:rPr lang="en-AU" sz="2000" dirty="0" smtClean="0">
                <a:solidFill>
                  <a:schemeClr val="bg1"/>
                </a:solidFill>
              </a:rPr>
              <a:t>On-line patching and configuration changes of the inactive O/S,</a:t>
            </a:r>
          </a:p>
          <a:p>
            <a:pPr marL="457200" indent="-457200" eaLnBrk="1" hangingPunct="1">
              <a:buFont typeface="+mj-lt"/>
              <a:buAutoNum type="arabicPeriod"/>
            </a:pPr>
            <a:r>
              <a:rPr lang="en-AU" sz="2000" dirty="0" smtClean="0">
                <a:solidFill>
                  <a:schemeClr val="bg1"/>
                </a:solidFill>
              </a:rPr>
              <a:t>Easier change management approvals because the active O/S is not affected (risk is eliminated),</a:t>
            </a:r>
          </a:p>
          <a:p>
            <a:pPr marL="457200" indent="-457200" eaLnBrk="1" hangingPunct="1">
              <a:buFont typeface="+mj-lt"/>
              <a:buAutoNum type="arabicPeriod"/>
            </a:pPr>
            <a:r>
              <a:rPr lang="en-AU" sz="2000" dirty="0" smtClean="0">
                <a:solidFill>
                  <a:schemeClr val="bg1"/>
                </a:solidFill>
              </a:rPr>
              <a:t>Some tasks make dynamic changes of the O/S during the cloning, without affecting the active O/S,</a:t>
            </a:r>
          </a:p>
          <a:p>
            <a:pPr marL="457200" indent="-457200" eaLnBrk="1" hangingPunct="1">
              <a:buFont typeface="+mj-lt"/>
              <a:buAutoNum type="arabicPeriod"/>
            </a:pPr>
            <a:r>
              <a:rPr lang="en-AU" sz="2000" dirty="0" smtClean="0">
                <a:solidFill>
                  <a:schemeClr val="bg1"/>
                </a:solidFill>
              </a:rPr>
              <a:t>Boot disk mirroring does not prevent disasters caused by human errors, </a:t>
            </a:r>
          </a:p>
          <a:p>
            <a:pPr marL="457200" indent="-457200" eaLnBrk="1" hangingPunct="1">
              <a:buFont typeface="+mj-lt"/>
              <a:buAutoNum type="arabicPeriod"/>
            </a:pPr>
            <a:r>
              <a:rPr lang="en-AU" sz="2000" dirty="0" smtClean="0">
                <a:solidFill>
                  <a:schemeClr val="bg1"/>
                </a:solidFill>
              </a:rPr>
              <a:t>If boot disks are on the same controller, mirroring is not a perfect protection.</a:t>
            </a:r>
            <a:endParaRPr lang="en-AU" sz="2300" dirty="0" smtClean="0">
              <a:solidFill>
                <a:schemeClr val="bg1"/>
              </a:solidFill>
            </a:endParaRPr>
          </a:p>
        </p:txBody>
      </p:sp>
      <p:sp>
        <p:nvSpPr>
          <p:cNvPr id="10" name="Date Placeholder 9"/>
          <p:cNvSpPr>
            <a:spLocks noGrp="1"/>
          </p:cNvSpPr>
          <p:nvPr>
            <p:ph type="dt" sz="half" idx="10"/>
          </p:nvPr>
        </p:nvSpPr>
        <p:spPr/>
        <p:txBody>
          <a:bodyPr/>
          <a:lstStyle/>
          <a:p>
            <a:pPr>
              <a:defRPr/>
            </a:pPr>
            <a:r>
              <a:rPr lang="en-US" dirty="0" smtClean="0"/>
              <a:t>Last Updated in March 2012</a:t>
            </a:r>
            <a:endParaRPr lang="en-US" dirty="0"/>
          </a:p>
        </p:txBody>
      </p:sp>
      <p:sp>
        <p:nvSpPr>
          <p:cNvPr id="11" name="Slide Number Placeholder 10"/>
          <p:cNvSpPr>
            <a:spLocks noGrp="1"/>
          </p:cNvSpPr>
          <p:nvPr>
            <p:ph type="sldNum" sz="quarter" idx="12"/>
          </p:nvPr>
        </p:nvSpPr>
        <p:spPr/>
        <p:txBody>
          <a:bodyPr/>
          <a:lstStyle/>
          <a:p>
            <a:pPr>
              <a:defRPr/>
            </a:pPr>
            <a:fld id="{A290F020-1472-41B1-8108-E7AB42EDA8E8}" type="slidenum">
              <a:rPr lang="en-US"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62" name="Rectangle 2"/>
          <p:cNvSpPr>
            <a:spLocks noGrp="1" noChangeArrowheads="1"/>
          </p:cNvSpPr>
          <p:nvPr>
            <p:ph type="title"/>
          </p:nvPr>
        </p:nvSpPr>
        <p:spPr>
          <a:xfrm>
            <a:off x="428625" y="114300"/>
            <a:ext cx="8373999" cy="1043940"/>
          </a:xfrm>
        </p:spPr>
        <p:txBody>
          <a:bodyPr/>
          <a:lstStyle/>
          <a:p>
            <a:r>
              <a:rPr lang="en-US" sz="3200" dirty="0" smtClean="0">
                <a:solidFill>
                  <a:schemeClr val="bg1"/>
                </a:solidFill>
              </a:rPr>
              <a:t>HP-UX 11i v3 Boot Disk Cloning 2 of 2</a:t>
            </a:r>
            <a:endParaRPr lang="en-US" sz="3200" dirty="0">
              <a:solidFill>
                <a:schemeClr val="bg1"/>
              </a:solidFill>
            </a:endParaRPr>
          </a:p>
        </p:txBody>
      </p:sp>
      <p:sp>
        <p:nvSpPr>
          <p:cNvPr id="7" name="Content Placeholder 6"/>
          <p:cNvSpPr>
            <a:spLocks noGrp="1"/>
          </p:cNvSpPr>
          <p:nvPr>
            <p:ph idx="1"/>
          </p:nvPr>
        </p:nvSpPr>
        <p:spPr>
          <a:xfrm>
            <a:off x="400050" y="1316736"/>
            <a:ext cx="8524494" cy="4949952"/>
          </a:xfrm>
        </p:spPr>
        <p:txBody>
          <a:bodyPr/>
          <a:lstStyle/>
          <a:p>
            <a:pPr marL="190500" indent="-190500">
              <a:lnSpc>
                <a:spcPct val="120000"/>
              </a:lnSpc>
            </a:pPr>
            <a:r>
              <a:rPr lang="en-AU" sz="2600" dirty="0" smtClean="0">
                <a:solidFill>
                  <a:schemeClr val="bg1"/>
                </a:solidFill>
              </a:rPr>
              <a:t>With DRD, future upgrades and patching are very easy.</a:t>
            </a:r>
          </a:p>
          <a:p>
            <a:pPr marL="190500" indent="-190500">
              <a:lnSpc>
                <a:spcPct val="120000"/>
              </a:lnSpc>
              <a:buNone/>
            </a:pPr>
            <a:endParaRPr lang="en-AU" sz="2600" dirty="0" smtClean="0">
              <a:solidFill>
                <a:schemeClr val="bg1"/>
              </a:solidFill>
            </a:endParaRPr>
          </a:p>
          <a:p>
            <a:pPr marL="190500" indent="-190500">
              <a:lnSpc>
                <a:spcPct val="120000"/>
              </a:lnSpc>
            </a:pPr>
            <a:r>
              <a:rPr lang="en-AU" sz="2600" dirty="0" smtClean="0">
                <a:solidFill>
                  <a:schemeClr val="bg1"/>
                </a:solidFill>
              </a:rPr>
              <a:t>It is strongly discouraged to use root volume group for any third-party applications.</a:t>
            </a:r>
          </a:p>
          <a:p>
            <a:pPr marL="190500" indent="-190500">
              <a:lnSpc>
                <a:spcPct val="120000"/>
              </a:lnSpc>
            </a:pPr>
            <a:endParaRPr lang="en-AU" sz="2600" dirty="0" smtClean="0">
              <a:solidFill>
                <a:schemeClr val="bg1"/>
              </a:solidFill>
            </a:endParaRPr>
          </a:p>
          <a:p>
            <a:pPr marL="190500" indent="-190500">
              <a:lnSpc>
                <a:spcPct val="120000"/>
              </a:lnSpc>
            </a:pPr>
            <a:r>
              <a:rPr lang="en-AU" sz="2600" dirty="0" smtClean="0">
                <a:solidFill>
                  <a:schemeClr val="bg1"/>
                </a:solidFill>
                <a:latin typeface="Courier New" pitchFamily="49" charset="0"/>
                <a:cs typeface="Courier New" pitchFamily="49" charset="0"/>
              </a:rPr>
              <a:t>/var/tmp </a:t>
            </a:r>
            <a:r>
              <a:rPr lang="en-AU" sz="2600" dirty="0" smtClean="0">
                <a:solidFill>
                  <a:schemeClr val="bg1"/>
                </a:solidFill>
              </a:rPr>
              <a:t>must have at least 32 MB free (if </a:t>
            </a:r>
            <a:r>
              <a:rPr lang="en-AU" sz="2600" dirty="0" smtClean="0">
                <a:solidFill>
                  <a:schemeClr val="bg1"/>
                </a:solidFill>
                <a:latin typeface="Courier New" pitchFamily="49" charset="0"/>
                <a:cs typeface="Courier New" pitchFamily="49" charset="0"/>
              </a:rPr>
              <a:t>make_tape_recovery</a:t>
            </a:r>
            <a:r>
              <a:rPr lang="en-AU" sz="2600" dirty="0" smtClean="0">
                <a:solidFill>
                  <a:schemeClr val="bg1"/>
                </a:solidFill>
              </a:rPr>
              <a:t> is used, the space is needed for LIF volume assembly).</a:t>
            </a:r>
            <a:endParaRPr lang="en-US" sz="2600" dirty="0" smtClean="0">
              <a:solidFill>
                <a:schemeClr val="bg1"/>
              </a:solidFill>
            </a:endParaRPr>
          </a:p>
        </p:txBody>
      </p:sp>
      <p:sp>
        <p:nvSpPr>
          <p:cNvPr id="10" name="Date Placeholder 9"/>
          <p:cNvSpPr>
            <a:spLocks noGrp="1"/>
          </p:cNvSpPr>
          <p:nvPr>
            <p:ph type="dt" sz="half" idx="10"/>
          </p:nvPr>
        </p:nvSpPr>
        <p:spPr/>
        <p:txBody>
          <a:bodyPr/>
          <a:lstStyle/>
          <a:p>
            <a:pPr>
              <a:defRPr/>
            </a:pPr>
            <a:r>
              <a:rPr lang="en-US" dirty="0" smtClean="0"/>
              <a:t>Last Updated in March 2012</a:t>
            </a:r>
            <a:endParaRPr lang="en-US" dirty="0"/>
          </a:p>
        </p:txBody>
      </p:sp>
      <p:sp>
        <p:nvSpPr>
          <p:cNvPr id="11" name="Slide Number Placeholder 10"/>
          <p:cNvSpPr>
            <a:spLocks noGrp="1"/>
          </p:cNvSpPr>
          <p:nvPr>
            <p:ph type="sldNum" sz="quarter" idx="12"/>
          </p:nvPr>
        </p:nvSpPr>
        <p:spPr/>
        <p:txBody>
          <a:bodyPr/>
          <a:lstStyle/>
          <a:p>
            <a:pPr>
              <a:defRPr/>
            </a:pPr>
            <a:fld id="{A290F020-1472-41B1-8108-E7AB42EDA8E8}" type="slidenum">
              <a:rPr lang="en-US"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62" name="Rectangle 2"/>
          <p:cNvSpPr>
            <a:spLocks noGrp="1" noChangeArrowheads="1"/>
          </p:cNvSpPr>
          <p:nvPr>
            <p:ph type="title"/>
          </p:nvPr>
        </p:nvSpPr>
        <p:spPr>
          <a:xfrm>
            <a:off x="499872" y="114300"/>
            <a:ext cx="7558278" cy="873252"/>
          </a:xfrm>
        </p:spPr>
        <p:txBody>
          <a:bodyPr/>
          <a:lstStyle/>
          <a:p>
            <a:r>
              <a:rPr lang="en-US" sz="3200" dirty="0" smtClean="0">
                <a:solidFill>
                  <a:schemeClr val="bg1"/>
                </a:solidFill>
              </a:rPr>
              <a:t>HP-UX Backups</a:t>
            </a:r>
            <a:endParaRPr lang="en-US" sz="3200" dirty="0">
              <a:solidFill>
                <a:schemeClr val="bg1"/>
              </a:solidFill>
            </a:endParaRPr>
          </a:p>
        </p:txBody>
      </p:sp>
      <p:sp>
        <p:nvSpPr>
          <p:cNvPr id="7" name="Content Placeholder 6"/>
          <p:cNvSpPr>
            <a:spLocks noGrp="1"/>
          </p:cNvSpPr>
          <p:nvPr>
            <p:ph idx="1"/>
          </p:nvPr>
        </p:nvSpPr>
        <p:spPr>
          <a:xfrm>
            <a:off x="400050" y="1109472"/>
            <a:ext cx="8585454" cy="5419343"/>
          </a:xfrm>
        </p:spPr>
        <p:txBody>
          <a:bodyPr/>
          <a:lstStyle/>
          <a:p>
            <a:r>
              <a:rPr lang="en-AU" sz="2100" dirty="0" smtClean="0">
                <a:solidFill>
                  <a:schemeClr val="bg1"/>
                </a:solidFill>
              </a:rPr>
              <a:t>Ensure that operating system backups are in place before the server is moved into production. Typically, Ignite-UX based backups, DRD, or SAN-based LUN snapshots are recommended.</a:t>
            </a:r>
          </a:p>
          <a:p>
            <a:endParaRPr lang="en-AU" sz="2100" dirty="0" smtClean="0">
              <a:solidFill>
                <a:schemeClr val="bg1"/>
              </a:solidFill>
            </a:endParaRPr>
          </a:p>
          <a:p>
            <a:r>
              <a:rPr lang="en-AU" sz="2100" dirty="0" smtClean="0">
                <a:solidFill>
                  <a:schemeClr val="bg1"/>
                </a:solidFill>
              </a:rPr>
              <a:t>Ignite-based backups shall not include any non-root volume groups.</a:t>
            </a:r>
          </a:p>
          <a:p>
            <a:endParaRPr lang="en-AU" sz="2100" dirty="0" smtClean="0">
              <a:solidFill>
                <a:schemeClr val="bg1"/>
              </a:solidFill>
            </a:endParaRPr>
          </a:p>
          <a:p>
            <a:r>
              <a:rPr lang="en-AU" sz="2100" dirty="0" smtClean="0">
                <a:solidFill>
                  <a:schemeClr val="bg1"/>
                </a:solidFill>
              </a:rPr>
              <a:t>Examples of Ignite backups to local tape drive and via network:</a:t>
            </a:r>
          </a:p>
          <a:p>
            <a:pPr>
              <a:buNone/>
            </a:pPr>
            <a:r>
              <a:rPr lang="en-US" sz="2100" dirty="0" smtClean="0">
                <a:solidFill>
                  <a:schemeClr val="bg1"/>
                </a:solidFill>
                <a:latin typeface="Courier New" pitchFamily="49" charset="0"/>
                <a:cs typeface="Courier New" pitchFamily="49" charset="0"/>
              </a:rPr>
              <a:t>  </a:t>
            </a:r>
            <a:r>
              <a:rPr lang="en-US" sz="1800" dirty="0" smtClean="0">
                <a:solidFill>
                  <a:schemeClr val="bg1"/>
                </a:solidFill>
                <a:latin typeface="Courier New" pitchFamily="49" charset="0"/>
                <a:cs typeface="Courier New" pitchFamily="49" charset="0"/>
              </a:rPr>
              <a:t># make_tape_recovery -x inc_entire=vg00 -x exclude=/tmp</a:t>
            </a:r>
          </a:p>
          <a:p>
            <a:pPr>
              <a:buNone/>
            </a:pPr>
            <a:r>
              <a:rPr lang="en-US" sz="1800" dirty="0" smtClean="0">
                <a:solidFill>
                  <a:schemeClr val="bg1"/>
                </a:solidFill>
                <a:latin typeface="Courier New" pitchFamily="49" charset="0"/>
                <a:cs typeface="Courier New" pitchFamily="49" charset="0"/>
              </a:rPr>
              <a:t>  # make_net_recovery -s srvname -n 3 -P s –x \   </a:t>
            </a:r>
          </a:p>
          <a:p>
            <a:pPr>
              <a:buNone/>
            </a:pPr>
            <a:r>
              <a:rPr lang="en-US" sz="1800" dirty="0" smtClean="0">
                <a:solidFill>
                  <a:schemeClr val="bg1"/>
                </a:solidFill>
                <a:latin typeface="Courier New" pitchFamily="49" charset="0"/>
                <a:cs typeface="Courier New" pitchFamily="49" charset="0"/>
              </a:rPr>
              <a:t>    inc_entire=vg00 -d "Archive of myclient“</a:t>
            </a:r>
          </a:p>
          <a:p>
            <a:pPr>
              <a:buNone/>
            </a:pPr>
            <a:endParaRPr lang="en-AU" sz="2100" dirty="0" smtClean="0">
              <a:solidFill>
                <a:schemeClr val="bg1"/>
              </a:solidFill>
            </a:endParaRPr>
          </a:p>
          <a:p>
            <a:r>
              <a:rPr lang="en-AU" sz="2100" dirty="0" smtClean="0">
                <a:solidFill>
                  <a:schemeClr val="bg1"/>
                </a:solidFill>
              </a:rPr>
              <a:t>Ensure that all applications and databases are backed up via proper (typically commercial) tools.</a:t>
            </a:r>
            <a:endParaRPr lang="en-US" sz="2100" dirty="0">
              <a:solidFill>
                <a:schemeClr val="bg1"/>
              </a:solidFill>
            </a:endParaRPr>
          </a:p>
        </p:txBody>
      </p:sp>
      <p:sp>
        <p:nvSpPr>
          <p:cNvPr id="10" name="Date Placeholder 9"/>
          <p:cNvSpPr>
            <a:spLocks noGrp="1"/>
          </p:cNvSpPr>
          <p:nvPr>
            <p:ph type="dt" sz="half" idx="10"/>
          </p:nvPr>
        </p:nvSpPr>
        <p:spPr/>
        <p:txBody>
          <a:bodyPr/>
          <a:lstStyle/>
          <a:p>
            <a:pPr>
              <a:defRPr/>
            </a:pPr>
            <a:r>
              <a:rPr lang="en-US" dirty="0" smtClean="0"/>
              <a:t>Last Updated in March 2012</a:t>
            </a:r>
            <a:endParaRPr lang="en-US" dirty="0"/>
          </a:p>
        </p:txBody>
      </p:sp>
      <p:sp>
        <p:nvSpPr>
          <p:cNvPr id="11" name="Slide Number Placeholder 10"/>
          <p:cNvSpPr>
            <a:spLocks noGrp="1"/>
          </p:cNvSpPr>
          <p:nvPr>
            <p:ph type="sldNum" sz="quarter" idx="12"/>
          </p:nvPr>
        </p:nvSpPr>
        <p:spPr/>
        <p:txBody>
          <a:bodyPr/>
          <a:lstStyle/>
          <a:p>
            <a:pPr>
              <a:defRPr/>
            </a:pPr>
            <a:fld id="{A290F020-1472-41B1-8108-E7AB42EDA8E8}" type="slidenum">
              <a:rPr lang="en-US"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99"/>
          <p:cNvSpPr>
            <a:spLocks noChangeArrowheads="1"/>
          </p:cNvSpPr>
          <p:nvPr/>
        </p:nvSpPr>
        <p:spPr bwMode="white">
          <a:xfrm>
            <a:off x="334963" y="706438"/>
            <a:ext cx="7443787" cy="2892425"/>
          </a:xfrm>
          <a:prstGeom prst="rect">
            <a:avLst/>
          </a:prstGeom>
          <a:noFill/>
          <a:ln w="9525">
            <a:noFill/>
            <a:miter lim="800000"/>
            <a:headEnd/>
            <a:tailEnd/>
          </a:ln>
        </p:spPr>
        <p:txBody>
          <a:bodyPr/>
          <a:lstStyle/>
          <a:p>
            <a:pPr>
              <a:spcBef>
                <a:spcPct val="50000"/>
              </a:spcBef>
            </a:pPr>
            <a:endParaRPr lang="en-US" sz="4400" dirty="0">
              <a:solidFill>
                <a:schemeClr val="bg1"/>
              </a:solidFill>
              <a:latin typeface="Arial Narrow" pitchFamily="34" charset="0"/>
            </a:endParaRPr>
          </a:p>
          <a:p>
            <a:pPr>
              <a:spcBef>
                <a:spcPct val="50000"/>
              </a:spcBef>
            </a:pPr>
            <a:r>
              <a:rPr lang="en-US" sz="4400" dirty="0" smtClean="0">
                <a:solidFill>
                  <a:schemeClr val="bg1"/>
                </a:solidFill>
                <a:latin typeface="Arial Narrow" pitchFamily="34" charset="0"/>
              </a:rPr>
              <a:t>Update-UX</a:t>
            </a:r>
            <a:endParaRPr lang="en-US" sz="4400" dirty="0">
              <a:solidFill>
                <a:schemeClr val="bg1"/>
              </a:solidFill>
              <a:latin typeface="Arial Narrow"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fade">
                                      <p:cBhvr>
                                        <p:cTn id="7" dur="1000"/>
                                        <p:tgtEl>
                                          <p:spTgt spid="15365"/>
                                        </p:tgtEl>
                                      </p:cBhvr>
                                    </p:animEffect>
                                    <p:anim calcmode="lin" valueType="num">
                                      <p:cBhvr>
                                        <p:cTn id="8" dur="1000" fill="hold"/>
                                        <p:tgtEl>
                                          <p:spTgt spid="15365"/>
                                        </p:tgtEl>
                                        <p:attrNameLst>
                                          <p:attrName>ppt_x</p:attrName>
                                        </p:attrNameLst>
                                      </p:cBhvr>
                                      <p:tavLst>
                                        <p:tav tm="0">
                                          <p:val>
                                            <p:strVal val="#ppt_x"/>
                                          </p:val>
                                        </p:tav>
                                        <p:tav tm="100000">
                                          <p:val>
                                            <p:strVal val="#ppt_x"/>
                                          </p:val>
                                        </p:tav>
                                      </p:tavLst>
                                    </p:anim>
                                    <p:anim calcmode="lin" valueType="num">
                                      <p:cBhvr>
                                        <p:cTn id="9" dur="1000" fill="hold"/>
                                        <p:tgtEl>
                                          <p:spTgt spid="153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idx="4294967295"/>
          </p:nvPr>
        </p:nvSpPr>
        <p:spPr>
          <a:xfrm>
            <a:off x="428625" y="114300"/>
            <a:ext cx="7629525" cy="1068324"/>
          </a:xfrm>
        </p:spPr>
        <p:txBody>
          <a:bodyPr lIns="45720" rIns="0" bIns="0"/>
          <a:lstStyle/>
          <a:p>
            <a:r>
              <a:rPr lang="en-US" sz="3200" dirty="0" smtClean="0">
                <a:solidFill>
                  <a:schemeClr val="bg1"/>
                </a:solidFill>
              </a:rPr>
              <a:t>Update-UX Examples 1 of 2</a:t>
            </a:r>
          </a:p>
        </p:txBody>
      </p:sp>
      <p:sp>
        <p:nvSpPr>
          <p:cNvPr id="18436" name="TextBox 5"/>
          <p:cNvSpPr txBox="1">
            <a:spLocks noChangeArrowheads="1"/>
          </p:cNvSpPr>
          <p:nvPr/>
        </p:nvSpPr>
        <p:spPr bwMode="auto">
          <a:xfrm>
            <a:off x="685800" y="1463040"/>
            <a:ext cx="8092440" cy="4401205"/>
          </a:xfrm>
          <a:prstGeom prst="rect">
            <a:avLst/>
          </a:prstGeom>
          <a:noFill/>
          <a:ln w="9525">
            <a:noFill/>
            <a:miter lim="800000"/>
            <a:headEnd/>
            <a:tailEnd/>
          </a:ln>
        </p:spPr>
        <p:txBody>
          <a:bodyPr wrap="square">
            <a:spAutoFit/>
          </a:bodyPr>
          <a:lstStyle/>
          <a:p>
            <a:pPr>
              <a:spcBef>
                <a:spcPts val="600"/>
              </a:spcBef>
            </a:pPr>
            <a:r>
              <a:rPr lang="en-US" sz="2000" dirty="0" smtClean="0">
                <a:solidFill>
                  <a:schemeClr val="bg1"/>
                </a:solidFill>
              </a:rPr>
              <a:t>Install updated O/S release from local depot</a:t>
            </a:r>
            <a:r>
              <a:rPr lang="en-US" sz="2000" dirty="0">
                <a:solidFill>
                  <a:schemeClr val="bg1"/>
                </a:solidFill>
              </a:rPr>
              <a:t/>
            </a:r>
            <a:br>
              <a:rPr lang="en-US" sz="2000" dirty="0">
                <a:solidFill>
                  <a:schemeClr val="bg1"/>
                </a:solidFill>
              </a:rPr>
            </a:br>
            <a:r>
              <a:rPr lang="en-US" sz="2000" dirty="0">
                <a:solidFill>
                  <a:schemeClr val="bg1"/>
                </a:solidFill>
                <a:latin typeface="Courier New" pitchFamily="49" charset="0"/>
                <a:cs typeface="Courier New" pitchFamily="49" charset="0"/>
              </a:rPr>
              <a:t># </a:t>
            </a:r>
            <a:r>
              <a:rPr lang="en-US" sz="2000" dirty="0" smtClean="0">
                <a:solidFill>
                  <a:schemeClr val="bg1"/>
                </a:solidFill>
                <a:latin typeface="Courier New" pitchFamily="49" charset="0"/>
                <a:cs typeface="Courier New" pitchFamily="49" charset="0"/>
              </a:rPr>
              <a:t>swinstall –s /mydepot Update-UX</a:t>
            </a:r>
          </a:p>
          <a:p>
            <a:r>
              <a:rPr lang="en-US" sz="2000" dirty="0" smtClean="0">
                <a:solidFill>
                  <a:schemeClr val="bg1"/>
                </a:solidFill>
                <a:latin typeface="Courier New" pitchFamily="49" charset="0"/>
                <a:cs typeface="Courier New" pitchFamily="49" charset="0"/>
              </a:rPr>
              <a:t># update-ux -s /mydepot/11iv3VSE-OE HPUX11i-VSE-OE</a:t>
            </a:r>
          </a:p>
          <a:p>
            <a:pPr>
              <a:spcBef>
                <a:spcPts val="600"/>
              </a:spcBef>
            </a:pPr>
            <a:endParaRPr lang="en-AU" sz="2000" dirty="0" smtClean="0">
              <a:solidFill>
                <a:schemeClr val="bg1"/>
              </a:solidFill>
              <a:latin typeface="Courier New" pitchFamily="49" charset="0"/>
              <a:cs typeface="Courier New" pitchFamily="49" charset="0"/>
            </a:endParaRPr>
          </a:p>
          <a:p>
            <a:pPr>
              <a:spcBef>
                <a:spcPts val="600"/>
              </a:spcBef>
            </a:pPr>
            <a:r>
              <a:rPr lang="en-US" sz="2000" dirty="0" smtClean="0">
                <a:solidFill>
                  <a:schemeClr val="bg1"/>
                </a:solidFill>
              </a:rPr>
              <a:t>Install updated O/S release from local CD-ROM or DVD</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swinstall –s /DVD Update-UX</a:t>
            </a:r>
          </a:p>
          <a:p>
            <a:r>
              <a:rPr lang="en-US" sz="2000" dirty="0" smtClean="0">
                <a:solidFill>
                  <a:schemeClr val="bg1"/>
                </a:solidFill>
                <a:latin typeface="Courier New" pitchFamily="49" charset="0"/>
                <a:cs typeface="Courier New" pitchFamily="49" charset="0"/>
              </a:rPr>
              <a:t># update-ux -s /DVD HPUX11i-DC-OE</a:t>
            </a:r>
          </a:p>
          <a:p>
            <a:pPr>
              <a:spcBef>
                <a:spcPts val="600"/>
              </a:spcBef>
            </a:pPr>
            <a:endParaRPr lang="en-AU" sz="2000" dirty="0" smtClean="0">
              <a:solidFill>
                <a:schemeClr val="bg1"/>
              </a:solidFill>
              <a:latin typeface="Courier New" pitchFamily="49" charset="0"/>
              <a:cs typeface="Courier New" pitchFamily="49" charset="0"/>
            </a:endParaRPr>
          </a:p>
          <a:p>
            <a:pPr>
              <a:spcBef>
                <a:spcPts val="600"/>
              </a:spcBef>
            </a:pPr>
            <a:r>
              <a:rPr lang="en-US" sz="2000" dirty="0" smtClean="0">
                <a:solidFill>
                  <a:schemeClr val="bg1"/>
                </a:solidFill>
              </a:rPr>
              <a:t>Install updated O/S release from local depot via DRD</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drd runcmd swinstall –s /mydepot Update-UX</a:t>
            </a:r>
          </a:p>
          <a:p>
            <a:r>
              <a:rPr lang="en-US" sz="2000" dirty="0" smtClean="0">
                <a:solidFill>
                  <a:schemeClr val="bg1"/>
                </a:solidFill>
                <a:latin typeface="Courier New" pitchFamily="49" charset="0"/>
                <a:cs typeface="Courier New" pitchFamily="49" charset="0"/>
              </a:rPr>
              <a:t># drd runcmd update-ux -s /mydepot/11iv3VSE-OE \ </a:t>
            </a:r>
          </a:p>
          <a:p>
            <a:r>
              <a:rPr lang="en-US" sz="2000" dirty="0" smtClean="0">
                <a:solidFill>
                  <a:schemeClr val="bg1"/>
                </a:solidFill>
                <a:latin typeface="Courier New" pitchFamily="49" charset="0"/>
                <a:cs typeface="Courier New" pitchFamily="49" charset="0"/>
              </a:rPr>
              <a:t>  HPUX11i-VSE-OE</a:t>
            </a:r>
          </a:p>
          <a:p>
            <a:r>
              <a:rPr lang="en-AU" sz="2000" dirty="0" smtClean="0">
                <a:solidFill>
                  <a:schemeClr val="bg1"/>
                </a:solidFill>
                <a:latin typeface="Courier New" pitchFamily="49" charset="0"/>
                <a:cs typeface="Courier New" pitchFamily="49" charset="0"/>
              </a:rPr>
              <a:t># drd activate ...</a:t>
            </a:r>
            <a:endParaRPr lang="en-US" sz="2000" dirty="0" smtClean="0">
              <a:solidFill>
                <a:schemeClr val="bg1"/>
              </a:solidFill>
              <a:latin typeface="Courier New" pitchFamily="49" charset="0"/>
              <a:cs typeface="Courier New" pitchFamily="49" charset="0"/>
            </a:endParaRPr>
          </a:p>
        </p:txBody>
      </p:sp>
      <p:sp>
        <p:nvSpPr>
          <p:cNvPr id="6"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7"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19</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idx="4294967295"/>
          </p:nvPr>
        </p:nvSpPr>
        <p:spPr>
          <a:xfrm>
            <a:off x="451104" y="114300"/>
            <a:ext cx="7607046" cy="1068324"/>
          </a:xfrm>
        </p:spPr>
        <p:txBody>
          <a:bodyPr lIns="45720" rIns="0" bIns="0"/>
          <a:lstStyle/>
          <a:p>
            <a:r>
              <a:rPr lang="en-US" sz="3200" dirty="0" smtClean="0">
                <a:solidFill>
                  <a:schemeClr val="bg1"/>
                </a:solidFill>
              </a:rPr>
              <a:t>Update-UX Examples 2 of 2</a:t>
            </a:r>
          </a:p>
        </p:txBody>
      </p:sp>
      <p:sp>
        <p:nvSpPr>
          <p:cNvPr id="18436" name="TextBox 5"/>
          <p:cNvSpPr txBox="1">
            <a:spLocks noChangeArrowheads="1"/>
          </p:cNvSpPr>
          <p:nvPr/>
        </p:nvSpPr>
        <p:spPr bwMode="auto">
          <a:xfrm>
            <a:off x="536448" y="1463040"/>
            <a:ext cx="8241792" cy="4093428"/>
          </a:xfrm>
          <a:prstGeom prst="rect">
            <a:avLst/>
          </a:prstGeom>
          <a:noFill/>
          <a:ln w="9525">
            <a:noFill/>
            <a:miter lim="800000"/>
            <a:headEnd/>
            <a:tailEnd/>
          </a:ln>
        </p:spPr>
        <p:txBody>
          <a:bodyPr wrap="square">
            <a:spAutoFit/>
          </a:bodyPr>
          <a:lstStyle/>
          <a:p>
            <a:pPr>
              <a:spcBef>
                <a:spcPts val="600"/>
              </a:spcBef>
            </a:pPr>
            <a:r>
              <a:rPr lang="en-US" sz="2000" dirty="0" smtClean="0">
                <a:solidFill>
                  <a:schemeClr val="bg1"/>
                </a:solidFill>
              </a:rPr>
              <a:t>Install updated O/S release from remote depot interactively</a:t>
            </a:r>
            <a:r>
              <a:rPr lang="en-US" sz="2000" dirty="0">
                <a:solidFill>
                  <a:schemeClr val="bg1"/>
                </a:solidFill>
              </a:rPr>
              <a:t/>
            </a:r>
            <a:br>
              <a:rPr lang="en-US" sz="2000" dirty="0">
                <a:solidFill>
                  <a:schemeClr val="bg1"/>
                </a:solidFill>
              </a:rPr>
            </a:br>
            <a:r>
              <a:rPr lang="en-US" sz="2000" dirty="0">
                <a:solidFill>
                  <a:schemeClr val="bg1"/>
                </a:solidFill>
                <a:latin typeface="Courier New" pitchFamily="49" charset="0"/>
                <a:cs typeface="Courier New" pitchFamily="49" charset="0"/>
              </a:rPr>
              <a:t># </a:t>
            </a:r>
            <a:r>
              <a:rPr lang="en-US" sz="2000" dirty="0" smtClean="0">
                <a:solidFill>
                  <a:schemeClr val="bg1"/>
                </a:solidFill>
                <a:latin typeface="Courier New" pitchFamily="49" charset="0"/>
                <a:cs typeface="Courier New" pitchFamily="49" charset="0"/>
              </a:rPr>
              <a:t>update-ux -i -s remsrv:/depot</a:t>
            </a:r>
          </a:p>
          <a:p>
            <a:pPr>
              <a:spcBef>
                <a:spcPts val="600"/>
              </a:spcBef>
            </a:pPr>
            <a:endParaRPr lang="en-AU" sz="2000" dirty="0" smtClean="0">
              <a:solidFill>
                <a:schemeClr val="bg1"/>
              </a:solidFill>
              <a:latin typeface="Courier New" pitchFamily="49" charset="0"/>
              <a:cs typeface="Courier New" pitchFamily="49" charset="0"/>
            </a:endParaRPr>
          </a:p>
          <a:p>
            <a:pPr>
              <a:spcBef>
                <a:spcPts val="600"/>
              </a:spcBef>
            </a:pPr>
            <a:r>
              <a:rPr lang="en-US" sz="2000" dirty="0" smtClean="0">
                <a:solidFill>
                  <a:schemeClr val="bg1"/>
                </a:solidFill>
              </a:rPr>
              <a:t>Install updated O/S release from remote depot</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swinstall –s remsrv:/depot Update-UX</a:t>
            </a:r>
          </a:p>
          <a:p>
            <a:r>
              <a:rPr lang="en-US" sz="2000" dirty="0" smtClean="0">
                <a:solidFill>
                  <a:schemeClr val="bg1"/>
                </a:solidFill>
                <a:latin typeface="Courier New" pitchFamily="49" charset="0"/>
                <a:cs typeface="Courier New" pitchFamily="49" charset="0"/>
              </a:rPr>
              <a:t># update-ux -s remsrv:/depot/11iv3VSE-OE \</a:t>
            </a:r>
          </a:p>
          <a:p>
            <a:r>
              <a:rPr lang="en-AU" sz="2000" dirty="0" smtClean="0">
                <a:solidFill>
                  <a:schemeClr val="bg1"/>
                </a:solidFill>
                <a:latin typeface="Courier New" pitchFamily="49" charset="0"/>
                <a:cs typeface="Courier New" pitchFamily="49" charset="0"/>
              </a:rPr>
              <a:t>  </a:t>
            </a:r>
            <a:r>
              <a:rPr lang="en-US" sz="2000" dirty="0" smtClean="0">
                <a:solidFill>
                  <a:schemeClr val="bg1"/>
                </a:solidFill>
                <a:latin typeface="Courier New" pitchFamily="49" charset="0"/>
                <a:cs typeface="Courier New" pitchFamily="49" charset="0"/>
              </a:rPr>
              <a:t>HPUX11i-DC-OE</a:t>
            </a:r>
          </a:p>
          <a:p>
            <a:pPr>
              <a:spcBef>
                <a:spcPts val="600"/>
              </a:spcBef>
            </a:pPr>
            <a:endParaRPr lang="en-AU" sz="2000" dirty="0" smtClean="0">
              <a:solidFill>
                <a:schemeClr val="bg1"/>
              </a:solidFill>
              <a:latin typeface="Courier New" pitchFamily="49" charset="0"/>
              <a:cs typeface="Courier New" pitchFamily="49" charset="0"/>
            </a:endParaRPr>
          </a:p>
          <a:p>
            <a:pPr>
              <a:spcBef>
                <a:spcPts val="600"/>
              </a:spcBef>
            </a:pPr>
            <a:r>
              <a:rPr lang="en-US" sz="2000" dirty="0" smtClean="0">
                <a:solidFill>
                  <a:schemeClr val="bg1"/>
                </a:solidFill>
              </a:rPr>
              <a:t>Install updated O/S release from local depot via DRD</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drd runcmd swinstall –s /mydepot Update-UX</a:t>
            </a:r>
          </a:p>
          <a:p>
            <a:r>
              <a:rPr lang="en-US" sz="2000" dirty="0" smtClean="0">
                <a:solidFill>
                  <a:schemeClr val="bg1"/>
                </a:solidFill>
                <a:latin typeface="Courier New" pitchFamily="49" charset="0"/>
                <a:cs typeface="Courier New" pitchFamily="49" charset="0"/>
              </a:rPr>
              <a:t># drd runcmd update-ux -s /mydepot/11iv3VSE-OE \ </a:t>
            </a:r>
          </a:p>
          <a:p>
            <a:r>
              <a:rPr lang="en-US" sz="2000" dirty="0" smtClean="0">
                <a:solidFill>
                  <a:schemeClr val="bg1"/>
                </a:solidFill>
                <a:latin typeface="Courier New" pitchFamily="49" charset="0"/>
                <a:cs typeface="Courier New" pitchFamily="49" charset="0"/>
              </a:rPr>
              <a:t>  HPUX11i-VSE-OE</a:t>
            </a:r>
          </a:p>
        </p:txBody>
      </p:sp>
      <p:sp>
        <p:nvSpPr>
          <p:cNvPr id="6"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7"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20</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99"/>
          <p:cNvSpPr>
            <a:spLocks noChangeArrowheads="1"/>
          </p:cNvSpPr>
          <p:nvPr/>
        </p:nvSpPr>
        <p:spPr bwMode="white">
          <a:xfrm>
            <a:off x="334963" y="706438"/>
            <a:ext cx="8443277" cy="2892425"/>
          </a:xfrm>
          <a:prstGeom prst="rect">
            <a:avLst/>
          </a:prstGeom>
          <a:noFill/>
          <a:ln w="9525">
            <a:noFill/>
            <a:miter lim="800000"/>
            <a:headEnd/>
            <a:tailEnd/>
          </a:ln>
        </p:spPr>
        <p:txBody>
          <a:bodyPr/>
          <a:lstStyle/>
          <a:p>
            <a:pPr>
              <a:spcBef>
                <a:spcPct val="50000"/>
              </a:spcBef>
            </a:pPr>
            <a:endParaRPr lang="en-US" sz="4400" dirty="0">
              <a:solidFill>
                <a:schemeClr val="bg1"/>
              </a:solidFill>
              <a:latin typeface="Arial Narrow" pitchFamily="34" charset="0"/>
            </a:endParaRPr>
          </a:p>
          <a:p>
            <a:pPr>
              <a:spcBef>
                <a:spcPct val="50000"/>
              </a:spcBef>
            </a:pPr>
            <a:r>
              <a:rPr lang="en-US" sz="4400" dirty="0" smtClean="0">
                <a:solidFill>
                  <a:schemeClr val="bg1"/>
                </a:solidFill>
                <a:latin typeface="Arial Narrow" pitchFamily="34" charset="0"/>
              </a:rPr>
              <a:t>HP-UX Patch Management Concepts</a:t>
            </a:r>
            <a:endParaRPr lang="en-US" sz="4400" dirty="0">
              <a:solidFill>
                <a:schemeClr val="bg1"/>
              </a:solidFill>
              <a:latin typeface="Arial Narrow"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fade">
                                      <p:cBhvr>
                                        <p:cTn id="7" dur="1000"/>
                                        <p:tgtEl>
                                          <p:spTgt spid="15365"/>
                                        </p:tgtEl>
                                      </p:cBhvr>
                                    </p:animEffect>
                                    <p:anim calcmode="lin" valueType="num">
                                      <p:cBhvr>
                                        <p:cTn id="8" dur="1000" fill="hold"/>
                                        <p:tgtEl>
                                          <p:spTgt spid="15365"/>
                                        </p:tgtEl>
                                        <p:attrNameLst>
                                          <p:attrName>ppt_x</p:attrName>
                                        </p:attrNameLst>
                                      </p:cBhvr>
                                      <p:tavLst>
                                        <p:tav tm="0">
                                          <p:val>
                                            <p:strVal val="#ppt_x"/>
                                          </p:val>
                                        </p:tav>
                                        <p:tav tm="100000">
                                          <p:val>
                                            <p:strVal val="#ppt_x"/>
                                          </p:val>
                                        </p:tav>
                                      </p:tavLst>
                                    </p:anim>
                                    <p:anim calcmode="lin" valueType="num">
                                      <p:cBhvr>
                                        <p:cTn id="9" dur="1000" fill="hold"/>
                                        <p:tgtEl>
                                          <p:spTgt spid="153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title"/>
          </p:nvPr>
        </p:nvSpPr>
        <p:spPr>
          <a:xfrm>
            <a:off x="428625" y="114300"/>
            <a:ext cx="7629525" cy="1056132"/>
          </a:xfrm>
        </p:spPr>
        <p:txBody>
          <a:bodyPr/>
          <a:lstStyle/>
          <a:p>
            <a:r>
              <a:rPr lang="en-US" sz="3200" dirty="0" smtClean="0">
                <a:solidFill>
                  <a:schemeClr val="bg1"/>
                </a:solidFill>
              </a:rPr>
              <a:t>Why HP-UX Patches?</a:t>
            </a:r>
          </a:p>
        </p:txBody>
      </p:sp>
      <p:sp>
        <p:nvSpPr>
          <p:cNvPr id="9219" name="Rectangle 8"/>
          <p:cNvSpPr>
            <a:spLocks noGrp="1" noChangeArrowheads="1"/>
          </p:cNvSpPr>
          <p:nvPr>
            <p:ph type="body" idx="1"/>
          </p:nvPr>
        </p:nvSpPr>
        <p:spPr>
          <a:xfrm>
            <a:off x="448818" y="1365504"/>
            <a:ext cx="8272463" cy="4486656"/>
          </a:xfrm>
        </p:spPr>
        <p:txBody>
          <a:bodyPr/>
          <a:lstStyle/>
          <a:p>
            <a:pPr>
              <a:buNone/>
            </a:pPr>
            <a:r>
              <a:rPr lang="en-US" sz="2600" dirty="0" smtClean="0">
                <a:solidFill>
                  <a:schemeClr val="bg1"/>
                </a:solidFill>
              </a:rPr>
              <a:t>HP releases patches for a variety of reasons: </a:t>
            </a:r>
          </a:p>
          <a:p>
            <a:pPr>
              <a:buNone/>
            </a:pPr>
            <a:r>
              <a:rPr lang="en-US" sz="2600" dirty="0" smtClean="0">
                <a:solidFill>
                  <a:schemeClr val="bg1"/>
                </a:solidFill>
              </a:rPr>
              <a:t>	* New functionality,</a:t>
            </a:r>
          </a:p>
          <a:p>
            <a:pPr>
              <a:buNone/>
            </a:pPr>
            <a:r>
              <a:rPr lang="en-US" sz="2600" dirty="0" smtClean="0">
                <a:solidFill>
                  <a:schemeClr val="bg1"/>
                </a:solidFill>
              </a:rPr>
              <a:t>	* New hardware support,</a:t>
            </a:r>
          </a:p>
          <a:p>
            <a:pPr>
              <a:buNone/>
            </a:pPr>
            <a:r>
              <a:rPr lang="en-US" sz="2600" dirty="0" smtClean="0">
                <a:solidFill>
                  <a:schemeClr val="bg1"/>
                </a:solidFill>
              </a:rPr>
              <a:t>	* Bug fixes (including security issues),</a:t>
            </a:r>
          </a:p>
          <a:p>
            <a:pPr>
              <a:buNone/>
            </a:pPr>
            <a:r>
              <a:rPr lang="en-AU" sz="2600" dirty="0" smtClean="0">
                <a:solidFill>
                  <a:schemeClr val="bg1"/>
                </a:solidFill>
              </a:rPr>
              <a:t>	* Performance enhancements.</a:t>
            </a:r>
          </a:p>
          <a:p>
            <a:endParaRPr lang="en-AU" sz="2600" dirty="0" smtClean="0">
              <a:solidFill>
                <a:schemeClr val="bg1"/>
              </a:solidFill>
            </a:endParaRPr>
          </a:p>
          <a:p>
            <a:r>
              <a:rPr lang="en-AU" sz="2600" dirty="0" smtClean="0">
                <a:solidFill>
                  <a:schemeClr val="bg1"/>
                </a:solidFill>
              </a:rPr>
              <a:t>Lack of attention to this topic can lead to data loss, financial loss, exploits of vulnerabilities, damaged reputation, and other negative consequences.</a:t>
            </a:r>
            <a:endParaRPr lang="en-US" sz="2600" dirty="0" smtClean="0">
              <a:solidFill>
                <a:schemeClr val="bg1"/>
              </a:solidFill>
            </a:endParaRPr>
          </a:p>
        </p:txBody>
      </p:sp>
      <p:sp>
        <p:nvSpPr>
          <p:cNvPr id="7" name="Date Placeholder 6"/>
          <p:cNvSpPr>
            <a:spLocks noGrp="1"/>
          </p:cNvSpPr>
          <p:nvPr>
            <p:ph type="dt" sz="half" idx="10"/>
          </p:nvPr>
        </p:nvSpPr>
        <p:spPr/>
        <p:txBody>
          <a:bodyPr/>
          <a:lstStyle/>
          <a:p>
            <a:pPr>
              <a:defRPr/>
            </a:pPr>
            <a:r>
              <a:rPr lang="en-US" dirty="0" smtClean="0"/>
              <a:t>Last Updated in March 2012</a:t>
            </a:r>
            <a:endParaRPr lang="en-US" dirty="0"/>
          </a:p>
        </p:txBody>
      </p:sp>
      <p:sp>
        <p:nvSpPr>
          <p:cNvPr id="8" name="Slide Number Placeholder 7"/>
          <p:cNvSpPr>
            <a:spLocks noGrp="1"/>
          </p:cNvSpPr>
          <p:nvPr>
            <p:ph type="sldNum" sz="quarter" idx="12"/>
          </p:nvPr>
        </p:nvSpPr>
        <p:spPr/>
        <p:txBody>
          <a:bodyPr/>
          <a:lstStyle/>
          <a:p>
            <a:pPr>
              <a:defRPr/>
            </a:pPr>
            <a:fld id="{A290F020-1472-41B1-8108-E7AB42EDA8E8}" type="slidenum">
              <a:rPr lang="en-US" smtClean="0"/>
              <a:pPr>
                <a:defRPr/>
              </a:pPr>
              <a:t>22</a:t>
            </a:fld>
            <a:endParaRPr 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62" name="Rectangle 2"/>
          <p:cNvSpPr>
            <a:spLocks noGrp="1" noChangeArrowheads="1"/>
          </p:cNvSpPr>
          <p:nvPr>
            <p:ph type="title"/>
          </p:nvPr>
        </p:nvSpPr>
        <p:spPr>
          <a:xfrm>
            <a:off x="428625" y="114300"/>
            <a:ext cx="7629525" cy="861060"/>
          </a:xfrm>
        </p:spPr>
        <p:txBody>
          <a:bodyPr/>
          <a:lstStyle/>
          <a:p>
            <a:r>
              <a:rPr lang="en-US" sz="3200" dirty="0" smtClean="0">
                <a:solidFill>
                  <a:schemeClr val="bg1"/>
                </a:solidFill>
              </a:rPr>
              <a:t>HP-UX Patch Best Practices 1 of 4</a:t>
            </a:r>
            <a:endParaRPr lang="en-US" sz="3200" dirty="0">
              <a:solidFill>
                <a:schemeClr val="bg1"/>
              </a:solidFill>
            </a:endParaRPr>
          </a:p>
        </p:txBody>
      </p:sp>
      <p:sp>
        <p:nvSpPr>
          <p:cNvPr id="7" name="Content Placeholder 6"/>
          <p:cNvSpPr>
            <a:spLocks noGrp="1"/>
          </p:cNvSpPr>
          <p:nvPr>
            <p:ph idx="1"/>
          </p:nvPr>
        </p:nvSpPr>
        <p:spPr>
          <a:xfrm>
            <a:off x="400050" y="1109472"/>
            <a:ext cx="8524494" cy="5340096"/>
          </a:xfrm>
        </p:spPr>
        <p:txBody>
          <a:bodyPr/>
          <a:lstStyle/>
          <a:p>
            <a:pPr marL="190500" indent="-190500">
              <a:lnSpc>
                <a:spcPct val="120000"/>
              </a:lnSpc>
            </a:pPr>
            <a:r>
              <a:rPr lang="en-AU" sz="2000" dirty="0" smtClean="0">
                <a:solidFill>
                  <a:schemeClr val="bg1"/>
                </a:solidFill>
              </a:rPr>
              <a:t>Unless specifically requested differently, the patch level should be at latest release, if practicable, or LATEST-1</a:t>
            </a:r>
            <a:r>
              <a:rPr lang="en-US" sz="2000" dirty="0" smtClean="0">
                <a:solidFill>
                  <a:schemeClr val="bg1"/>
                </a:solidFill>
              </a:rPr>
              <a:t>. Main reasons for patching: stability and security.</a:t>
            </a:r>
          </a:p>
          <a:p>
            <a:pPr marL="190500" indent="-190500">
              <a:lnSpc>
                <a:spcPct val="120000"/>
              </a:lnSpc>
              <a:buNone/>
            </a:pPr>
            <a:endParaRPr lang="en-US" sz="2000" dirty="0" smtClean="0">
              <a:solidFill>
                <a:schemeClr val="bg1"/>
              </a:solidFill>
            </a:endParaRPr>
          </a:p>
          <a:p>
            <a:pPr marL="190500" indent="-190500">
              <a:lnSpc>
                <a:spcPct val="120000"/>
              </a:lnSpc>
            </a:pPr>
            <a:r>
              <a:rPr lang="en-AU" sz="2000" dirty="0" smtClean="0">
                <a:solidFill>
                  <a:schemeClr val="bg1"/>
                </a:solidFill>
              </a:rPr>
              <a:t>Unless specifically requested differently, regular patch audit should be enforced (via Remote Services, Software Assistant, HPSC* Patch Assessment, and similar offerings and tools).</a:t>
            </a:r>
          </a:p>
          <a:p>
            <a:pPr marL="190500" indent="-190500">
              <a:lnSpc>
                <a:spcPct val="120000"/>
              </a:lnSpc>
            </a:pPr>
            <a:endParaRPr lang="en-AU" sz="2000" dirty="0" smtClean="0">
              <a:solidFill>
                <a:schemeClr val="bg1"/>
              </a:solidFill>
            </a:endParaRPr>
          </a:p>
          <a:p>
            <a:r>
              <a:rPr lang="en-US" sz="2000" dirty="0" smtClean="0">
                <a:solidFill>
                  <a:schemeClr val="bg1"/>
                </a:solidFill>
              </a:rPr>
              <a:t>Four basic strategies are:</a:t>
            </a:r>
          </a:p>
          <a:p>
            <a:pPr>
              <a:buNone/>
            </a:pPr>
            <a:r>
              <a:rPr lang="en-US" sz="2000" dirty="0" smtClean="0">
                <a:solidFill>
                  <a:schemeClr val="bg1"/>
                </a:solidFill>
              </a:rPr>
              <a:t>    * Proactive patch management (patching regularly to avoid problems).</a:t>
            </a:r>
          </a:p>
          <a:p>
            <a:pPr>
              <a:buNone/>
            </a:pPr>
            <a:r>
              <a:rPr lang="en-US" sz="2000" dirty="0" smtClean="0">
                <a:solidFill>
                  <a:schemeClr val="bg1"/>
                </a:solidFill>
              </a:rPr>
              <a:t>    * Reactive patch management (patching after problem occurs).</a:t>
            </a:r>
          </a:p>
          <a:p>
            <a:pPr>
              <a:buNone/>
            </a:pPr>
            <a:r>
              <a:rPr lang="en-US" sz="2000" dirty="0" smtClean="0">
                <a:solidFill>
                  <a:schemeClr val="bg1"/>
                </a:solidFill>
              </a:rPr>
              <a:t>    * Security patch management.</a:t>
            </a:r>
          </a:p>
          <a:p>
            <a:pPr>
              <a:buNone/>
            </a:pPr>
            <a:r>
              <a:rPr lang="en-US" sz="2000" dirty="0" smtClean="0">
                <a:solidFill>
                  <a:schemeClr val="bg1"/>
                </a:solidFill>
              </a:rPr>
              <a:t>    * Install a new system (to replace old or un-patched one) .</a:t>
            </a:r>
            <a:endParaRPr lang="en-US" sz="2400" dirty="0" smtClean="0">
              <a:solidFill>
                <a:schemeClr val="bg1"/>
              </a:solidFill>
            </a:endParaRPr>
          </a:p>
        </p:txBody>
      </p:sp>
      <p:sp>
        <p:nvSpPr>
          <p:cNvPr id="10" name="Date Placeholder 9"/>
          <p:cNvSpPr>
            <a:spLocks noGrp="1"/>
          </p:cNvSpPr>
          <p:nvPr>
            <p:ph type="dt" sz="half" idx="10"/>
          </p:nvPr>
        </p:nvSpPr>
        <p:spPr/>
        <p:txBody>
          <a:bodyPr/>
          <a:lstStyle/>
          <a:p>
            <a:pPr>
              <a:defRPr/>
            </a:pPr>
            <a:r>
              <a:rPr lang="en-US" dirty="0" smtClean="0"/>
              <a:t>Last Updated in March 2012</a:t>
            </a:r>
            <a:endParaRPr lang="en-US" dirty="0"/>
          </a:p>
        </p:txBody>
      </p:sp>
      <p:sp>
        <p:nvSpPr>
          <p:cNvPr id="11" name="Slide Number Placeholder 10"/>
          <p:cNvSpPr>
            <a:spLocks noGrp="1"/>
          </p:cNvSpPr>
          <p:nvPr>
            <p:ph type="sldNum" sz="quarter" idx="12"/>
          </p:nvPr>
        </p:nvSpPr>
        <p:spPr/>
        <p:txBody>
          <a:bodyPr/>
          <a:lstStyle/>
          <a:p>
            <a:pPr>
              <a:defRPr/>
            </a:pPr>
            <a:fld id="{A290F020-1472-41B1-8108-E7AB42EDA8E8}" type="slidenum">
              <a:rPr lang="en-US" smtClean="0"/>
              <a:pPr>
                <a:defRPr/>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62" name="Rectangle 2"/>
          <p:cNvSpPr>
            <a:spLocks noGrp="1" noChangeArrowheads="1"/>
          </p:cNvSpPr>
          <p:nvPr>
            <p:ph type="title"/>
          </p:nvPr>
        </p:nvSpPr>
        <p:spPr>
          <a:xfrm>
            <a:off x="428625" y="114300"/>
            <a:ext cx="7629525" cy="861060"/>
          </a:xfrm>
        </p:spPr>
        <p:txBody>
          <a:bodyPr/>
          <a:lstStyle/>
          <a:p>
            <a:r>
              <a:rPr lang="en-US" sz="3200" dirty="0" smtClean="0">
                <a:solidFill>
                  <a:schemeClr val="bg1"/>
                </a:solidFill>
              </a:rPr>
              <a:t>HP-UX Patch Best Practices 2 of 4</a:t>
            </a:r>
            <a:endParaRPr lang="en-US" sz="3200" dirty="0">
              <a:solidFill>
                <a:schemeClr val="bg1"/>
              </a:solidFill>
            </a:endParaRPr>
          </a:p>
        </p:txBody>
      </p:sp>
      <p:sp>
        <p:nvSpPr>
          <p:cNvPr id="7" name="Content Placeholder 6"/>
          <p:cNvSpPr>
            <a:spLocks noGrp="1"/>
          </p:cNvSpPr>
          <p:nvPr>
            <p:ph idx="1"/>
          </p:nvPr>
        </p:nvSpPr>
        <p:spPr>
          <a:xfrm>
            <a:off x="400050" y="1109472"/>
            <a:ext cx="8524494" cy="5340096"/>
          </a:xfrm>
        </p:spPr>
        <p:txBody>
          <a:bodyPr/>
          <a:lstStyle/>
          <a:p>
            <a:r>
              <a:rPr lang="en-AU" sz="2400" dirty="0" smtClean="0">
                <a:solidFill>
                  <a:schemeClr val="bg1"/>
                </a:solidFill>
              </a:rPr>
              <a:t>Reactive patch management:</a:t>
            </a:r>
          </a:p>
          <a:p>
            <a:pPr>
              <a:buNone/>
            </a:pPr>
            <a:r>
              <a:rPr lang="en-AU" sz="2400" dirty="0" smtClean="0">
                <a:solidFill>
                  <a:schemeClr val="bg1"/>
                </a:solidFill>
              </a:rPr>
              <a:t>	* Fix an existing problem or security vulnerability;</a:t>
            </a:r>
          </a:p>
          <a:p>
            <a:pPr>
              <a:buNone/>
            </a:pPr>
            <a:r>
              <a:rPr lang="en-AU" sz="2400" dirty="0" smtClean="0">
                <a:solidFill>
                  <a:schemeClr val="bg1"/>
                </a:solidFill>
              </a:rPr>
              <a:t>	* Relatively unplanned activity.</a:t>
            </a:r>
          </a:p>
          <a:p>
            <a:pPr>
              <a:buNone/>
            </a:pPr>
            <a:endParaRPr lang="en-AU" sz="2400" dirty="0" smtClean="0">
              <a:solidFill>
                <a:schemeClr val="bg1"/>
              </a:solidFill>
            </a:endParaRPr>
          </a:p>
          <a:p>
            <a:r>
              <a:rPr lang="en-AU" sz="2400" dirty="0" smtClean="0">
                <a:solidFill>
                  <a:schemeClr val="bg1"/>
                </a:solidFill>
              </a:rPr>
              <a:t>Proactive patch management:</a:t>
            </a:r>
          </a:p>
          <a:p>
            <a:pPr>
              <a:buNone/>
            </a:pPr>
            <a:r>
              <a:rPr lang="en-AU" sz="2400" dirty="0" smtClean="0">
                <a:solidFill>
                  <a:schemeClr val="bg1"/>
                </a:solidFill>
              </a:rPr>
              <a:t>	* Avoid potential problems;</a:t>
            </a:r>
          </a:p>
          <a:p>
            <a:pPr>
              <a:buNone/>
            </a:pPr>
            <a:r>
              <a:rPr lang="en-AU" sz="2400" dirty="0" smtClean="0">
                <a:solidFill>
                  <a:schemeClr val="bg1"/>
                </a:solidFill>
              </a:rPr>
              <a:t>	* Improve system reliability and availability;</a:t>
            </a:r>
          </a:p>
          <a:p>
            <a:pPr>
              <a:buNone/>
            </a:pPr>
            <a:r>
              <a:rPr lang="en-AU" sz="2400" dirty="0" smtClean="0">
                <a:solidFill>
                  <a:schemeClr val="bg1"/>
                </a:solidFill>
              </a:rPr>
              <a:t>	* Enable new hardware or software features;</a:t>
            </a:r>
          </a:p>
          <a:p>
            <a:pPr>
              <a:buNone/>
            </a:pPr>
            <a:r>
              <a:rPr lang="en-AU" sz="2400" dirty="0" smtClean="0">
                <a:solidFill>
                  <a:schemeClr val="bg1"/>
                </a:solidFill>
              </a:rPr>
              <a:t>	* Improve system performance;</a:t>
            </a:r>
          </a:p>
          <a:p>
            <a:pPr>
              <a:buNone/>
            </a:pPr>
            <a:r>
              <a:rPr lang="en-AU" sz="2400" dirty="0" smtClean="0">
                <a:solidFill>
                  <a:schemeClr val="bg1"/>
                </a:solidFill>
              </a:rPr>
              <a:t>	* Planned activity.</a:t>
            </a:r>
            <a:endParaRPr lang="en-US" sz="2400" dirty="0" smtClean="0">
              <a:solidFill>
                <a:schemeClr val="bg1"/>
              </a:solidFill>
            </a:endParaRPr>
          </a:p>
          <a:p>
            <a:pPr marL="190500" indent="-190500">
              <a:lnSpc>
                <a:spcPct val="120000"/>
              </a:lnSpc>
            </a:pPr>
            <a:endParaRPr lang="en-US" sz="2400" dirty="0" smtClean="0">
              <a:solidFill>
                <a:schemeClr val="bg1"/>
              </a:solidFill>
            </a:endParaRPr>
          </a:p>
        </p:txBody>
      </p:sp>
      <p:sp>
        <p:nvSpPr>
          <p:cNvPr id="11" name="Date Placeholder 10"/>
          <p:cNvSpPr>
            <a:spLocks noGrp="1"/>
          </p:cNvSpPr>
          <p:nvPr>
            <p:ph type="dt" sz="half" idx="10"/>
          </p:nvPr>
        </p:nvSpPr>
        <p:spPr/>
        <p:txBody>
          <a:bodyPr/>
          <a:lstStyle/>
          <a:p>
            <a:pPr>
              <a:defRPr/>
            </a:pPr>
            <a:r>
              <a:rPr lang="en-US" dirty="0" smtClean="0"/>
              <a:t>Last Updated in March 2012</a:t>
            </a:r>
            <a:endParaRPr lang="en-US" dirty="0"/>
          </a:p>
        </p:txBody>
      </p:sp>
      <p:sp>
        <p:nvSpPr>
          <p:cNvPr id="12" name="Slide Number Placeholder 11"/>
          <p:cNvSpPr>
            <a:spLocks noGrp="1"/>
          </p:cNvSpPr>
          <p:nvPr>
            <p:ph type="sldNum" sz="quarter" idx="12"/>
          </p:nvPr>
        </p:nvSpPr>
        <p:spPr/>
        <p:txBody>
          <a:bodyPr/>
          <a:lstStyle/>
          <a:p>
            <a:pPr>
              <a:defRPr/>
            </a:pPr>
            <a:fld id="{A290F020-1472-41B1-8108-E7AB42EDA8E8}" type="slidenum">
              <a:rPr lang="en-US" smtClean="0"/>
              <a:pPr>
                <a:defRPr/>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62" name="Rectangle 2"/>
          <p:cNvSpPr>
            <a:spLocks noGrp="1" noChangeArrowheads="1"/>
          </p:cNvSpPr>
          <p:nvPr>
            <p:ph type="title"/>
          </p:nvPr>
        </p:nvSpPr>
        <p:spPr>
          <a:xfrm>
            <a:off x="428625" y="114300"/>
            <a:ext cx="7629525" cy="946404"/>
          </a:xfrm>
        </p:spPr>
        <p:txBody>
          <a:bodyPr/>
          <a:lstStyle/>
          <a:p>
            <a:r>
              <a:rPr lang="en-US" sz="3200" dirty="0" smtClean="0">
                <a:solidFill>
                  <a:schemeClr val="bg1"/>
                </a:solidFill>
              </a:rPr>
              <a:t>HP-UX Patch Best Practices 3 of 4</a:t>
            </a:r>
            <a:endParaRPr lang="en-US" sz="3200" dirty="0">
              <a:solidFill>
                <a:schemeClr val="bg1"/>
              </a:solidFill>
            </a:endParaRPr>
          </a:p>
        </p:txBody>
      </p:sp>
      <p:sp>
        <p:nvSpPr>
          <p:cNvPr id="7" name="Content Placeholder 6"/>
          <p:cNvSpPr>
            <a:spLocks noGrp="1"/>
          </p:cNvSpPr>
          <p:nvPr>
            <p:ph idx="1"/>
          </p:nvPr>
        </p:nvSpPr>
        <p:spPr>
          <a:xfrm>
            <a:off x="400050" y="1255776"/>
            <a:ext cx="8524494" cy="5193792"/>
          </a:xfrm>
        </p:spPr>
        <p:txBody>
          <a:bodyPr/>
          <a:lstStyle/>
          <a:p>
            <a:r>
              <a:rPr lang="en-US" sz="2400" dirty="0" smtClean="0">
                <a:solidFill>
                  <a:schemeClr val="bg1"/>
                </a:solidFill>
              </a:rPr>
              <a:t>Ideally, the strategy should include proactive patching, reactive patching, and a separate plan for security patches.</a:t>
            </a:r>
            <a:r>
              <a:rPr lang="en-US" sz="2400" dirty="0" smtClean="0"/>
              <a:t>.</a:t>
            </a:r>
            <a:endParaRPr lang="en-US" sz="2200" dirty="0" smtClean="0">
              <a:solidFill>
                <a:schemeClr val="bg1"/>
              </a:solidFill>
            </a:endParaRPr>
          </a:p>
          <a:p>
            <a:endParaRPr lang="en-US" sz="2200" dirty="0" smtClean="0">
              <a:solidFill>
                <a:schemeClr val="bg1"/>
              </a:solidFill>
            </a:endParaRPr>
          </a:p>
          <a:p>
            <a:r>
              <a:rPr lang="en-US" sz="2400" dirty="0" smtClean="0">
                <a:solidFill>
                  <a:schemeClr val="bg1"/>
                </a:solidFill>
              </a:rPr>
              <a:t> Deploying patches should have three distinct processes:</a:t>
            </a:r>
          </a:p>
          <a:p>
            <a:pPr>
              <a:buNone/>
            </a:pPr>
            <a:r>
              <a:rPr lang="en-US" sz="2400" dirty="0" smtClean="0">
                <a:solidFill>
                  <a:schemeClr val="bg1"/>
                </a:solidFill>
              </a:rPr>
              <a:t>	* Patch testing.</a:t>
            </a:r>
          </a:p>
          <a:p>
            <a:pPr>
              <a:buNone/>
            </a:pPr>
            <a:r>
              <a:rPr lang="en-US" sz="2400" dirty="0" smtClean="0">
                <a:solidFill>
                  <a:schemeClr val="bg1"/>
                </a:solidFill>
              </a:rPr>
              <a:t>	   Patches should be installed on one or more levels of </a:t>
            </a:r>
          </a:p>
          <a:p>
            <a:pPr>
              <a:buNone/>
            </a:pPr>
            <a:r>
              <a:rPr lang="en-US" sz="2400" dirty="0" smtClean="0">
                <a:solidFill>
                  <a:schemeClr val="bg1"/>
                </a:solidFill>
              </a:rPr>
              <a:t>      preproduction systems and perform testing;</a:t>
            </a:r>
          </a:p>
          <a:p>
            <a:pPr>
              <a:buNone/>
            </a:pPr>
            <a:r>
              <a:rPr lang="en-US" sz="2400" dirty="0" smtClean="0">
                <a:solidFill>
                  <a:schemeClr val="bg1"/>
                </a:solidFill>
              </a:rPr>
              <a:t>	* Planning deployment;</a:t>
            </a:r>
          </a:p>
          <a:p>
            <a:pPr marL="190500" indent="-190500">
              <a:lnSpc>
                <a:spcPct val="120000"/>
              </a:lnSpc>
              <a:buNone/>
            </a:pPr>
            <a:r>
              <a:rPr lang="en-US" sz="2400" dirty="0" smtClean="0">
                <a:solidFill>
                  <a:schemeClr val="bg1"/>
                </a:solidFill>
              </a:rPr>
              <a:t>	* Installing patches.</a:t>
            </a:r>
          </a:p>
        </p:txBody>
      </p:sp>
      <p:sp>
        <p:nvSpPr>
          <p:cNvPr id="10" name="Date Placeholder 9"/>
          <p:cNvSpPr>
            <a:spLocks noGrp="1"/>
          </p:cNvSpPr>
          <p:nvPr>
            <p:ph type="dt" sz="half" idx="10"/>
          </p:nvPr>
        </p:nvSpPr>
        <p:spPr/>
        <p:txBody>
          <a:bodyPr/>
          <a:lstStyle/>
          <a:p>
            <a:pPr>
              <a:defRPr/>
            </a:pPr>
            <a:r>
              <a:rPr lang="en-US" dirty="0" smtClean="0"/>
              <a:t>Last Updated in March 2012</a:t>
            </a:r>
            <a:endParaRPr lang="en-US" dirty="0"/>
          </a:p>
        </p:txBody>
      </p:sp>
      <p:sp>
        <p:nvSpPr>
          <p:cNvPr id="11" name="Slide Number Placeholder 10"/>
          <p:cNvSpPr>
            <a:spLocks noGrp="1"/>
          </p:cNvSpPr>
          <p:nvPr>
            <p:ph type="sldNum" sz="quarter" idx="12"/>
          </p:nvPr>
        </p:nvSpPr>
        <p:spPr/>
        <p:txBody>
          <a:bodyPr/>
          <a:lstStyle/>
          <a:p>
            <a:pPr>
              <a:defRPr/>
            </a:pPr>
            <a:fld id="{A290F020-1472-41B1-8108-E7AB42EDA8E8}" type="slidenum">
              <a:rPr lang="en-US" smtClean="0"/>
              <a:pPr>
                <a:defRPr/>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62" name="Rectangle 2"/>
          <p:cNvSpPr>
            <a:spLocks noGrp="1" noChangeArrowheads="1"/>
          </p:cNvSpPr>
          <p:nvPr>
            <p:ph type="title"/>
          </p:nvPr>
        </p:nvSpPr>
        <p:spPr>
          <a:xfrm>
            <a:off x="428625" y="114300"/>
            <a:ext cx="7629525" cy="812292"/>
          </a:xfrm>
        </p:spPr>
        <p:txBody>
          <a:bodyPr/>
          <a:lstStyle/>
          <a:p>
            <a:r>
              <a:rPr lang="en-US" sz="3200" dirty="0" smtClean="0">
                <a:solidFill>
                  <a:schemeClr val="bg1"/>
                </a:solidFill>
              </a:rPr>
              <a:t>HP-UX Patch Best Practices 4 of 4</a:t>
            </a:r>
            <a:endParaRPr lang="en-US" sz="3200" dirty="0">
              <a:solidFill>
                <a:schemeClr val="bg1"/>
              </a:solidFill>
            </a:endParaRPr>
          </a:p>
        </p:txBody>
      </p:sp>
      <p:sp>
        <p:nvSpPr>
          <p:cNvPr id="7" name="Content Placeholder 6"/>
          <p:cNvSpPr>
            <a:spLocks noGrp="1"/>
          </p:cNvSpPr>
          <p:nvPr>
            <p:ph idx="1"/>
          </p:nvPr>
        </p:nvSpPr>
        <p:spPr>
          <a:xfrm>
            <a:off x="400050" y="1060704"/>
            <a:ext cx="8524494" cy="5388864"/>
          </a:xfrm>
        </p:spPr>
        <p:txBody>
          <a:bodyPr/>
          <a:lstStyle/>
          <a:p>
            <a:r>
              <a:rPr lang="en-AU" sz="1800" dirty="0" smtClean="0">
                <a:solidFill>
                  <a:schemeClr val="bg1"/>
                </a:solidFill>
              </a:rPr>
              <a:t>There are three factors for patch strategy:</a:t>
            </a:r>
            <a:endParaRPr lang="en-US" sz="1800" dirty="0" smtClean="0">
              <a:solidFill>
                <a:schemeClr val="bg1"/>
              </a:solidFill>
            </a:endParaRPr>
          </a:p>
          <a:p>
            <a:pPr>
              <a:buNone/>
            </a:pPr>
            <a:r>
              <a:rPr lang="en-US" sz="1800" dirty="0" smtClean="0">
                <a:solidFill>
                  <a:schemeClr val="bg1"/>
                </a:solidFill>
              </a:rPr>
              <a:t>	* Restrictive;</a:t>
            </a:r>
          </a:p>
          <a:p>
            <a:pPr>
              <a:buNone/>
            </a:pPr>
            <a:r>
              <a:rPr lang="en-US" sz="1800" dirty="0" smtClean="0">
                <a:solidFill>
                  <a:schemeClr val="bg1"/>
                </a:solidFill>
              </a:rPr>
              <a:t>	* Conservative;</a:t>
            </a:r>
          </a:p>
          <a:p>
            <a:pPr>
              <a:buNone/>
            </a:pPr>
            <a:r>
              <a:rPr lang="en-US" sz="1800" dirty="0" smtClean="0">
                <a:solidFill>
                  <a:schemeClr val="bg1"/>
                </a:solidFill>
              </a:rPr>
              <a:t>	* Innovative.</a:t>
            </a:r>
          </a:p>
          <a:p>
            <a:pPr>
              <a:buNone/>
            </a:pPr>
            <a:endParaRPr lang="en-AU" sz="2400" dirty="0" smtClean="0">
              <a:solidFill>
                <a:schemeClr val="bg1"/>
              </a:solidFill>
            </a:endParaRPr>
          </a:p>
          <a:p>
            <a:pPr>
              <a:buNone/>
            </a:pPr>
            <a:endParaRPr lang="en-US" sz="2400" dirty="0" smtClean="0">
              <a:solidFill>
                <a:schemeClr val="bg1"/>
              </a:solidFill>
            </a:endParaRPr>
          </a:p>
          <a:p>
            <a:pPr>
              <a:buNone/>
            </a:pPr>
            <a:endParaRPr lang="en-AU" sz="2400" dirty="0" smtClean="0">
              <a:solidFill>
                <a:schemeClr val="bg1"/>
              </a:solidFill>
            </a:endParaRPr>
          </a:p>
          <a:p>
            <a:pPr>
              <a:buNone/>
            </a:pPr>
            <a:endParaRPr lang="en-AU" sz="2400" dirty="0" smtClean="0">
              <a:solidFill>
                <a:schemeClr val="bg1"/>
              </a:solidFill>
            </a:endParaRPr>
          </a:p>
          <a:p>
            <a:r>
              <a:rPr lang="en-AU" sz="1800" dirty="0" smtClean="0">
                <a:solidFill>
                  <a:schemeClr val="bg1"/>
                </a:solidFill>
              </a:rPr>
              <a:t>The decision must be based on:</a:t>
            </a:r>
          </a:p>
          <a:p>
            <a:pPr>
              <a:buNone/>
            </a:pPr>
            <a:r>
              <a:rPr lang="en-AU" sz="1800" dirty="0" smtClean="0">
                <a:solidFill>
                  <a:schemeClr val="bg1"/>
                </a:solidFill>
              </a:rPr>
              <a:t>	* Risk levels;</a:t>
            </a:r>
          </a:p>
          <a:p>
            <a:pPr>
              <a:buNone/>
            </a:pPr>
            <a:r>
              <a:rPr lang="en-AU" sz="1800" dirty="0" smtClean="0">
                <a:solidFill>
                  <a:schemeClr val="bg1"/>
                </a:solidFill>
              </a:rPr>
              <a:t>	* Maintenance window;</a:t>
            </a:r>
          </a:p>
          <a:p>
            <a:pPr>
              <a:buNone/>
            </a:pPr>
            <a:r>
              <a:rPr lang="en-AU" sz="1800" dirty="0" smtClean="0">
                <a:solidFill>
                  <a:schemeClr val="bg1"/>
                </a:solidFill>
              </a:rPr>
              <a:t>	* Number of local or remote systems involved;</a:t>
            </a:r>
          </a:p>
          <a:p>
            <a:pPr>
              <a:buNone/>
            </a:pPr>
            <a:r>
              <a:rPr lang="en-AU" sz="1800" dirty="0" smtClean="0">
                <a:solidFill>
                  <a:schemeClr val="bg1"/>
                </a:solidFill>
              </a:rPr>
              <a:t>	* Uniqueness of system configuration;</a:t>
            </a:r>
          </a:p>
          <a:p>
            <a:pPr>
              <a:buNone/>
            </a:pPr>
            <a:r>
              <a:rPr lang="en-AU" sz="1800" dirty="0" smtClean="0">
                <a:solidFill>
                  <a:schemeClr val="bg1"/>
                </a:solidFill>
              </a:rPr>
              <a:t>	* System and application availability.</a:t>
            </a:r>
            <a:endParaRPr lang="en-US" sz="1800" dirty="0" smtClean="0">
              <a:solidFill>
                <a:schemeClr val="bg1"/>
              </a:solidFill>
            </a:endParaRPr>
          </a:p>
        </p:txBody>
      </p:sp>
      <p:pic>
        <p:nvPicPr>
          <p:cNvPr id="2050" name="Picture 2"/>
          <p:cNvPicPr>
            <a:picLocks noChangeAspect="1" noChangeArrowheads="1"/>
          </p:cNvPicPr>
          <p:nvPr/>
        </p:nvPicPr>
        <p:blipFill>
          <a:blip r:embed="rId3" cstate="print">
            <a:duotone>
              <a:prstClr val="black"/>
              <a:schemeClr val="accent1">
                <a:tint val="45000"/>
                <a:satMod val="400000"/>
              </a:schemeClr>
            </a:duotone>
            <a:lum bright="-3000" contrast="39000"/>
          </a:blip>
          <a:srcRect/>
          <a:stretch>
            <a:fillRect/>
          </a:stretch>
        </p:blipFill>
        <p:spPr bwMode="auto">
          <a:xfrm>
            <a:off x="595694" y="2599182"/>
            <a:ext cx="7781925" cy="1562100"/>
          </a:xfrm>
          <a:prstGeom prst="rect">
            <a:avLst/>
          </a:prstGeom>
          <a:noFill/>
          <a:ln w="9525">
            <a:noFill/>
            <a:miter lim="800000"/>
            <a:headEnd/>
            <a:tailEnd/>
          </a:ln>
        </p:spPr>
      </p:pic>
      <p:sp>
        <p:nvSpPr>
          <p:cNvPr id="11" name="Date Placeholder 10"/>
          <p:cNvSpPr>
            <a:spLocks noGrp="1"/>
          </p:cNvSpPr>
          <p:nvPr>
            <p:ph type="dt" sz="half" idx="10"/>
          </p:nvPr>
        </p:nvSpPr>
        <p:spPr/>
        <p:txBody>
          <a:bodyPr/>
          <a:lstStyle/>
          <a:p>
            <a:pPr>
              <a:defRPr/>
            </a:pPr>
            <a:r>
              <a:rPr lang="en-US" dirty="0" smtClean="0"/>
              <a:t>Last Updated in March 2012</a:t>
            </a:r>
            <a:endParaRPr lang="en-US" dirty="0"/>
          </a:p>
        </p:txBody>
      </p:sp>
      <p:sp>
        <p:nvSpPr>
          <p:cNvPr id="12" name="Slide Number Placeholder 11"/>
          <p:cNvSpPr>
            <a:spLocks noGrp="1"/>
          </p:cNvSpPr>
          <p:nvPr>
            <p:ph type="sldNum" sz="quarter" idx="12"/>
          </p:nvPr>
        </p:nvSpPr>
        <p:spPr/>
        <p:txBody>
          <a:bodyPr/>
          <a:lstStyle/>
          <a:p>
            <a:pPr>
              <a:defRPr/>
            </a:pPr>
            <a:fld id="{A290F020-1472-41B1-8108-E7AB42EDA8E8}" type="slidenum">
              <a:rPr lang="en-US" smtClean="0"/>
              <a:pPr>
                <a:defRPr/>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62" name="Rectangle 2"/>
          <p:cNvSpPr>
            <a:spLocks noGrp="1" noChangeArrowheads="1"/>
          </p:cNvSpPr>
          <p:nvPr>
            <p:ph type="title"/>
          </p:nvPr>
        </p:nvSpPr>
        <p:spPr>
          <a:xfrm>
            <a:off x="428625" y="114300"/>
            <a:ext cx="7629525" cy="812292"/>
          </a:xfrm>
        </p:spPr>
        <p:txBody>
          <a:bodyPr/>
          <a:lstStyle/>
          <a:p>
            <a:r>
              <a:rPr lang="en-US" sz="3200" dirty="0" smtClean="0">
                <a:solidFill>
                  <a:schemeClr val="bg1"/>
                </a:solidFill>
              </a:rPr>
              <a:t>HP-UX Patch Strategy</a:t>
            </a:r>
            <a:endParaRPr lang="en-US" sz="3200" dirty="0">
              <a:solidFill>
                <a:schemeClr val="bg1"/>
              </a:solidFill>
            </a:endParaRPr>
          </a:p>
        </p:txBody>
      </p:sp>
      <p:pic>
        <p:nvPicPr>
          <p:cNvPr id="4098" name="Picture 2"/>
          <p:cNvPicPr>
            <a:picLocks noGrp="1" noChangeAspect="1" noChangeArrowheads="1"/>
          </p:cNvPicPr>
          <p:nvPr>
            <p:ph idx="1"/>
          </p:nvPr>
        </p:nvPicPr>
        <p:blipFill>
          <a:blip r:embed="rId3" cstate="print"/>
          <a:srcRect/>
          <a:stretch>
            <a:fillRect/>
          </a:stretch>
        </p:blipFill>
        <p:spPr bwMode="auto">
          <a:xfrm>
            <a:off x="1011936" y="1719072"/>
            <a:ext cx="7303008" cy="4011168"/>
          </a:xfrm>
          <a:prstGeom prst="rect">
            <a:avLst/>
          </a:prstGeom>
          <a:noFill/>
          <a:ln w="9525">
            <a:noFill/>
            <a:miter lim="800000"/>
            <a:headEnd/>
            <a:tailEnd/>
          </a:ln>
        </p:spPr>
      </p:pic>
      <p:sp>
        <p:nvSpPr>
          <p:cNvPr id="11" name="Date Placeholder 10"/>
          <p:cNvSpPr>
            <a:spLocks noGrp="1"/>
          </p:cNvSpPr>
          <p:nvPr>
            <p:ph type="dt" sz="half" idx="10"/>
          </p:nvPr>
        </p:nvSpPr>
        <p:spPr/>
        <p:txBody>
          <a:bodyPr/>
          <a:lstStyle/>
          <a:p>
            <a:pPr>
              <a:defRPr/>
            </a:pPr>
            <a:r>
              <a:rPr lang="en-US" dirty="0" smtClean="0"/>
              <a:t>Last Updated in March 2012</a:t>
            </a:r>
            <a:endParaRPr lang="en-US" dirty="0"/>
          </a:p>
        </p:txBody>
      </p:sp>
      <p:sp>
        <p:nvSpPr>
          <p:cNvPr id="12" name="Slide Number Placeholder 11"/>
          <p:cNvSpPr>
            <a:spLocks noGrp="1"/>
          </p:cNvSpPr>
          <p:nvPr>
            <p:ph type="sldNum" sz="quarter" idx="12"/>
          </p:nvPr>
        </p:nvSpPr>
        <p:spPr/>
        <p:txBody>
          <a:bodyPr/>
          <a:lstStyle/>
          <a:p>
            <a:pPr>
              <a:defRPr/>
            </a:pPr>
            <a:fld id="{A290F020-1472-41B1-8108-E7AB42EDA8E8}" type="slidenum">
              <a:rPr lang="en-US" smtClean="0"/>
              <a:pPr>
                <a:defRPr/>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8"/>
          <p:cNvSpPr>
            <a:spLocks noGrp="1" noChangeArrowheads="1"/>
          </p:cNvSpPr>
          <p:nvPr>
            <p:ph type="title"/>
          </p:nvPr>
        </p:nvSpPr>
        <p:spPr>
          <a:xfrm>
            <a:off x="428625" y="114300"/>
            <a:ext cx="8044815" cy="1031748"/>
          </a:xfrm>
        </p:spPr>
        <p:txBody>
          <a:bodyPr/>
          <a:lstStyle/>
          <a:p>
            <a:r>
              <a:rPr lang="en-US" sz="3200" dirty="0" smtClean="0">
                <a:solidFill>
                  <a:schemeClr val="bg1"/>
                </a:solidFill>
              </a:rPr>
              <a:t>HP-UX Patch Naming Convention</a:t>
            </a:r>
          </a:p>
        </p:txBody>
      </p:sp>
      <p:sp>
        <p:nvSpPr>
          <p:cNvPr id="10243" name="Rectangle 9"/>
          <p:cNvSpPr>
            <a:spLocks noGrp="1" noChangeArrowheads="1"/>
          </p:cNvSpPr>
          <p:nvPr>
            <p:ph type="body" idx="1"/>
          </p:nvPr>
        </p:nvSpPr>
        <p:spPr>
          <a:xfrm>
            <a:off x="400050" y="1328929"/>
            <a:ext cx="8272463" cy="5076634"/>
          </a:xfrm>
        </p:spPr>
        <p:txBody>
          <a:bodyPr/>
          <a:lstStyle/>
          <a:p>
            <a:pPr>
              <a:spcBef>
                <a:spcPts val="600"/>
              </a:spcBef>
              <a:buFont typeface="Arial" charset="0"/>
              <a:buChar char="•"/>
            </a:pPr>
            <a:r>
              <a:rPr lang="en-US" sz="2200" dirty="0" smtClean="0">
                <a:solidFill>
                  <a:schemeClr val="bg1"/>
                </a:solidFill>
              </a:rPr>
              <a:t>HP patches follow a naming convention.</a:t>
            </a:r>
          </a:p>
          <a:p>
            <a:pPr>
              <a:spcBef>
                <a:spcPts val="600"/>
              </a:spcBef>
              <a:buFont typeface="Arial" charset="0"/>
              <a:buChar char="•"/>
            </a:pPr>
            <a:r>
              <a:rPr lang="en-US" sz="2200" dirty="0" smtClean="0">
                <a:solidFill>
                  <a:schemeClr val="bg1"/>
                </a:solidFill>
              </a:rPr>
              <a:t> Note that PHKL patches usually require a system reboot.</a:t>
            </a:r>
          </a:p>
          <a:p>
            <a:pPr>
              <a:spcBef>
                <a:spcPts val="600"/>
              </a:spcBef>
              <a:buFont typeface="Arial" charset="0"/>
              <a:buChar char="•"/>
            </a:pPr>
            <a:r>
              <a:rPr lang="en-AU" sz="2200" dirty="0" smtClean="0">
                <a:solidFill>
                  <a:schemeClr val="bg1"/>
                </a:solidFill>
              </a:rPr>
              <a:t> Check patch README before installing.</a:t>
            </a:r>
            <a:endParaRPr lang="en-US" sz="2200" dirty="0" smtClean="0">
              <a:solidFill>
                <a:schemeClr val="bg1"/>
              </a:solidFill>
            </a:endParaRPr>
          </a:p>
          <a:p>
            <a:endParaRPr lang="en-US" sz="2200" dirty="0" smtClean="0">
              <a:solidFill>
                <a:schemeClr val="bg1"/>
              </a:solidFill>
            </a:endParaRPr>
          </a:p>
          <a:p>
            <a:r>
              <a:rPr lang="en-US" sz="2200" dirty="0" smtClean="0">
                <a:solidFill>
                  <a:schemeClr val="bg1"/>
                </a:solidFill>
              </a:rPr>
              <a:t>The Patch name format is: </a:t>
            </a:r>
            <a:r>
              <a:rPr lang="en-US" sz="2200" dirty="0" smtClean="0">
                <a:solidFill>
                  <a:schemeClr val="bg1"/>
                </a:solidFill>
                <a:latin typeface="Courier New" pitchFamily="49" charset="0"/>
              </a:rPr>
              <a:t>PHxx_yyyyy,</a:t>
            </a:r>
            <a:r>
              <a:rPr lang="en-US" sz="2200" dirty="0" smtClean="0">
                <a:solidFill>
                  <a:schemeClr val="bg1"/>
                </a:solidFill>
              </a:rPr>
              <a:t> where:</a:t>
            </a:r>
            <a:br>
              <a:rPr lang="en-US" sz="2200" dirty="0" smtClean="0">
                <a:solidFill>
                  <a:schemeClr val="bg1"/>
                </a:solidFill>
              </a:rPr>
            </a:br>
            <a:endParaRPr lang="en-US" sz="2200" dirty="0" smtClean="0">
              <a:solidFill>
                <a:schemeClr val="bg1"/>
              </a:solidFill>
            </a:endParaRPr>
          </a:p>
          <a:p>
            <a:pPr lvl="1">
              <a:buFont typeface="Arial" charset="0"/>
              <a:buNone/>
            </a:pPr>
            <a:r>
              <a:rPr lang="en-US" sz="2200" dirty="0" smtClean="0">
                <a:solidFill>
                  <a:schemeClr val="bg1"/>
                </a:solidFill>
                <a:latin typeface="Courier New" pitchFamily="49" charset="0"/>
              </a:rPr>
              <a:t>PH</a:t>
            </a:r>
            <a:r>
              <a:rPr lang="en-US" sz="2200" dirty="0" smtClean="0">
                <a:solidFill>
                  <a:schemeClr val="bg1"/>
                </a:solidFill>
              </a:rPr>
              <a:t>      = Patch HP-UX.</a:t>
            </a:r>
          </a:p>
          <a:p>
            <a:pPr lvl="1">
              <a:buFont typeface="Arial" charset="0"/>
              <a:buNone/>
            </a:pPr>
            <a:r>
              <a:rPr lang="en-US" sz="2200" dirty="0" smtClean="0">
                <a:solidFill>
                  <a:schemeClr val="bg1"/>
                </a:solidFill>
                <a:latin typeface="Courier New" pitchFamily="49" charset="0"/>
              </a:rPr>
              <a:t>xx</a:t>
            </a:r>
            <a:r>
              <a:rPr lang="en-US" sz="2200" dirty="0" smtClean="0">
                <a:solidFill>
                  <a:schemeClr val="bg1"/>
                </a:solidFill>
              </a:rPr>
              <a:t>      = Area patched:</a:t>
            </a:r>
          </a:p>
          <a:p>
            <a:pPr lvl="3">
              <a:buFont typeface="Arial" charset="0"/>
              <a:buNone/>
            </a:pPr>
            <a:r>
              <a:rPr lang="en-US" sz="2200" dirty="0" smtClean="0">
                <a:solidFill>
                  <a:schemeClr val="bg1"/>
                </a:solidFill>
              </a:rPr>
              <a:t>    </a:t>
            </a:r>
            <a:r>
              <a:rPr lang="en-US" sz="2200" dirty="0" smtClean="0">
                <a:solidFill>
                  <a:schemeClr val="bg1"/>
                </a:solidFill>
                <a:latin typeface="Courier New" pitchFamily="49" charset="0"/>
              </a:rPr>
              <a:t>CO</a:t>
            </a:r>
            <a:r>
              <a:rPr lang="en-US" sz="2200" dirty="0" smtClean="0">
                <a:solidFill>
                  <a:schemeClr val="bg1"/>
                </a:solidFill>
              </a:rPr>
              <a:t> - general HP-UX commands.</a:t>
            </a:r>
          </a:p>
          <a:p>
            <a:pPr lvl="3">
              <a:buFont typeface="Arial" charset="0"/>
              <a:buNone/>
            </a:pPr>
            <a:r>
              <a:rPr lang="en-US" sz="2200" dirty="0" smtClean="0">
                <a:solidFill>
                  <a:schemeClr val="bg1"/>
                </a:solidFill>
              </a:rPr>
              <a:t>    </a:t>
            </a:r>
            <a:r>
              <a:rPr lang="en-US" sz="2200" dirty="0" smtClean="0">
                <a:solidFill>
                  <a:schemeClr val="bg1"/>
                </a:solidFill>
                <a:latin typeface="Courier New" pitchFamily="49" charset="0"/>
              </a:rPr>
              <a:t>KL</a:t>
            </a:r>
            <a:r>
              <a:rPr lang="en-US" sz="2200" dirty="0" smtClean="0">
                <a:solidFill>
                  <a:schemeClr val="bg1"/>
                </a:solidFill>
              </a:rPr>
              <a:t> - kernel patches.</a:t>
            </a:r>
          </a:p>
          <a:p>
            <a:pPr lvl="3">
              <a:buFont typeface="Arial" charset="0"/>
              <a:buNone/>
            </a:pPr>
            <a:r>
              <a:rPr lang="en-US" sz="2200" dirty="0" smtClean="0">
                <a:solidFill>
                  <a:schemeClr val="bg1"/>
                </a:solidFill>
              </a:rPr>
              <a:t>    </a:t>
            </a:r>
            <a:r>
              <a:rPr lang="en-US" sz="2200" dirty="0" smtClean="0">
                <a:solidFill>
                  <a:schemeClr val="bg1"/>
                </a:solidFill>
                <a:latin typeface="Courier New" pitchFamily="49" charset="0"/>
              </a:rPr>
              <a:t>NE</a:t>
            </a:r>
            <a:r>
              <a:rPr lang="en-US" sz="2200" dirty="0" smtClean="0">
                <a:solidFill>
                  <a:schemeClr val="bg1"/>
                </a:solidFill>
              </a:rPr>
              <a:t> - network specific patches.</a:t>
            </a:r>
          </a:p>
          <a:p>
            <a:pPr lvl="3">
              <a:buFont typeface="Arial" charset="0"/>
              <a:buNone/>
            </a:pPr>
            <a:r>
              <a:rPr lang="en-US" sz="2200" dirty="0" smtClean="0">
                <a:solidFill>
                  <a:schemeClr val="bg1"/>
                </a:solidFill>
              </a:rPr>
              <a:t>    </a:t>
            </a:r>
            <a:r>
              <a:rPr lang="en-US" sz="2200" dirty="0" smtClean="0">
                <a:solidFill>
                  <a:schemeClr val="bg1"/>
                </a:solidFill>
                <a:latin typeface="Courier New" pitchFamily="49" charset="0"/>
              </a:rPr>
              <a:t>SS</a:t>
            </a:r>
            <a:r>
              <a:rPr lang="en-US" sz="2200" dirty="0" smtClean="0">
                <a:solidFill>
                  <a:schemeClr val="bg1"/>
                </a:solidFill>
              </a:rPr>
              <a:t> - all other subsystems and applications.</a:t>
            </a:r>
          </a:p>
          <a:p>
            <a:pPr lvl="1">
              <a:buFont typeface="Arial" charset="0"/>
              <a:buNone/>
            </a:pPr>
            <a:r>
              <a:rPr lang="en-US" sz="2200" dirty="0" smtClean="0">
                <a:solidFill>
                  <a:schemeClr val="bg1"/>
                </a:solidFill>
                <a:latin typeface="Courier New" pitchFamily="49" charset="0"/>
              </a:rPr>
              <a:t>yyyyy</a:t>
            </a:r>
            <a:r>
              <a:rPr lang="en-US" sz="2200" dirty="0" smtClean="0">
                <a:solidFill>
                  <a:schemeClr val="bg1"/>
                </a:solidFill>
              </a:rPr>
              <a:t> = Unique number (positive four or five-digit integer)</a:t>
            </a:r>
          </a:p>
        </p:txBody>
      </p:sp>
      <p:sp>
        <p:nvSpPr>
          <p:cNvPr id="7" name="Date Placeholder 6"/>
          <p:cNvSpPr>
            <a:spLocks noGrp="1"/>
          </p:cNvSpPr>
          <p:nvPr>
            <p:ph type="dt" sz="half" idx="10"/>
          </p:nvPr>
        </p:nvSpPr>
        <p:spPr/>
        <p:txBody>
          <a:bodyPr/>
          <a:lstStyle/>
          <a:p>
            <a:pPr>
              <a:defRPr/>
            </a:pPr>
            <a:r>
              <a:rPr lang="en-US" dirty="0" smtClean="0"/>
              <a:t>Last Updated in March 2012</a:t>
            </a:r>
            <a:endParaRPr lang="en-US" dirty="0"/>
          </a:p>
        </p:txBody>
      </p:sp>
      <p:sp>
        <p:nvSpPr>
          <p:cNvPr id="8" name="Slide Number Placeholder 7"/>
          <p:cNvSpPr>
            <a:spLocks noGrp="1"/>
          </p:cNvSpPr>
          <p:nvPr>
            <p:ph type="sldNum" sz="quarter" idx="12"/>
          </p:nvPr>
        </p:nvSpPr>
        <p:spPr/>
        <p:txBody>
          <a:bodyPr/>
          <a:lstStyle/>
          <a:p>
            <a:pPr>
              <a:defRPr/>
            </a:pPr>
            <a:fld id="{A290F020-1472-41B1-8108-E7AB42EDA8E8}" type="slidenum">
              <a:rPr lang="en-US" smtClean="0"/>
              <a:pPr>
                <a:defRPr/>
              </a:pPr>
              <a:t>28</a:t>
            </a:fld>
            <a:endParaRPr lang="en-US"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428625" y="114300"/>
            <a:ext cx="8166735" cy="866361"/>
          </a:xfrm>
        </p:spPr>
        <p:txBody>
          <a:bodyPr lIns="45720" rIns="0" bIns="0"/>
          <a:lstStyle/>
          <a:p>
            <a:pPr eaLnBrk="1" hangingPunct="1"/>
            <a:r>
              <a:rPr lang="en-US" sz="3200" dirty="0" smtClean="0">
                <a:solidFill>
                  <a:schemeClr val="bg1"/>
                </a:solidFill>
              </a:rPr>
              <a:t>HP-UX Patch Supersession Chain</a:t>
            </a:r>
          </a:p>
        </p:txBody>
      </p:sp>
      <p:sp>
        <p:nvSpPr>
          <p:cNvPr id="11267" name="Rectangle 3"/>
          <p:cNvSpPr>
            <a:spLocks noChangeArrowheads="1"/>
          </p:cNvSpPr>
          <p:nvPr/>
        </p:nvSpPr>
        <p:spPr bwMode="auto">
          <a:xfrm>
            <a:off x="2908853" y="4919732"/>
            <a:ext cx="1516063" cy="609600"/>
          </a:xfrm>
          <a:prstGeom prst="rect">
            <a:avLst/>
          </a:prstGeom>
          <a:solidFill>
            <a:schemeClr val="accent6">
              <a:lumMod val="75000"/>
            </a:schemeClr>
          </a:solidFill>
          <a:ln w="9525">
            <a:solidFill>
              <a:schemeClr val="tx1"/>
            </a:solidFill>
            <a:miter lim="800000"/>
            <a:headEnd/>
            <a:tailEnd/>
          </a:ln>
        </p:spPr>
        <p:txBody>
          <a:bodyPr wrap="none" anchor="ctr"/>
          <a:lstStyle/>
          <a:p>
            <a:pPr algn="ctr"/>
            <a:r>
              <a:rPr lang="en-US" sz="1800" dirty="0" smtClean="0">
                <a:solidFill>
                  <a:schemeClr val="bg1"/>
                </a:solidFill>
              </a:rPr>
              <a:t>PHCO_10237</a:t>
            </a:r>
            <a:endParaRPr lang="en-US" sz="1800" dirty="0">
              <a:solidFill>
                <a:schemeClr val="bg1"/>
              </a:solidFill>
            </a:endParaRPr>
          </a:p>
        </p:txBody>
      </p:sp>
      <p:sp>
        <p:nvSpPr>
          <p:cNvPr id="11268" name="Rectangle 4"/>
          <p:cNvSpPr>
            <a:spLocks noChangeArrowheads="1"/>
          </p:cNvSpPr>
          <p:nvPr/>
        </p:nvSpPr>
        <p:spPr bwMode="auto">
          <a:xfrm>
            <a:off x="4835042" y="4946236"/>
            <a:ext cx="1514475" cy="609600"/>
          </a:xfrm>
          <a:prstGeom prst="rect">
            <a:avLst/>
          </a:prstGeom>
          <a:solidFill>
            <a:schemeClr val="accent6">
              <a:lumMod val="75000"/>
            </a:schemeClr>
          </a:solidFill>
          <a:ln w="9525">
            <a:solidFill>
              <a:schemeClr val="tx1"/>
            </a:solidFill>
            <a:miter lim="800000"/>
            <a:headEnd/>
            <a:tailEnd/>
          </a:ln>
        </p:spPr>
        <p:txBody>
          <a:bodyPr wrap="none" anchor="ctr"/>
          <a:lstStyle/>
          <a:p>
            <a:pPr algn="ctr"/>
            <a:r>
              <a:rPr lang="en-US" sz="1800" dirty="0" smtClean="0">
                <a:solidFill>
                  <a:schemeClr val="bg1"/>
                </a:solidFill>
              </a:rPr>
              <a:t>PHCO_14721</a:t>
            </a:r>
            <a:endParaRPr lang="en-US" sz="1800" dirty="0">
              <a:solidFill>
                <a:schemeClr val="bg1"/>
              </a:solidFill>
            </a:endParaRPr>
          </a:p>
        </p:txBody>
      </p:sp>
      <p:sp>
        <p:nvSpPr>
          <p:cNvPr id="11269" name="Rectangle 5"/>
          <p:cNvSpPr>
            <a:spLocks noChangeArrowheads="1"/>
          </p:cNvSpPr>
          <p:nvPr/>
        </p:nvSpPr>
        <p:spPr bwMode="auto">
          <a:xfrm>
            <a:off x="6692279" y="4959488"/>
            <a:ext cx="1516062" cy="609600"/>
          </a:xfrm>
          <a:prstGeom prst="rect">
            <a:avLst/>
          </a:prstGeom>
          <a:solidFill>
            <a:schemeClr val="accent6">
              <a:lumMod val="75000"/>
            </a:schemeClr>
          </a:solidFill>
          <a:ln w="9525">
            <a:solidFill>
              <a:schemeClr val="tx1"/>
            </a:solidFill>
            <a:miter lim="800000"/>
            <a:headEnd/>
            <a:tailEnd/>
          </a:ln>
        </p:spPr>
        <p:txBody>
          <a:bodyPr wrap="none" anchor="ctr"/>
          <a:lstStyle/>
          <a:p>
            <a:pPr algn="ctr"/>
            <a:r>
              <a:rPr lang="en-US" sz="1800" dirty="0" smtClean="0">
                <a:solidFill>
                  <a:schemeClr val="bg1"/>
                </a:solidFill>
              </a:rPr>
              <a:t>PHCO_26118</a:t>
            </a:r>
            <a:endParaRPr lang="en-US" sz="1800" dirty="0">
              <a:solidFill>
                <a:schemeClr val="bg1"/>
              </a:solidFill>
            </a:endParaRPr>
          </a:p>
        </p:txBody>
      </p:sp>
      <p:sp>
        <p:nvSpPr>
          <p:cNvPr id="11270" name="AutoShape 6"/>
          <p:cNvSpPr>
            <a:spLocks noChangeArrowheads="1"/>
          </p:cNvSpPr>
          <p:nvPr/>
        </p:nvSpPr>
        <p:spPr bwMode="auto">
          <a:xfrm>
            <a:off x="4030318" y="5516080"/>
            <a:ext cx="1574800" cy="381000"/>
          </a:xfrm>
          <a:prstGeom prst="curvedUpArrow">
            <a:avLst>
              <a:gd name="adj1" fmla="val 123923"/>
              <a:gd name="adj2" fmla="val 247885"/>
              <a:gd name="adj3" fmla="val 33333"/>
            </a:avLst>
          </a:prstGeom>
          <a:solidFill>
            <a:srgbClr val="F4E44C"/>
          </a:solidFill>
          <a:ln w="9525">
            <a:solidFill>
              <a:schemeClr val="tx1"/>
            </a:solidFill>
            <a:miter lim="800000"/>
            <a:headEnd/>
            <a:tailEnd/>
          </a:ln>
        </p:spPr>
        <p:txBody>
          <a:bodyPr wrap="none" anchor="ctr"/>
          <a:lstStyle/>
          <a:p>
            <a:endParaRPr lang="en-US" sz="1800" dirty="0"/>
          </a:p>
        </p:txBody>
      </p:sp>
      <p:sp>
        <p:nvSpPr>
          <p:cNvPr id="11271" name="AutoShape 7"/>
          <p:cNvSpPr>
            <a:spLocks noChangeArrowheads="1"/>
          </p:cNvSpPr>
          <p:nvPr/>
        </p:nvSpPr>
        <p:spPr bwMode="auto">
          <a:xfrm>
            <a:off x="5960165" y="5542584"/>
            <a:ext cx="1536700" cy="381000"/>
          </a:xfrm>
          <a:prstGeom prst="curvedUpArrow">
            <a:avLst>
              <a:gd name="adj1" fmla="val 123950"/>
              <a:gd name="adj2" fmla="val 247901"/>
              <a:gd name="adj3" fmla="val 33333"/>
            </a:avLst>
          </a:prstGeom>
          <a:solidFill>
            <a:srgbClr val="F4E44C"/>
          </a:solidFill>
          <a:ln w="9525">
            <a:solidFill>
              <a:schemeClr val="tx1"/>
            </a:solidFill>
            <a:miter lim="800000"/>
            <a:headEnd/>
            <a:tailEnd/>
          </a:ln>
        </p:spPr>
        <p:txBody>
          <a:bodyPr wrap="none" anchor="ctr"/>
          <a:lstStyle/>
          <a:p>
            <a:endParaRPr lang="en-US" sz="1800" dirty="0"/>
          </a:p>
        </p:txBody>
      </p:sp>
      <p:sp>
        <p:nvSpPr>
          <p:cNvPr id="11272" name="Text Box 8"/>
          <p:cNvSpPr txBox="1">
            <a:spLocks noChangeArrowheads="1"/>
          </p:cNvSpPr>
          <p:nvPr/>
        </p:nvSpPr>
        <p:spPr bwMode="auto">
          <a:xfrm>
            <a:off x="1797327" y="6082058"/>
            <a:ext cx="1913281" cy="369332"/>
          </a:xfrm>
          <a:prstGeom prst="rect">
            <a:avLst/>
          </a:prstGeom>
          <a:noFill/>
          <a:ln w="9525">
            <a:noFill/>
            <a:miter lim="800000"/>
            <a:headEnd/>
            <a:tailEnd/>
          </a:ln>
        </p:spPr>
        <p:txBody>
          <a:bodyPr wrap="square">
            <a:spAutoFit/>
          </a:bodyPr>
          <a:lstStyle/>
          <a:p>
            <a:pPr algn="ctr">
              <a:spcBef>
                <a:spcPct val="50000"/>
              </a:spcBef>
            </a:pPr>
            <a:r>
              <a:rPr lang="en-US" dirty="0">
                <a:solidFill>
                  <a:schemeClr val="bg1"/>
                </a:solidFill>
              </a:rPr>
              <a:t>superseded </a:t>
            </a:r>
            <a:r>
              <a:rPr lang="en-US" dirty="0" smtClean="0">
                <a:solidFill>
                  <a:schemeClr val="bg1"/>
                </a:solidFill>
              </a:rPr>
              <a:t>by …</a:t>
            </a:r>
            <a:endParaRPr lang="en-US" dirty="0">
              <a:solidFill>
                <a:schemeClr val="bg1"/>
              </a:solidFill>
            </a:endParaRPr>
          </a:p>
        </p:txBody>
      </p:sp>
      <p:sp>
        <p:nvSpPr>
          <p:cNvPr id="11273" name="Text Box 9"/>
          <p:cNvSpPr txBox="1">
            <a:spLocks noChangeArrowheads="1"/>
          </p:cNvSpPr>
          <p:nvPr/>
        </p:nvSpPr>
        <p:spPr bwMode="auto">
          <a:xfrm>
            <a:off x="5729425" y="6063008"/>
            <a:ext cx="1956834" cy="369332"/>
          </a:xfrm>
          <a:prstGeom prst="rect">
            <a:avLst/>
          </a:prstGeom>
          <a:noFill/>
          <a:ln w="9525">
            <a:noFill/>
            <a:miter lim="800000"/>
            <a:headEnd/>
            <a:tailEnd/>
          </a:ln>
        </p:spPr>
        <p:txBody>
          <a:bodyPr wrap="square">
            <a:spAutoFit/>
          </a:bodyPr>
          <a:lstStyle/>
          <a:p>
            <a:pPr algn="ctr">
              <a:spcBef>
                <a:spcPct val="50000"/>
              </a:spcBef>
            </a:pPr>
            <a:r>
              <a:rPr lang="en-US" dirty="0">
                <a:solidFill>
                  <a:schemeClr val="bg1"/>
                </a:solidFill>
              </a:rPr>
              <a:t>superseded by …</a:t>
            </a:r>
          </a:p>
        </p:txBody>
      </p:sp>
      <p:grpSp>
        <p:nvGrpSpPr>
          <p:cNvPr id="2" name="Group 10"/>
          <p:cNvGrpSpPr>
            <a:grpSpLocks/>
          </p:cNvGrpSpPr>
          <p:nvPr/>
        </p:nvGrpSpPr>
        <p:grpSpPr bwMode="auto">
          <a:xfrm>
            <a:off x="3357563" y="4898611"/>
            <a:ext cx="592137" cy="704850"/>
            <a:chOff x="816" y="2832"/>
            <a:chExt cx="336" cy="672"/>
          </a:xfrm>
        </p:grpSpPr>
        <p:sp>
          <p:nvSpPr>
            <p:cNvPr id="11284" name="Line 11"/>
            <p:cNvSpPr>
              <a:spLocks noChangeShapeType="1"/>
            </p:cNvSpPr>
            <p:nvPr/>
          </p:nvSpPr>
          <p:spPr bwMode="auto">
            <a:xfrm>
              <a:off x="816" y="2832"/>
              <a:ext cx="336" cy="672"/>
            </a:xfrm>
            <a:prstGeom prst="line">
              <a:avLst/>
            </a:prstGeom>
            <a:noFill/>
            <a:ln w="76200">
              <a:solidFill>
                <a:schemeClr val="tx1"/>
              </a:solidFill>
              <a:round/>
              <a:headEnd/>
              <a:tailEnd/>
            </a:ln>
          </p:spPr>
          <p:txBody>
            <a:bodyPr/>
            <a:lstStyle/>
            <a:p>
              <a:endParaRPr lang="en-US" dirty="0"/>
            </a:p>
          </p:txBody>
        </p:sp>
        <p:sp>
          <p:nvSpPr>
            <p:cNvPr id="11285" name="Line 12"/>
            <p:cNvSpPr>
              <a:spLocks noChangeShapeType="1"/>
            </p:cNvSpPr>
            <p:nvPr/>
          </p:nvSpPr>
          <p:spPr bwMode="auto">
            <a:xfrm flipH="1">
              <a:off x="816" y="2832"/>
              <a:ext cx="336" cy="672"/>
            </a:xfrm>
            <a:prstGeom prst="line">
              <a:avLst/>
            </a:prstGeom>
            <a:noFill/>
            <a:ln w="76200">
              <a:solidFill>
                <a:schemeClr val="tx1"/>
              </a:solidFill>
              <a:round/>
              <a:headEnd/>
              <a:tailEnd/>
            </a:ln>
          </p:spPr>
          <p:txBody>
            <a:bodyPr/>
            <a:lstStyle/>
            <a:p>
              <a:endParaRPr lang="en-US" dirty="0"/>
            </a:p>
          </p:txBody>
        </p:sp>
      </p:grpSp>
      <p:grpSp>
        <p:nvGrpSpPr>
          <p:cNvPr id="3" name="Group 10"/>
          <p:cNvGrpSpPr>
            <a:grpSpLocks/>
          </p:cNvGrpSpPr>
          <p:nvPr/>
        </p:nvGrpSpPr>
        <p:grpSpPr bwMode="auto">
          <a:xfrm>
            <a:off x="5262563" y="4924563"/>
            <a:ext cx="592137" cy="704850"/>
            <a:chOff x="816" y="2832"/>
            <a:chExt cx="336" cy="672"/>
          </a:xfrm>
        </p:grpSpPr>
        <p:sp>
          <p:nvSpPr>
            <p:cNvPr id="11282" name="Line 11"/>
            <p:cNvSpPr>
              <a:spLocks noChangeShapeType="1"/>
            </p:cNvSpPr>
            <p:nvPr/>
          </p:nvSpPr>
          <p:spPr bwMode="auto">
            <a:xfrm>
              <a:off x="816" y="2832"/>
              <a:ext cx="336" cy="672"/>
            </a:xfrm>
            <a:prstGeom prst="line">
              <a:avLst/>
            </a:prstGeom>
            <a:noFill/>
            <a:ln w="76200">
              <a:solidFill>
                <a:schemeClr val="tx1"/>
              </a:solidFill>
              <a:round/>
              <a:headEnd/>
              <a:tailEnd/>
            </a:ln>
          </p:spPr>
          <p:txBody>
            <a:bodyPr/>
            <a:lstStyle/>
            <a:p>
              <a:endParaRPr lang="en-US" dirty="0"/>
            </a:p>
          </p:txBody>
        </p:sp>
        <p:sp>
          <p:nvSpPr>
            <p:cNvPr id="11283" name="Line 12"/>
            <p:cNvSpPr>
              <a:spLocks noChangeShapeType="1"/>
            </p:cNvSpPr>
            <p:nvPr/>
          </p:nvSpPr>
          <p:spPr bwMode="auto">
            <a:xfrm flipH="1">
              <a:off x="816" y="2832"/>
              <a:ext cx="336" cy="672"/>
            </a:xfrm>
            <a:prstGeom prst="line">
              <a:avLst/>
            </a:prstGeom>
            <a:noFill/>
            <a:ln w="76200">
              <a:solidFill>
                <a:schemeClr val="tx1"/>
              </a:solidFill>
              <a:round/>
              <a:headEnd/>
              <a:tailEnd/>
            </a:ln>
          </p:spPr>
          <p:txBody>
            <a:bodyPr/>
            <a:lstStyle/>
            <a:p>
              <a:endParaRPr lang="en-US" dirty="0"/>
            </a:p>
          </p:txBody>
        </p:sp>
      </p:grpSp>
      <p:sp>
        <p:nvSpPr>
          <p:cNvPr id="11277" name="Rectangle 3"/>
          <p:cNvSpPr>
            <a:spLocks noChangeArrowheads="1"/>
          </p:cNvSpPr>
          <p:nvPr/>
        </p:nvSpPr>
        <p:spPr bwMode="auto">
          <a:xfrm>
            <a:off x="899491" y="4905928"/>
            <a:ext cx="1516063" cy="609600"/>
          </a:xfrm>
          <a:prstGeom prst="rect">
            <a:avLst/>
          </a:prstGeom>
          <a:solidFill>
            <a:schemeClr val="accent6">
              <a:lumMod val="75000"/>
            </a:schemeClr>
          </a:solidFill>
          <a:ln w="9525">
            <a:solidFill>
              <a:schemeClr val="tx1"/>
            </a:solidFill>
            <a:miter lim="800000"/>
            <a:headEnd/>
            <a:tailEnd/>
          </a:ln>
        </p:spPr>
        <p:txBody>
          <a:bodyPr wrap="none" anchor="ctr"/>
          <a:lstStyle/>
          <a:p>
            <a:pPr algn="ctr"/>
            <a:r>
              <a:rPr lang="en-US" sz="1800" dirty="0">
                <a:solidFill>
                  <a:schemeClr val="bg1"/>
                </a:solidFill>
              </a:rPr>
              <a:t>FOO-RUN</a:t>
            </a:r>
          </a:p>
        </p:txBody>
      </p:sp>
      <p:sp>
        <p:nvSpPr>
          <p:cNvPr id="11278" name="AutoShape 6"/>
          <p:cNvSpPr>
            <a:spLocks noChangeArrowheads="1"/>
          </p:cNvSpPr>
          <p:nvPr/>
        </p:nvSpPr>
        <p:spPr bwMode="auto">
          <a:xfrm>
            <a:off x="2047460" y="5515527"/>
            <a:ext cx="1574800" cy="381000"/>
          </a:xfrm>
          <a:prstGeom prst="curvedUpArrow">
            <a:avLst>
              <a:gd name="adj1" fmla="val 123923"/>
              <a:gd name="adj2" fmla="val 247885"/>
              <a:gd name="adj3" fmla="val 33333"/>
            </a:avLst>
          </a:prstGeom>
          <a:solidFill>
            <a:srgbClr val="F4E44C"/>
          </a:solidFill>
          <a:ln w="9525">
            <a:solidFill>
              <a:schemeClr val="tx1"/>
            </a:solidFill>
            <a:miter lim="800000"/>
            <a:headEnd/>
            <a:tailEnd/>
          </a:ln>
        </p:spPr>
        <p:txBody>
          <a:bodyPr wrap="none" anchor="ctr"/>
          <a:lstStyle/>
          <a:p>
            <a:endParaRPr lang="en-US" sz="1800" dirty="0"/>
          </a:p>
        </p:txBody>
      </p:sp>
      <p:grpSp>
        <p:nvGrpSpPr>
          <p:cNvPr id="4" name="Group 10"/>
          <p:cNvGrpSpPr>
            <a:grpSpLocks/>
          </p:cNvGrpSpPr>
          <p:nvPr/>
        </p:nvGrpSpPr>
        <p:grpSpPr bwMode="auto">
          <a:xfrm>
            <a:off x="1374706" y="4871555"/>
            <a:ext cx="592137" cy="704850"/>
            <a:chOff x="816" y="2832"/>
            <a:chExt cx="336" cy="672"/>
          </a:xfrm>
        </p:grpSpPr>
        <p:sp>
          <p:nvSpPr>
            <p:cNvPr id="11280" name="Line 11"/>
            <p:cNvSpPr>
              <a:spLocks noChangeShapeType="1"/>
            </p:cNvSpPr>
            <p:nvPr/>
          </p:nvSpPr>
          <p:spPr bwMode="auto">
            <a:xfrm>
              <a:off x="816" y="2832"/>
              <a:ext cx="336" cy="672"/>
            </a:xfrm>
            <a:prstGeom prst="line">
              <a:avLst/>
            </a:prstGeom>
            <a:noFill/>
            <a:ln w="76200">
              <a:solidFill>
                <a:schemeClr val="tx1"/>
              </a:solidFill>
              <a:round/>
              <a:headEnd/>
              <a:tailEnd/>
            </a:ln>
          </p:spPr>
          <p:txBody>
            <a:bodyPr/>
            <a:lstStyle/>
            <a:p>
              <a:endParaRPr lang="en-US" dirty="0"/>
            </a:p>
          </p:txBody>
        </p:sp>
        <p:sp>
          <p:nvSpPr>
            <p:cNvPr id="11281" name="Line 12"/>
            <p:cNvSpPr>
              <a:spLocks noChangeShapeType="1"/>
            </p:cNvSpPr>
            <p:nvPr/>
          </p:nvSpPr>
          <p:spPr bwMode="auto">
            <a:xfrm flipH="1">
              <a:off x="816" y="2832"/>
              <a:ext cx="336" cy="672"/>
            </a:xfrm>
            <a:prstGeom prst="line">
              <a:avLst/>
            </a:prstGeom>
            <a:noFill/>
            <a:ln w="76200">
              <a:solidFill>
                <a:schemeClr val="tx1"/>
              </a:solidFill>
              <a:round/>
              <a:headEnd/>
              <a:tailEnd/>
            </a:ln>
          </p:spPr>
          <p:txBody>
            <a:bodyPr/>
            <a:lstStyle/>
            <a:p>
              <a:endParaRPr lang="en-US" dirty="0"/>
            </a:p>
          </p:txBody>
        </p:sp>
      </p:grpSp>
      <p:sp>
        <p:nvSpPr>
          <p:cNvPr id="22" name="Text Box 8"/>
          <p:cNvSpPr txBox="1">
            <a:spLocks noChangeArrowheads="1"/>
          </p:cNvSpPr>
          <p:nvPr/>
        </p:nvSpPr>
        <p:spPr bwMode="auto">
          <a:xfrm>
            <a:off x="3805032" y="6048927"/>
            <a:ext cx="1913281" cy="369332"/>
          </a:xfrm>
          <a:prstGeom prst="rect">
            <a:avLst/>
          </a:prstGeom>
          <a:noFill/>
          <a:ln w="9525">
            <a:noFill/>
            <a:miter lim="800000"/>
            <a:headEnd/>
            <a:tailEnd/>
          </a:ln>
        </p:spPr>
        <p:txBody>
          <a:bodyPr wrap="square">
            <a:spAutoFit/>
          </a:bodyPr>
          <a:lstStyle/>
          <a:p>
            <a:pPr algn="ctr">
              <a:spcBef>
                <a:spcPct val="50000"/>
              </a:spcBef>
            </a:pPr>
            <a:r>
              <a:rPr lang="en-US" dirty="0">
                <a:solidFill>
                  <a:schemeClr val="bg1"/>
                </a:solidFill>
              </a:rPr>
              <a:t>superseded by …</a:t>
            </a:r>
          </a:p>
        </p:txBody>
      </p:sp>
      <p:sp>
        <p:nvSpPr>
          <p:cNvPr id="23" name="Rectangle 22"/>
          <p:cNvSpPr/>
          <p:nvPr/>
        </p:nvSpPr>
        <p:spPr>
          <a:xfrm>
            <a:off x="560832" y="1048512"/>
            <a:ext cx="8156448" cy="3693319"/>
          </a:xfrm>
          <a:prstGeom prst="rect">
            <a:avLst/>
          </a:prstGeom>
        </p:spPr>
        <p:txBody>
          <a:bodyPr wrap="square">
            <a:spAutoFit/>
          </a:bodyPr>
          <a:lstStyle/>
          <a:p>
            <a:pPr marL="228600" indent="-228600" eaLnBrk="0" hangingPunct="0">
              <a:lnSpc>
                <a:spcPct val="130000"/>
              </a:lnSpc>
              <a:buFontTx/>
              <a:buChar char="•"/>
            </a:pPr>
            <a:r>
              <a:rPr lang="en-US" dirty="0" smtClean="0">
                <a:solidFill>
                  <a:schemeClr val="bg1"/>
                </a:solidFill>
              </a:rPr>
              <a:t>Patches from HP are usually cumulative.</a:t>
            </a:r>
          </a:p>
          <a:p>
            <a:pPr marL="228600" indent="-228600" eaLnBrk="0" hangingPunct="0">
              <a:lnSpc>
                <a:spcPct val="130000"/>
              </a:lnSpc>
              <a:buFontTx/>
              <a:buChar char="•"/>
            </a:pPr>
            <a:r>
              <a:rPr lang="en-US" dirty="0" smtClean="0">
                <a:solidFill>
                  <a:schemeClr val="bg1"/>
                </a:solidFill>
              </a:rPr>
              <a:t>Later patches may “supersede” older patches.</a:t>
            </a:r>
          </a:p>
          <a:p>
            <a:pPr marL="228600" indent="-228600" eaLnBrk="0" hangingPunct="0">
              <a:lnSpc>
                <a:spcPct val="130000"/>
              </a:lnSpc>
              <a:buFontTx/>
              <a:buChar char="•"/>
            </a:pPr>
            <a:r>
              <a:rPr lang="en-US" dirty="0" smtClean="0">
                <a:solidFill>
                  <a:schemeClr val="bg1"/>
                </a:solidFill>
              </a:rPr>
              <a:t>The final patch in a supersession chain provides a superset of the features and fixes provided by its predecessors.</a:t>
            </a:r>
          </a:p>
          <a:p>
            <a:pPr marL="228600" indent="-228600" eaLnBrk="0" hangingPunct="0">
              <a:lnSpc>
                <a:spcPct val="130000"/>
              </a:lnSpc>
              <a:buFontTx/>
              <a:buChar char="•"/>
            </a:pPr>
            <a:r>
              <a:rPr lang="en-AU" dirty="0" smtClean="0">
                <a:solidFill>
                  <a:schemeClr val="bg1"/>
                </a:solidFill>
              </a:rPr>
              <a:t>If regular patching is not implemented, it is sufficient to install the latest patches.</a:t>
            </a:r>
          </a:p>
          <a:p>
            <a:pPr marL="228600" indent="-228600" eaLnBrk="0" hangingPunct="0">
              <a:lnSpc>
                <a:spcPct val="130000"/>
              </a:lnSpc>
              <a:buFontTx/>
              <a:buChar char="•"/>
            </a:pPr>
            <a:r>
              <a:rPr lang="en-AU" dirty="0" smtClean="0">
                <a:solidFill>
                  <a:schemeClr val="bg1"/>
                </a:solidFill>
              </a:rPr>
              <a:t>Patch numbering scheme does not follow any pattern that ordinary users can understand.</a:t>
            </a:r>
          </a:p>
          <a:p>
            <a:pPr marL="228600" indent="-228600" eaLnBrk="0" hangingPunct="0">
              <a:lnSpc>
                <a:spcPct val="130000"/>
              </a:lnSpc>
              <a:buFontTx/>
              <a:buChar char="•"/>
            </a:pPr>
            <a:r>
              <a:rPr lang="en-AU" dirty="0" smtClean="0">
                <a:solidFill>
                  <a:schemeClr val="bg1"/>
                </a:solidFill>
              </a:rPr>
              <a:t>Other vendors might release patches for their own HP-UX products in different formats (tar, cpio, zip, and so on).</a:t>
            </a:r>
          </a:p>
        </p:txBody>
      </p:sp>
      <p:sp>
        <p:nvSpPr>
          <p:cNvPr id="26"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27"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29</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a:xfrm>
            <a:off x="475488" y="114300"/>
            <a:ext cx="7582662" cy="995172"/>
          </a:xfrm>
        </p:spPr>
        <p:txBody>
          <a:bodyPr lIns="45720" rIns="0" bIns="0"/>
          <a:lstStyle/>
          <a:p>
            <a:r>
              <a:rPr lang="en-US" sz="3200" dirty="0" smtClean="0">
                <a:solidFill>
                  <a:schemeClr val="bg1"/>
                </a:solidFill>
              </a:rPr>
              <a:t>HP-UX Patch Ratings</a:t>
            </a:r>
          </a:p>
        </p:txBody>
      </p:sp>
      <p:graphicFrame>
        <p:nvGraphicFramePr>
          <p:cNvPr id="250904" name="Group 24"/>
          <p:cNvGraphicFramePr>
            <a:graphicFrameLocks noGrp="1"/>
          </p:cNvGraphicFramePr>
          <p:nvPr/>
        </p:nvGraphicFramePr>
        <p:xfrm>
          <a:off x="571500" y="2921000"/>
          <a:ext cx="8254448" cy="3068955"/>
        </p:xfrm>
        <a:graphic>
          <a:graphicData uri="http://schemas.openxmlformats.org/drawingml/2006/table">
            <a:tbl>
              <a:tblPr/>
              <a:tblGrid>
                <a:gridCol w="2542435"/>
                <a:gridCol w="5712013"/>
              </a:tblGrid>
              <a:tr h="6000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Type</a:t>
                      </a: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F4E44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Description</a:t>
                      </a: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F4E44C"/>
                    </a:solidFill>
                  </a:tcPr>
                </a:tc>
              </a:tr>
              <a:tr h="600075">
                <a:tc>
                  <a:txBody>
                    <a:bodyPr/>
                    <a:lstStyle/>
                    <a:p>
                      <a:pPr marL="0" marR="0" lvl="0" indent="0" algn="l" defTabSz="914400" rtl="0" eaLnBrk="1" fontAlgn="base" latinLnBrk="0" hangingPunct="1">
                        <a:lnSpc>
                          <a:spcPct val="100000"/>
                        </a:lnSpc>
                        <a:spcBef>
                          <a:spcPct val="0"/>
                        </a:spcBef>
                        <a:spcAft>
                          <a:spcPct val="25000"/>
                        </a:spcAft>
                        <a:buClr>
                          <a:srgbClr val="ABA69F"/>
                        </a:buClr>
                        <a:buSzPct val="80000"/>
                        <a:buFontTx/>
                        <a:buNone/>
                        <a:tabLst/>
                      </a:pPr>
                      <a:endParaRPr kumimoji="0" lang="en-GB" sz="1600" b="0" i="0" u="none" strike="noStrike" cap="none" normalizeH="0" baseline="0" dirty="0" smtClean="0">
                        <a:ln>
                          <a:noFill/>
                        </a:ln>
                        <a:solidFill>
                          <a:schemeClr val="tx1"/>
                        </a:solidFill>
                        <a:effectLst/>
                        <a:latin typeface="Arial" charset="0"/>
                      </a:endParaRPr>
                    </a:p>
                  </a:txBody>
                  <a:tcPr marL="45720" marR="45720"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
                          <a:srgbClr val="ABA69F"/>
                        </a:buClr>
                        <a:buSzPct val="80000"/>
                        <a:buFontTx/>
                        <a:buNone/>
                        <a:tabLst/>
                      </a:pPr>
                      <a:r>
                        <a:rPr kumimoji="0" lang="en-US" sz="1600" b="0" i="0" u="none" strike="noStrike" cap="none" normalizeH="0" baseline="0" dirty="0" smtClean="0">
                          <a:ln>
                            <a:noFill/>
                          </a:ln>
                          <a:solidFill>
                            <a:schemeClr val="tx1"/>
                          </a:solidFill>
                          <a:effectLst/>
                          <a:latin typeface="Arial" charset="0"/>
                        </a:rPr>
                        <a:t>HP has done functional testing to verify that the patch fixes the problem that it purports to fix.  Unwanted side effects were not discovered. </a:t>
                      </a:r>
                    </a:p>
                  </a:txBody>
                  <a:tcPr marL="182880" marR="182880" anchor="ct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r>
              <a:tr h="600075">
                <a:tc>
                  <a:txBody>
                    <a:bodyPr/>
                    <a:lstStyle/>
                    <a:p>
                      <a:pPr marL="0" marR="0" lvl="0" indent="0" algn="l" defTabSz="914400" rtl="0" eaLnBrk="1" fontAlgn="base" latinLnBrk="0" hangingPunct="1">
                        <a:lnSpc>
                          <a:spcPct val="100000"/>
                        </a:lnSpc>
                        <a:spcBef>
                          <a:spcPct val="0"/>
                        </a:spcBef>
                        <a:spcAft>
                          <a:spcPct val="25000"/>
                        </a:spcAft>
                        <a:buClr>
                          <a:srgbClr val="ABA69F"/>
                        </a:buClr>
                        <a:buSzPct val="80000"/>
                        <a:buFontTx/>
                        <a:buNone/>
                        <a:tabLst/>
                      </a:pPr>
                      <a:endParaRPr kumimoji="0" lang="en-GB" sz="1600" b="0" i="0" u="none" strike="noStrike" cap="none" normalizeH="0" baseline="0" dirty="0" smtClean="0">
                        <a:ln>
                          <a:noFill/>
                        </a:ln>
                        <a:solidFill>
                          <a:schemeClr val="tx1"/>
                        </a:solidFill>
                        <a:effectLst/>
                        <a:latin typeface="Arial" charset="0"/>
                      </a:endParaRPr>
                    </a:p>
                  </a:txBody>
                  <a:tcPr marL="45720" marR="45720"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rgbClr val="ABA69F"/>
                        </a:buClr>
                        <a:buSzPct val="80000"/>
                        <a:buFontTx/>
                        <a:buNone/>
                        <a:tabLst/>
                      </a:pPr>
                      <a:r>
                        <a:rPr kumimoji="0" lang="en-US" sz="1600" b="0" i="0" u="none" strike="noStrike" cap="none" normalizeH="0" baseline="0" dirty="0" smtClean="0">
                          <a:ln>
                            <a:noFill/>
                          </a:ln>
                          <a:solidFill>
                            <a:schemeClr val="tx1"/>
                          </a:solidFill>
                          <a:effectLst/>
                          <a:latin typeface="Arial" charset="0"/>
                        </a:rPr>
                        <a:t>Patch has been installed in a reasonable number of customer environments with no problems reported.</a:t>
                      </a:r>
                      <a:br>
                        <a:rPr kumimoji="0" lang="en-US" sz="1600" b="0" i="0" u="none" strike="noStrike" cap="none" normalizeH="0" baseline="0" dirty="0" smtClean="0">
                          <a:ln>
                            <a:noFill/>
                          </a:ln>
                          <a:solidFill>
                            <a:schemeClr val="tx1"/>
                          </a:solidFill>
                          <a:effectLst/>
                          <a:latin typeface="Arial" charset="0"/>
                        </a:rPr>
                      </a:br>
                      <a:endParaRPr kumimoji="0" lang="en-US" sz="1600" b="0" i="0" u="none" strike="noStrike" cap="none" normalizeH="0" baseline="0" dirty="0" smtClean="0">
                        <a:ln>
                          <a:noFill/>
                        </a:ln>
                        <a:solidFill>
                          <a:schemeClr val="tx1"/>
                        </a:solidFill>
                        <a:effectLst/>
                        <a:latin typeface="Arial" charset="0"/>
                      </a:endParaRPr>
                    </a:p>
                  </a:txBody>
                  <a:tcPr marL="182880" marR="182880" anchor="ctr" horzOverflow="overflow">
                    <a:lnL>
                      <a:noFill/>
                    </a:lnL>
                    <a:lnR>
                      <a:noFill/>
                    </a:lnR>
                    <a:lnT>
                      <a:noFill/>
                    </a:lnT>
                    <a:lnB>
                      <a:noFill/>
                    </a:lnB>
                    <a:lnTlToBr>
                      <a:noFill/>
                    </a:lnTlToBr>
                    <a:lnBlToTr>
                      <a:noFill/>
                    </a:lnBlToTr>
                    <a:solidFill>
                      <a:schemeClr val="bg1"/>
                    </a:solidFill>
                  </a:tcPr>
                </a:tc>
              </a:tr>
              <a:tr h="600075">
                <a:tc>
                  <a:txBody>
                    <a:bodyPr/>
                    <a:lstStyle/>
                    <a:p>
                      <a:pPr marL="0" marR="0" lvl="0" indent="0" algn="l" defTabSz="914400" rtl="0" eaLnBrk="1" fontAlgn="base" latinLnBrk="0" hangingPunct="1">
                        <a:lnSpc>
                          <a:spcPct val="100000"/>
                        </a:lnSpc>
                        <a:spcBef>
                          <a:spcPct val="0"/>
                        </a:spcBef>
                        <a:spcAft>
                          <a:spcPct val="25000"/>
                        </a:spcAft>
                        <a:buClr>
                          <a:srgbClr val="ABA69F"/>
                        </a:buClr>
                        <a:buSzPct val="80000"/>
                        <a:buFontTx/>
                        <a:buNone/>
                        <a:tabLst/>
                      </a:pPr>
                      <a:endParaRPr kumimoji="0" lang="en-GB" sz="1600" b="0" i="0" u="none" strike="noStrike" cap="none" normalizeH="0" baseline="0" dirty="0" smtClean="0">
                        <a:ln>
                          <a:noFill/>
                        </a:ln>
                        <a:solidFill>
                          <a:schemeClr val="tx1"/>
                        </a:solidFill>
                        <a:effectLst/>
                        <a:latin typeface="Arial" charset="0"/>
                      </a:endParaRPr>
                    </a:p>
                  </a:txBody>
                  <a:tcPr marL="45720" marR="45720"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25000"/>
                        </a:spcAft>
                        <a:buClr>
                          <a:srgbClr val="ABA69F"/>
                        </a:buClr>
                        <a:buSzPct val="80000"/>
                        <a:buFontTx/>
                        <a:buNone/>
                        <a:tabLst/>
                      </a:pPr>
                      <a:r>
                        <a:rPr kumimoji="0" lang="en-US" sz="1600" b="0" i="0" u="none" strike="noStrike" cap="none" normalizeH="0" baseline="0" dirty="0" smtClean="0">
                          <a:ln>
                            <a:noFill/>
                          </a:ln>
                          <a:solidFill>
                            <a:schemeClr val="tx1"/>
                          </a:solidFill>
                          <a:effectLst/>
                          <a:latin typeface="Arial" charset="0"/>
                        </a:rPr>
                        <a:t>Patch has been stress- and performance-tested by HP in simulated customer mission-critical environments using common application stacks.</a:t>
                      </a:r>
                    </a:p>
                  </a:txBody>
                  <a:tcPr marL="182880" marR="182880" anchor="ct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r>
            </a:tbl>
          </a:graphicData>
        </a:graphic>
      </p:graphicFrame>
      <p:sp>
        <p:nvSpPr>
          <p:cNvPr id="10" name="AutoShape 3"/>
          <p:cNvSpPr>
            <a:spLocks noChangeArrowheads="1"/>
          </p:cNvSpPr>
          <p:nvPr/>
        </p:nvSpPr>
        <p:spPr bwMode="auto">
          <a:xfrm>
            <a:off x="800100" y="3594100"/>
            <a:ext cx="609600" cy="609600"/>
          </a:xfrm>
          <a:prstGeom prst="star5">
            <a:avLst/>
          </a:prstGeom>
          <a:solidFill>
            <a:srgbClr val="F4E44C"/>
          </a:solidFill>
          <a:ln w="3175">
            <a:solidFill>
              <a:schemeClr val="tx1"/>
            </a:solidFill>
            <a:miter lim="800000"/>
            <a:headEnd type="none" w="lg" len="sm"/>
            <a:tailEnd type="none" w="lg" len="sm"/>
          </a:ln>
          <a:effectLst/>
        </p:spPr>
        <p:txBody>
          <a:bodyPr wrap="none" lIns="45720" rIns="45720" anchor="ctr"/>
          <a:lstStyle/>
          <a:p>
            <a:pPr>
              <a:defRPr/>
            </a:pPr>
            <a:endParaRPr lang="en-US" sz="1800" dirty="0"/>
          </a:p>
        </p:txBody>
      </p:sp>
      <p:sp>
        <p:nvSpPr>
          <p:cNvPr id="11" name="AutoShape 4"/>
          <p:cNvSpPr>
            <a:spLocks noChangeArrowheads="1"/>
          </p:cNvSpPr>
          <p:nvPr/>
        </p:nvSpPr>
        <p:spPr bwMode="auto">
          <a:xfrm>
            <a:off x="800100" y="4445000"/>
            <a:ext cx="609600" cy="609600"/>
          </a:xfrm>
          <a:prstGeom prst="star5">
            <a:avLst/>
          </a:prstGeom>
          <a:solidFill>
            <a:srgbClr val="F4E44C"/>
          </a:solidFill>
          <a:ln w="3175">
            <a:solidFill>
              <a:schemeClr val="tx1"/>
            </a:solidFill>
            <a:miter lim="800000"/>
            <a:headEnd type="none" w="lg" len="sm"/>
            <a:tailEnd type="none" w="lg" len="sm"/>
          </a:ln>
          <a:effectLst/>
        </p:spPr>
        <p:txBody>
          <a:bodyPr wrap="none" lIns="45720" rIns="45720" anchor="ctr"/>
          <a:lstStyle/>
          <a:p>
            <a:pPr>
              <a:defRPr/>
            </a:pPr>
            <a:endParaRPr lang="en-US" sz="1800" dirty="0"/>
          </a:p>
        </p:txBody>
      </p:sp>
      <p:sp>
        <p:nvSpPr>
          <p:cNvPr id="12" name="AutoShape 5"/>
          <p:cNvSpPr>
            <a:spLocks noChangeArrowheads="1"/>
          </p:cNvSpPr>
          <p:nvPr/>
        </p:nvSpPr>
        <p:spPr bwMode="auto">
          <a:xfrm>
            <a:off x="1485900" y="4445000"/>
            <a:ext cx="609600" cy="609600"/>
          </a:xfrm>
          <a:prstGeom prst="star5">
            <a:avLst/>
          </a:prstGeom>
          <a:solidFill>
            <a:srgbClr val="F4E44C"/>
          </a:solidFill>
          <a:ln w="3175">
            <a:solidFill>
              <a:schemeClr val="tx1"/>
            </a:solidFill>
            <a:miter lim="800000"/>
            <a:headEnd type="none" w="lg" len="sm"/>
            <a:tailEnd type="none" w="lg" len="sm"/>
          </a:ln>
          <a:effectLst/>
        </p:spPr>
        <p:txBody>
          <a:bodyPr wrap="none" lIns="45720" rIns="45720" anchor="ctr"/>
          <a:lstStyle/>
          <a:p>
            <a:pPr>
              <a:defRPr/>
            </a:pPr>
            <a:endParaRPr lang="en-US" sz="1800" dirty="0"/>
          </a:p>
        </p:txBody>
      </p:sp>
      <p:sp>
        <p:nvSpPr>
          <p:cNvPr id="13" name="AutoShape 6"/>
          <p:cNvSpPr>
            <a:spLocks noChangeArrowheads="1"/>
          </p:cNvSpPr>
          <p:nvPr/>
        </p:nvSpPr>
        <p:spPr bwMode="auto">
          <a:xfrm>
            <a:off x="800100" y="5270500"/>
            <a:ext cx="609600" cy="609600"/>
          </a:xfrm>
          <a:prstGeom prst="star5">
            <a:avLst/>
          </a:prstGeom>
          <a:solidFill>
            <a:srgbClr val="F4E44C"/>
          </a:solidFill>
          <a:ln w="3175">
            <a:solidFill>
              <a:schemeClr val="tx1"/>
            </a:solidFill>
            <a:miter lim="800000"/>
            <a:headEnd type="none" w="lg" len="sm"/>
            <a:tailEnd type="none" w="lg" len="sm"/>
          </a:ln>
          <a:effectLst/>
        </p:spPr>
        <p:txBody>
          <a:bodyPr wrap="none" lIns="45720" rIns="45720" anchor="ctr"/>
          <a:lstStyle/>
          <a:p>
            <a:pPr>
              <a:defRPr/>
            </a:pPr>
            <a:endParaRPr lang="en-US" sz="1800" dirty="0"/>
          </a:p>
        </p:txBody>
      </p:sp>
      <p:sp>
        <p:nvSpPr>
          <p:cNvPr id="14" name="AutoShape 7"/>
          <p:cNvSpPr>
            <a:spLocks noChangeArrowheads="1"/>
          </p:cNvSpPr>
          <p:nvPr/>
        </p:nvSpPr>
        <p:spPr bwMode="auto">
          <a:xfrm>
            <a:off x="1485900" y="5270500"/>
            <a:ext cx="609600" cy="609600"/>
          </a:xfrm>
          <a:prstGeom prst="star5">
            <a:avLst/>
          </a:prstGeom>
          <a:solidFill>
            <a:srgbClr val="F4E44C"/>
          </a:solidFill>
          <a:ln w="3175">
            <a:solidFill>
              <a:schemeClr val="tx1"/>
            </a:solidFill>
            <a:miter lim="800000"/>
            <a:headEnd type="none" w="lg" len="sm"/>
            <a:tailEnd type="none" w="lg" len="sm"/>
          </a:ln>
          <a:effectLst/>
        </p:spPr>
        <p:txBody>
          <a:bodyPr wrap="none" lIns="45720" rIns="45720" anchor="ctr"/>
          <a:lstStyle/>
          <a:p>
            <a:pPr>
              <a:defRPr/>
            </a:pPr>
            <a:endParaRPr lang="en-US" sz="1800" dirty="0"/>
          </a:p>
        </p:txBody>
      </p:sp>
      <p:sp>
        <p:nvSpPr>
          <p:cNvPr id="15" name="AutoShape 8"/>
          <p:cNvSpPr>
            <a:spLocks noChangeArrowheads="1"/>
          </p:cNvSpPr>
          <p:nvPr/>
        </p:nvSpPr>
        <p:spPr bwMode="auto">
          <a:xfrm>
            <a:off x="2171700" y="5270500"/>
            <a:ext cx="609600" cy="609600"/>
          </a:xfrm>
          <a:prstGeom prst="star5">
            <a:avLst/>
          </a:prstGeom>
          <a:solidFill>
            <a:srgbClr val="F4E44C"/>
          </a:solidFill>
          <a:ln w="3175">
            <a:solidFill>
              <a:schemeClr val="tx1"/>
            </a:solidFill>
            <a:miter lim="800000"/>
            <a:headEnd type="none" w="lg" len="sm"/>
            <a:tailEnd type="none" w="lg" len="sm"/>
          </a:ln>
          <a:effectLst/>
        </p:spPr>
        <p:txBody>
          <a:bodyPr wrap="none" lIns="45720" rIns="45720" anchor="ctr"/>
          <a:lstStyle/>
          <a:p>
            <a:pPr>
              <a:defRPr/>
            </a:pPr>
            <a:endParaRPr lang="en-US" sz="1800" dirty="0"/>
          </a:p>
        </p:txBody>
      </p:sp>
      <p:sp>
        <p:nvSpPr>
          <p:cNvPr id="16" name="Rectangle 15"/>
          <p:cNvSpPr/>
          <p:nvPr/>
        </p:nvSpPr>
        <p:spPr>
          <a:xfrm>
            <a:off x="573024" y="1365504"/>
            <a:ext cx="8253984" cy="1251625"/>
          </a:xfrm>
          <a:prstGeom prst="rect">
            <a:avLst/>
          </a:prstGeom>
        </p:spPr>
        <p:txBody>
          <a:bodyPr wrap="square">
            <a:spAutoFit/>
          </a:bodyPr>
          <a:lstStyle/>
          <a:p>
            <a:pPr marL="228600" indent="-228600" eaLnBrk="0" hangingPunct="0">
              <a:spcBef>
                <a:spcPts val="200"/>
              </a:spcBef>
              <a:buFont typeface="Arial" charset="0"/>
              <a:buChar char="•"/>
            </a:pPr>
            <a:r>
              <a:rPr lang="en-US" dirty="0" smtClean="0">
                <a:solidFill>
                  <a:schemeClr val="bg1"/>
                </a:solidFill>
              </a:rPr>
              <a:t>HP assigns every patch a rating, indicating how thoroughly the patch has been tested.</a:t>
            </a:r>
          </a:p>
          <a:p>
            <a:pPr marL="228600" indent="-228600" eaLnBrk="0" hangingPunct="0">
              <a:spcBef>
                <a:spcPts val="200"/>
              </a:spcBef>
              <a:buFont typeface="Arial" charset="0"/>
              <a:buChar char="•"/>
            </a:pPr>
            <a:r>
              <a:rPr lang="en-US" dirty="0" smtClean="0">
                <a:solidFill>
                  <a:schemeClr val="bg1"/>
                </a:solidFill>
              </a:rPr>
              <a:t>Visit the ITRC patch database to determine patch star rating.</a:t>
            </a:r>
          </a:p>
          <a:p>
            <a:pPr marL="228600" indent="-228600" eaLnBrk="0" hangingPunct="0">
              <a:spcBef>
                <a:spcPts val="200"/>
              </a:spcBef>
              <a:buFont typeface="Arial" charset="0"/>
              <a:buChar char="•"/>
            </a:pPr>
            <a:r>
              <a:rPr lang="en-US" dirty="0" smtClean="0">
                <a:solidFill>
                  <a:schemeClr val="bg1"/>
                </a:solidFill>
              </a:rPr>
              <a:t>Some customers only install 2- and 3-star patches.</a:t>
            </a:r>
            <a:endParaRPr lang="en-US" b="1" dirty="0">
              <a:solidFill>
                <a:schemeClr val="bg1"/>
              </a:solidFill>
            </a:endParaRPr>
          </a:p>
        </p:txBody>
      </p:sp>
      <p:sp>
        <p:nvSpPr>
          <p:cNvPr id="19"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20"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30</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8"/>
          <p:cNvSpPr>
            <a:spLocks noGrp="1" noChangeArrowheads="1"/>
          </p:cNvSpPr>
          <p:nvPr>
            <p:ph type="title"/>
          </p:nvPr>
        </p:nvSpPr>
        <p:spPr>
          <a:xfrm>
            <a:off x="428625" y="114300"/>
            <a:ext cx="7959471" cy="985630"/>
          </a:xfrm>
        </p:spPr>
        <p:txBody>
          <a:bodyPr/>
          <a:lstStyle/>
          <a:p>
            <a:r>
              <a:rPr lang="en-US" sz="3200" dirty="0" smtClean="0">
                <a:solidFill>
                  <a:schemeClr val="bg1"/>
                </a:solidFill>
              </a:rPr>
              <a:t>HP-UX Patch Warnings</a:t>
            </a:r>
          </a:p>
        </p:txBody>
      </p:sp>
      <p:sp>
        <p:nvSpPr>
          <p:cNvPr id="13315" name="Rectangle 9"/>
          <p:cNvSpPr>
            <a:spLocks noGrp="1" noChangeArrowheads="1"/>
          </p:cNvSpPr>
          <p:nvPr>
            <p:ph type="body" idx="1"/>
          </p:nvPr>
        </p:nvSpPr>
        <p:spPr>
          <a:xfrm>
            <a:off x="534162" y="3035808"/>
            <a:ext cx="8292846" cy="3096768"/>
          </a:xfrm>
        </p:spPr>
        <p:txBody>
          <a:bodyPr/>
          <a:lstStyle/>
          <a:p>
            <a:pPr>
              <a:buFontTx/>
              <a:buNone/>
            </a:pPr>
            <a:r>
              <a:rPr lang="en-US" sz="2200" b="1" dirty="0" smtClean="0">
                <a:solidFill>
                  <a:schemeClr val="bg1"/>
                </a:solidFill>
              </a:rPr>
              <a:t>HP suggests a variety of remediation actions:</a:t>
            </a:r>
          </a:p>
          <a:p>
            <a:r>
              <a:rPr lang="en-US" sz="2200" dirty="0" smtClean="0">
                <a:solidFill>
                  <a:schemeClr val="bg1"/>
                </a:solidFill>
              </a:rPr>
              <a:t>In some cases, such as if you encounter a critical problem on the system, immediate removal of the patch might be necessary.</a:t>
            </a:r>
          </a:p>
          <a:p>
            <a:r>
              <a:rPr lang="en-US" sz="2200" dirty="0" smtClean="0">
                <a:solidFill>
                  <a:schemeClr val="bg1"/>
                </a:solidFill>
              </a:rPr>
              <a:t>In many cases, removal and replacement can wait until the next scheduled maintenance window.</a:t>
            </a:r>
          </a:p>
          <a:p>
            <a:r>
              <a:rPr lang="en-US" sz="2200" dirty="0" smtClean="0">
                <a:solidFill>
                  <a:schemeClr val="bg1"/>
                </a:solidFill>
              </a:rPr>
              <a:t>In other cases, such as when the problem does not affect the hardware or software configuration, there is no need for you to take any action.</a:t>
            </a:r>
          </a:p>
        </p:txBody>
      </p:sp>
      <p:sp>
        <p:nvSpPr>
          <p:cNvPr id="5" name="Rectangle 4"/>
          <p:cNvSpPr/>
          <p:nvPr/>
        </p:nvSpPr>
        <p:spPr>
          <a:xfrm>
            <a:off x="475488" y="1230714"/>
            <a:ext cx="8314944" cy="1446550"/>
          </a:xfrm>
          <a:prstGeom prst="rect">
            <a:avLst/>
          </a:prstGeom>
        </p:spPr>
        <p:txBody>
          <a:bodyPr wrap="square">
            <a:spAutoFit/>
          </a:bodyPr>
          <a:lstStyle/>
          <a:p>
            <a:pPr marL="228600" indent="-228600" eaLnBrk="0" hangingPunct="0">
              <a:buFont typeface="Arial" charset="0"/>
              <a:buChar char="•"/>
            </a:pPr>
            <a:r>
              <a:rPr lang="en-US" sz="2200" dirty="0" smtClean="0">
                <a:solidFill>
                  <a:schemeClr val="bg1"/>
                </a:solidFill>
              </a:rPr>
              <a:t>A patch warning is a notification that a patch causes or exposes adverse behavior. </a:t>
            </a:r>
          </a:p>
          <a:p>
            <a:pPr marL="228600" indent="-228600" eaLnBrk="0" hangingPunct="0">
              <a:buFont typeface="Arial" charset="0"/>
              <a:buChar char="•"/>
            </a:pPr>
            <a:r>
              <a:rPr lang="en-US" sz="2200" dirty="0" smtClean="0">
                <a:solidFill>
                  <a:schemeClr val="bg1"/>
                </a:solidFill>
              </a:rPr>
              <a:t>See the HPSC patch database to review patch warnings.</a:t>
            </a:r>
          </a:p>
          <a:p>
            <a:pPr marL="228600" indent="-228600" eaLnBrk="0" hangingPunct="0">
              <a:buFont typeface="Arial" charset="0"/>
              <a:buChar char="•"/>
            </a:pPr>
            <a:r>
              <a:rPr lang="en-US" sz="2200" dirty="0" smtClean="0">
                <a:solidFill>
                  <a:schemeClr val="bg1"/>
                </a:solidFill>
              </a:rPr>
              <a:t>HP distinguishes between “critical” and “non-critical” warnings.</a:t>
            </a:r>
            <a:endParaRPr lang="en-US" sz="2200" dirty="0">
              <a:solidFill>
                <a:schemeClr val="bg1"/>
              </a:solidFill>
            </a:endParaRPr>
          </a:p>
        </p:txBody>
      </p:sp>
      <p:sp>
        <p:nvSpPr>
          <p:cNvPr id="9" name="Date Placeholder 8"/>
          <p:cNvSpPr>
            <a:spLocks noGrp="1"/>
          </p:cNvSpPr>
          <p:nvPr>
            <p:ph type="dt" sz="half" idx="10"/>
          </p:nvPr>
        </p:nvSpPr>
        <p:spPr/>
        <p:txBody>
          <a:bodyPr/>
          <a:lstStyle/>
          <a:p>
            <a:pPr>
              <a:defRPr/>
            </a:pPr>
            <a:r>
              <a:rPr lang="en-US" smtClean="0"/>
              <a:t>Last Updated in March 2012</a:t>
            </a:r>
            <a:endParaRPr lang="en-US"/>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31</a:t>
            </a:fld>
            <a:endParaRPr lang="en-US"/>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p:txBody>
          <a:bodyPr lIns="45720" rIns="0" bIns="0"/>
          <a:lstStyle/>
          <a:p>
            <a:r>
              <a:rPr lang="en-US" sz="3200" dirty="0" smtClean="0">
                <a:solidFill>
                  <a:schemeClr val="bg1"/>
                </a:solidFill>
              </a:rPr>
              <a:t>HP-UX Patch Types</a:t>
            </a:r>
          </a:p>
        </p:txBody>
      </p:sp>
      <p:graphicFrame>
        <p:nvGraphicFramePr>
          <p:cNvPr id="7" name="Table 6"/>
          <p:cNvGraphicFramePr>
            <a:graphicFrameLocks noGrp="1"/>
          </p:cNvGraphicFramePr>
          <p:nvPr/>
        </p:nvGraphicFramePr>
        <p:xfrm>
          <a:off x="558165" y="1953578"/>
          <a:ext cx="8001000" cy="1787843"/>
        </p:xfrm>
        <a:graphic>
          <a:graphicData uri="http://schemas.openxmlformats.org/drawingml/2006/table">
            <a:tbl>
              <a:tblPr/>
              <a:tblGrid>
                <a:gridCol w="2146300"/>
                <a:gridCol w="5854700"/>
              </a:tblGrid>
              <a:tr h="385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Type</a:t>
                      </a: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F4E44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Description</a:t>
                      </a: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F4E44C"/>
                    </a:solidFill>
                  </a:tcPr>
                </a:tc>
              </a:tr>
              <a:tr h="5064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cs typeface="Courier New" pitchFamily="49" charset="0"/>
                        </a:rPr>
                        <a:t>General Release (GR)</a:t>
                      </a:r>
                      <a:br>
                        <a:rPr kumimoji="0" lang="en-US" sz="1600" b="0" i="0" u="none" strike="noStrike" cap="none" normalizeH="0" baseline="0" smtClean="0">
                          <a:ln>
                            <a:noFill/>
                          </a:ln>
                          <a:solidFill>
                            <a:srgbClr val="000000"/>
                          </a:solidFill>
                          <a:effectLst/>
                          <a:latin typeface="Arial" charset="0"/>
                          <a:cs typeface="Courier New" pitchFamily="49" charset="0"/>
                        </a:rPr>
                      </a:br>
                      <a:r>
                        <a:rPr kumimoji="0" lang="en-US" sz="1600" b="0" i="0" u="none" strike="noStrike" cap="none" normalizeH="0" baseline="0" smtClean="0">
                          <a:ln>
                            <a:noFill/>
                          </a:ln>
                          <a:solidFill>
                            <a:srgbClr val="000000"/>
                          </a:solidFill>
                          <a:effectLst/>
                          <a:latin typeface="Arial" charset="0"/>
                          <a:cs typeface="Courier New" pitchFamily="49" charset="0"/>
                        </a:rPr>
                        <a:t>Patches</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rPr>
                        <a:t>Patches approved by HP for widespread use</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r>
              <a:tr h="5064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cs typeface="Courier New" pitchFamily="49" charset="0"/>
                        </a:rPr>
                        <a:t>Special Release (SR)</a:t>
                      </a:r>
                      <a:br>
                        <a:rPr kumimoji="0" lang="en-US" sz="1600" b="0" i="0" u="none" strike="noStrike" cap="none" normalizeH="0" baseline="0" smtClean="0">
                          <a:ln>
                            <a:noFill/>
                          </a:ln>
                          <a:solidFill>
                            <a:srgbClr val="000000"/>
                          </a:solidFill>
                          <a:effectLst/>
                          <a:latin typeface="Arial" charset="0"/>
                          <a:cs typeface="Courier New" pitchFamily="49" charset="0"/>
                        </a:rPr>
                      </a:br>
                      <a:r>
                        <a:rPr kumimoji="0" lang="en-US" sz="1600" b="0" i="0" u="none" strike="noStrike" cap="none" normalizeH="0" baseline="0" smtClean="0">
                          <a:ln>
                            <a:noFill/>
                          </a:ln>
                          <a:solidFill>
                            <a:srgbClr val="000000"/>
                          </a:solidFill>
                          <a:effectLst/>
                          <a:latin typeface="Arial" charset="0"/>
                          <a:cs typeface="Courier New" pitchFamily="49" charset="0"/>
                        </a:rPr>
                        <a:t>Patches</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rPr>
                        <a:t>Patches intended for limited distribution, </a:t>
                      </a:r>
                      <a:br>
                        <a:rPr kumimoji="0" lang="en-US" sz="1600" b="0" i="0" u="none" strike="noStrike" cap="none" normalizeH="0" baseline="0" dirty="0" smtClean="0">
                          <a:ln>
                            <a:noFill/>
                          </a:ln>
                          <a:solidFill>
                            <a:srgbClr val="000000"/>
                          </a:solidFill>
                          <a:effectLst/>
                          <a:latin typeface="Arial" charset="0"/>
                        </a:rPr>
                      </a:br>
                      <a:r>
                        <a:rPr kumimoji="0" lang="en-US" sz="1600" b="0" i="0" u="none" strike="noStrike" cap="none" normalizeH="0" baseline="0" dirty="0" smtClean="0">
                          <a:ln>
                            <a:noFill/>
                          </a:ln>
                          <a:solidFill>
                            <a:srgbClr val="000000"/>
                          </a:solidFill>
                          <a:effectLst/>
                          <a:latin typeface="Arial" charset="0"/>
                        </a:rPr>
                        <a:t>only through special channels.</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10" name="Table 9"/>
          <p:cNvGraphicFramePr>
            <a:graphicFrameLocks noGrp="1"/>
          </p:cNvGraphicFramePr>
          <p:nvPr/>
        </p:nvGraphicFramePr>
        <p:xfrm>
          <a:off x="619125" y="4660900"/>
          <a:ext cx="8001000" cy="1555750"/>
        </p:xfrm>
        <a:graphic>
          <a:graphicData uri="http://schemas.openxmlformats.org/drawingml/2006/table">
            <a:tbl>
              <a:tblPr/>
              <a:tblGrid>
                <a:gridCol w="2146300"/>
                <a:gridCol w="5854700"/>
              </a:tblGrid>
              <a:tr h="355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Type</a:t>
                      </a: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F4E44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Description</a:t>
                      </a: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F4E44C"/>
                    </a:solidFill>
                  </a:tcPr>
                </a:tc>
              </a:tr>
              <a:tr h="6000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cs typeface="Courier New" pitchFamily="49" charset="0"/>
                        </a:rPr>
                        <a:t>Critical Patches</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rPr>
                        <a:t>Patches that fix defects that may cause panics, hangs, corruption, or serious performance problems</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r>
              <a:tr h="6000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cs typeface="Courier New" pitchFamily="49" charset="0"/>
                        </a:rPr>
                        <a:t>Non-Critical Patches</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rPr>
                        <a:t>Patches that fix error messages, fail to address the problem the patch purports to fix, or that introduce minor regressions</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4360" name="TextBox 10"/>
          <p:cNvSpPr txBox="1">
            <a:spLocks noChangeArrowheads="1"/>
          </p:cNvSpPr>
          <p:nvPr/>
        </p:nvSpPr>
        <p:spPr bwMode="auto">
          <a:xfrm>
            <a:off x="509397" y="1564641"/>
            <a:ext cx="5074540" cy="369332"/>
          </a:xfrm>
          <a:prstGeom prst="rect">
            <a:avLst/>
          </a:prstGeom>
          <a:noFill/>
          <a:ln w="9525">
            <a:noFill/>
            <a:miter lim="800000"/>
            <a:headEnd/>
            <a:tailEnd/>
          </a:ln>
        </p:spPr>
        <p:txBody>
          <a:bodyPr wrap="square">
            <a:spAutoFit/>
          </a:bodyPr>
          <a:lstStyle/>
          <a:p>
            <a:r>
              <a:rPr lang="en-US" dirty="0">
                <a:solidFill>
                  <a:schemeClr val="bg1"/>
                </a:solidFill>
              </a:rPr>
              <a:t>General Release </a:t>
            </a:r>
            <a:r>
              <a:rPr lang="en-US" dirty="0" smtClean="0">
                <a:solidFill>
                  <a:schemeClr val="bg1"/>
                </a:solidFill>
              </a:rPr>
              <a:t>versus </a:t>
            </a:r>
            <a:r>
              <a:rPr lang="en-US" dirty="0">
                <a:solidFill>
                  <a:schemeClr val="bg1"/>
                </a:solidFill>
              </a:rPr>
              <a:t>Special Release Patches</a:t>
            </a:r>
          </a:p>
        </p:txBody>
      </p:sp>
      <p:sp>
        <p:nvSpPr>
          <p:cNvPr id="14361" name="TextBox 11"/>
          <p:cNvSpPr txBox="1">
            <a:spLocks noChangeArrowheads="1"/>
          </p:cNvSpPr>
          <p:nvPr/>
        </p:nvSpPr>
        <p:spPr bwMode="auto">
          <a:xfrm>
            <a:off x="619125" y="4292600"/>
            <a:ext cx="3735446" cy="369332"/>
          </a:xfrm>
          <a:prstGeom prst="rect">
            <a:avLst/>
          </a:prstGeom>
          <a:noFill/>
          <a:ln w="9525">
            <a:noFill/>
            <a:miter lim="800000"/>
            <a:headEnd/>
            <a:tailEnd/>
          </a:ln>
        </p:spPr>
        <p:txBody>
          <a:bodyPr wrap="none">
            <a:spAutoFit/>
          </a:bodyPr>
          <a:lstStyle/>
          <a:p>
            <a:r>
              <a:rPr lang="en-US" dirty="0">
                <a:solidFill>
                  <a:schemeClr val="bg1"/>
                </a:solidFill>
              </a:rPr>
              <a:t>Critical </a:t>
            </a:r>
            <a:r>
              <a:rPr lang="en-US" dirty="0" smtClean="0">
                <a:solidFill>
                  <a:schemeClr val="bg1"/>
                </a:solidFill>
              </a:rPr>
              <a:t>versus Non-Critical </a:t>
            </a:r>
            <a:r>
              <a:rPr lang="en-US" dirty="0">
                <a:solidFill>
                  <a:schemeClr val="bg1"/>
                </a:solidFill>
              </a:rPr>
              <a:t>Patches</a:t>
            </a:r>
          </a:p>
        </p:txBody>
      </p:sp>
      <p:sp>
        <p:nvSpPr>
          <p:cNvPr id="11"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12"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32</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idx="4294967295"/>
          </p:nvPr>
        </p:nvSpPr>
        <p:spPr>
          <a:xfrm>
            <a:off x="428625" y="114300"/>
            <a:ext cx="7629525" cy="946404"/>
          </a:xfrm>
        </p:spPr>
        <p:txBody>
          <a:bodyPr lIns="45720" rIns="0" bIns="0"/>
          <a:lstStyle/>
          <a:p>
            <a:r>
              <a:rPr lang="en-US" sz="3200" dirty="0" smtClean="0">
                <a:solidFill>
                  <a:schemeClr val="bg1"/>
                </a:solidFill>
              </a:rPr>
              <a:t>HP-UX Patch Dependencies</a:t>
            </a:r>
          </a:p>
        </p:txBody>
      </p:sp>
      <p:grpSp>
        <p:nvGrpSpPr>
          <p:cNvPr id="2" name="Group 27"/>
          <p:cNvGrpSpPr>
            <a:grpSpLocks/>
          </p:cNvGrpSpPr>
          <p:nvPr/>
        </p:nvGrpSpPr>
        <p:grpSpPr bwMode="auto">
          <a:xfrm>
            <a:off x="515938" y="2992438"/>
            <a:ext cx="8267700" cy="1000274"/>
            <a:chOff x="516459" y="2901750"/>
            <a:chExt cx="8267718" cy="1000246"/>
          </a:xfrm>
        </p:grpSpPr>
        <p:sp>
          <p:nvSpPr>
            <p:cNvPr id="15374" name="Rounded Rectangle 5"/>
            <p:cNvSpPr>
              <a:spLocks noChangeArrowheads="1"/>
            </p:cNvSpPr>
            <p:nvPr/>
          </p:nvSpPr>
          <p:spPr bwMode="auto">
            <a:xfrm>
              <a:off x="516459" y="3032458"/>
              <a:ext cx="1816100" cy="419100"/>
            </a:xfrm>
            <a:prstGeom prst="roundRect">
              <a:avLst>
                <a:gd name="adj" fmla="val 16667"/>
              </a:avLst>
            </a:prstGeom>
            <a:solidFill>
              <a:schemeClr val="bg1"/>
            </a:solidFill>
            <a:ln w="19050" algn="ctr">
              <a:solidFill>
                <a:schemeClr val="tx1"/>
              </a:solidFill>
              <a:round/>
              <a:headEnd/>
              <a:tailEnd/>
            </a:ln>
          </p:spPr>
          <p:txBody>
            <a:bodyPr lIns="45720" rIns="45720" anchor="ctr"/>
            <a:lstStyle/>
            <a:p>
              <a:pPr algn="ctr"/>
              <a:r>
                <a:rPr lang="en-US" dirty="0" smtClean="0"/>
                <a:t>PHCO_10023</a:t>
              </a:r>
              <a:endParaRPr lang="en-US" dirty="0"/>
            </a:p>
          </p:txBody>
        </p:sp>
        <p:cxnSp>
          <p:nvCxnSpPr>
            <p:cNvPr id="15375" name="Straight Arrow Connector 8"/>
            <p:cNvCxnSpPr>
              <a:cxnSpLocks noChangeShapeType="1"/>
              <a:stCxn id="15374" idx="3"/>
              <a:endCxn id="15377" idx="1"/>
            </p:cNvCxnSpPr>
            <p:nvPr/>
          </p:nvCxnSpPr>
          <p:spPr bwMode="auto">
            <a:xfrm>
              <a:off x="2332559" y="3242008"/>
              <a:ext cx="4635518" cy="1588"/>
            </a:xfrm>
            <a:prstGeom prst="straightConnector1">
              <a:avLst/>
            </a:prstGeom>
            <a:noFill/>
            <a:ln w="19050" algn="ctr">
              <a:solidFill>
                <a:schemeClr val="bg1">
                  <a:lumMod val="95000"/>
                </a:schemeClr>
              </a:solidFill>
              <a:round/>
              <a:headEnd type="arrow" w="med" len="med"/>
              <a:tailEnd type="arrow" w="med" len="med"/>
            </a:ln>
          </p:spPr>
        </p:cxnSp>
        <p:sp>
          <p:nvSpPr>
            <p:cNvPr id="15376" name="TextBox 10"/>
            <p:cNvSpPr txBox="1">
              <a:spLocks noChangeArrowheads="1"/>
            </p:cNvSpPr>
            <p:nvPr/>
          </p:nvSpPr>
          <p:spPr bwMode="auto">
            <a:xfrm>
              <a:off x="2298072" y="2901750"/>
              <a:ext cx="4578751" cy="1000246"/>
            </a:xfrm>
            <a:prstGeom prst="rect">
              <a:avLst/>
            </a:prstGeom>
            <a:noFill/>
            <a:ln w="9525">
              <a:noFill/>
              <a:miter lim="800000"/>
              <a:headEnd/>
              <a:tailEnd/>
            </a:ln>
          </p:spPr>
          <p:txBody>
            <a:bodyPr wrap="square">
              <a:spAutoFit/>
            </a:bodyPr>
            <a:lstStyle/>
            <a:p>
              <a:pPr algn="ctr">
                <a:spcBef>
                  <a:spcPts val="600"/>
                </a:spcBef>
              </a:pPr>
              <a:r>
                <a:rPr lang="en-US" dirty="0" smtClean="0">
                  <a:solidFill>
                    <a:schemeClr val="bg1"/>
                  </a:solidFill>
                </a:rPr>
                <a:t>corequisites</a:t>
              </a:r>
            </a:p>
            <a:p>
              <a:pPr algn="ctr">
                <a:spcBef>
                  <a:spcPts val="600"/>
                </a:spcBef>
              </a:pPr>
              <a:r>
                <a:rPr lang="en-US" dirty="0" smtClean="0">
                  <a:solidFill>
                    <a:schemeClr val="bg1"/>
                  </a:solidFill>
                </a:rPr>
                <a:t>(may be installed in any sequence, or together)</a:t>
              </a:r>
              <a:endParaRPr lang="en-US" dirty="0">
                <a:solidFill>
                  <a:schemeClr val="bg1"/>
                </a:solidFill>
              </a:endParaRPr>
            </a:p>
          </p:txBody>
        </p:sp>
        <p:sp>
          <p:nvSpPr>
            <p:cNvPr id="15377" name="Rounded Rectangle 12"/>
            <p:cNvSpPr>
              <a:spLocks noChangeArrowheads="1"/>
            </p:cNvSpPr>
            <p:nvPr/>
          </p:nvSpPr>
          <p:spPr bwMode="auto">
            <a:xfrm>
              <a:off x="6968077" y="3032458"/>
              <a:ext cx="1816100" cy="419100"/>
            </a:xfrm>
            <a:prstGeom prst="roundRect">
              <a:avLst>
                <a:gd name="adj" fmla="val 16667"/>
              </a:avLst>
            </a:prstGeom>
            <a:solidFill>
              <a:schemeClr val="bg1"/>
            </a:solidFill>
            <a:ln w="19050" algn="ctr">
              <a:solidFill>
                <a:schemeClr val="tx1"/>
              </a:solidFill>
              <a:round/>
              <a:headEnd/>
              <a:tailEnd/>
            </a:ln>
          </p:spPr>
          <p:txBody>
            <a:bodyPr lIns="45720" rIns="45720" anchor="ctr"/>
            <a:lstStyle/>
            <a:p>
              <a:pPr algn="ctr"/>
              <a:r>
                <a:rPr lang="en-US" dirty="0" smtClean="0"/>
                <a:t>PHCO_20246</a:t>
              </a:r>
              <a:endParaRPr lang="en-US" dirty="0"/>
            </a:p>
          </p:txBody>
        </p:sp>
      </p:grpSp>
      <p:grpSp>
        <p:nvGrpSpPr>
          <p:cNvPr id="3" name="Group 26"/>
          <p:cNvGrpSpPr>
            <a:grpSpLocks/>
          </p:cNvGrpSpPr>
          <p:nvPr/>
        </p:nvGrpSpPr>
        <p:grpSpPr bwMode="auto">
          <a:xfrm>
            <a:off x="515938" y="4105276"/>
            <a:ext cx="8267700" cy="723275"/>
            <a:chOff x="522102" y="3686335"/>
            <a:chExt cx="8267718" cy="722982"/>
          </a:xfrm>
        </p:grpSpPr>
        <p:sp>
          <p:nvSpPr>
            <p:cNvPr id="15370" name="Rounded Rectangle 5"/>
            <p:cNvSpPr>
              <a:spLocks noChangeArrowheads="1"/>
            </p:cNvSpPr>
            <p:nvPr/>
          </p:nvSpPr>
          <p:spPr bwMode="auto">
            <a:xfrm>
              <a:off x="522102" y="3817042"/>
              <a:ext cx="1816100" cy="419100"/>
            </a:xfrm>
            <a:prstGeom prst="roundRect">
              <a:avLst>
                <a:gd name="adj" fmla="val 16667"/>
              </a:avLst>
            </a:prstGeom>
            <a:solidFill>
              <a:schemeClr val="bg1"/>
            </a:solidFill>
            <a:ln w="19050" algn="ctr">
              <a:solidFill>
                <a:schemeClr val="tx1"/>
              </a:solidFill>
              <a:round/>
              <a:headEnd/>
              <a:tailEnd/>
            </a:ln>
          </p:spPr>
          <p:txBody>
            <a:bodyPr lIns="45720" rIns="45720" anchor="ctr"/>
            <a:lstStyle/>
            <a:p>
              <a:pPr algn="ctr"/>
              <a:r>
                <a:rPr lang="en-US" dirty="0" smtClean="0"/>
                <a:t>PHCO_10023</a:t>
              </a:r>
              <a:endParaRPr lang="en-US" dirty="0"/>
            </a:p>
          </p:txBody>
        </p:sp>
        <p:cxnSp>
          <p:nvCxnSpPr>
            <p:cNvPr id="15371" name="Straight Arrow Connector 8"/>
            <p:cNvCxnSpPr>
              <a:cxnSpLocks noChangeShapeType="1"/>
              <a:stCxn id="15370" idx="3"/>
              <a:endCxn id="15373" idx="1"/>
            </p:cNvCxnSpPr>
            <p:nvPr/>
          </p:nvCxnSpPr>
          <p:spPr bwMode="auto">
            <a:xfrm>
              <a:off x="2338202" y="4026592"/>
              <a:ext cx="4635518" cy="1588"/>
            </a:xfrm>
            <a:prstGeom prst="straightConnector1">
              <a:avLst/>
            </a:prstGeom>
            <a:noFill/>
            <a:ln w="19050" algn="ctr">
              <a:solidFill>
                <a:schemeClr val="bg1">
                  <a:lumMod val="95000"/>
                </a:schemeClr>
              </a:solidFill>
              <a:round/>
              <a:headEnd/>
              <a:tailEnd type="arrow" w="med" len="med"/>
            </a:ln>
          </p:spPr>
        </p:cxnSp>
        <p:sp>
          <p:nvSpPr>
            <p:cNvPr id="15372" name="TextBox 10"/>
            <p:cNvSpPr txBox="1">
              <a:spLocks noChangeArrowheads="1"/>
            </p:cNvSpPr>
            <p:nvPr/>
          </p:nvSpPr>
          <p:spPr bwMode="auto">
            <a:xfrm>
              <a:off x="2860758" y="3686335"/>
              <a:ext cx="3712820" cy="722982"/>
            </a:xfrm>
            <a:prstGeom prst="rect">
              <a:avLst/>
            </a:prstGeom>
            <a:noFill/>
            <a:ln w="9525">
              <a:noFill/>
              <a:miter lim="800000"/>
              <a:headEnd/>
              <a:tailEnd/>
            </a:ln>
          </p:spPr>
          <p:txBody>
            <a:bodyPr wrap="none">
              <a:spAutoFit/>
            </a:bodyPr>
            <a:lstStyle/>
            <a:p>
              <a:pPr algn="ctr">
                <a:spcBef>
                  <a:spcPts val="600"/>
                </a:spcBef>
              </a:pPr>
              <a:r>
                <a:rPr lang="en-US" dirty="0">
                  <a:solidFill>
                    <a:schemeClr val="bg1"/>
                  </a:solidFill>
                </a:rPr>
                <a:t>prerequisites</a:t>
              </a:r>
            </a:p>
            <a:p>
              <a:pPr algn="ctr">
                <a:spcBef>
                  <a:spcPts val="600"/>
                </a:spcBef>
              </a:pPr>
              <a:r>
                <a:rPr lang="en-US" dirty="0">
                  <a:solidFill>
                    <a:schemeClr val="bg1"/>
                  </a:solidFill>
                </a:rPr>
                <a:t>(must install the prereq patches first)</a:t>
              </a:r>
            </a:p>
          </p:txBody>
        </p:sp>
        <p:sp>
          <p:nvSpPr>
            <p:cNvPr id="15373" name="Rounded Rectangle 12"/>
            <p:cNvSpPr>
              <a:spLocks noChangeArrowheads="1"/>
            </p:cNvSpPr>
            <p:nvPr/>
          </p:nvSpPr>
          <p:spPr bwMode="auto">
            <a:xfrm>
              <a:off x="6973720" y="3817042"/>
              <a:ext cx="1816100" cy="419100"/>
            </a:xfrm>
            <a:prstGeom prst="roundRect">
              <a:avLst>
                <a:gd name="adj" fmla="val 16667"/>
              </a:avLst>
            </a:prstGeom>
            <a:solidFill>
              <a:schemeClr val="bg1"/>
            </a:solidFill>
            <a:ln w="19050" algn="ctr">
              <a:solidFill>
                <a:schemeClr val="tx1"/>
              </a:solidFill>
              <a:round/>
              <a:headEnd/>
              <a:tailEnd/>
            </a:ln>
          </p:spPr>
          <p:txBody>
            <a:bodyPr lIns="45720" rIns="45720" anchor="ctr"/>
            <a:lstStyle/>
            <a:p>
              <a:pPr algn="ctr"/>
              <a:r>
                <a:rPr lang="en-US" dirty="0" smtClean="0"/>
                <a:t>PHCO_20246</a:t>
              </a:r>
              <a:endParaRPr lang="en-US" dirty="0"/>
            </a:p>
          </p:txBody>
        </p:sp>
      </p:grpSp>
      <p:grpSp>
        <p:nvGrpSpPr>
          <p:cNvPr id="4" name="Group 25"/>
          <p:cNvGrpSpPr>
            <a:grpSpLocks/>
          </p:cNvGrpSpPr>
          <p:nvPr/>
        </p:nvGrpSpPr>
        <p:grpSpPr bwMode="auto">
          <a:xfrm>
            <a:off x="515938" y="5192712"/>
            <a:ext cx="8267700" cy="923330"/>
            <a:chOff x="527745" y="4538653"/>
            <a:chExt cx="8267718" cy="921735"/>
          </a:xfrm>
        </p:grpSpPr>
        <p:sp>
          <p:nvSpPr>
            <p:cNvPr id="15367" name="Rounded Rectangle 5"/>
            <p:cNvSpPr>
              <a:spLocks noChangeArrowheads="1"/>
            </p:cNvSpPr>
            <p:nvPr/>
          </p:nvSpPr>
          <p:spPr bwMode="auto">
            <a:xfrm>
              <a:off x="527745" y="4612915"/>
              <a:ext cx="1816100" cy="419100"/>
            </a:xfrm>
            <a:prstGeom prst="roundRect">
              <a:avLst>
                <a:gd name="adj" fmla="val 16667"/>
              </a:avLst>
            </a:prstGeom>
            <a:solidFill>
              <a:schemeClr val="bg1"/>
            </a:solidFill>
            <a:ln w="19050" algn="ctr">
              <a:solidFill>
                <a:schemeClr val="tx1"/>
              </a:solidFill>
              <a:round/>
              <a:headEnd/>
              <a:tailEnd/>
            </a:ln>
          </p:spPr>
          <p:txBody>
            <a:bodyPr lIns="45720" rIns="45720" anchor="ctr"/>
            <a:lstStyle/>
            <a:p>
              <a:pPr algn="ctr"/>
              <a:r>
                <a:rPr lang="en-US" dirty="0" smtClean="0"/>
                <a:t>PHCO_10023</a:t>
              </a:r>
              <a:endParaRPr lang="en-US" dirty="0"/>
            </a:p>
          </p:txBody>
        </p:sp>
        <p:sp>
          <p:nvSpPr>
            <p:cNvPr id="15368" name="TextBox 10"/>
            <p:cNvSpPr txBox="1">
              <a:spLocks noChangeArrowheads="1"/>
            </p:cNvSpPr>
            <p:nvPr/>
          </p:nvSpPr>
          <p:spPr bwMode="auto">
            <a:xfrm>
              <a:off x="2449671" y="4538653"/>
              <a:ext cx="4380106" cy="921735"/>
            </a:xfrm>
            <a:prstGeom prst="rect">
              <a:avLst/>
            </a:prstGeom>
            <a:noFill/>
            <a:ln w="9525">
              <a:noFill/>
              <a:miter lim="800000"/>
              <a:headEnd/>
              <a:tailEnd/>
            </a:ln>
          </p:spPr>
          <p:txBody>
            <a:bodyPr>
              <a:spAutoFit/>
            </a:bodyPr>
            <a:lstStyle/>
            <a:p>
              <a:pPr algn="ctr"/>
              <a:r>
                <a:rPr lang="en-US" dirty="0">
                  <a:solidFill>
                    <a:schemeClr val="bg1"/>
                  </a:solidFill>
                </a:rPr>
                <a:t>exrequisites</a:t>
              </a:r>
            </a:p>
            <a:p>
              <a:pPr algn="ctr"/>
              <a:r>
                <a:rPr lang="en-US" dirty="0">
                  <a:solidFill>
                    <a:schemeClr val="bg1"/>
                  </a:solidFill>
                </a:rPr>
                <a:t>(exrequisite patches are mutually exclusive)</a:t>
              </a:r>
            </a:p>
          </p:txBody>
        </p:sp>
        <p:sp>
          <p:nvSpPr>
            <p:cNvPr id="15369" name="Rounded Rectangle 12"/>
            <p:cNvSpPr>
              <a:spLocks noChangeArrowheads="1"/>
            </p:cNvSpPr>
            <p:nvPr/>
          </p:nvSpPr>
          <p:spPr bwMode="auto">
            <a:xfrm>
              <a:off x="6979363" y="4612915"/>
              <a:ext cx="1816100" cy="419100"/>
            </a:xfrm>
            <a:prstGeom prst="roundRect">
              <a:avLst>
                <a:gd name="adj" fmla="val 16667"/>
              </a:avLst>
            </a:prstGeom>
            <a:solidFill>
              <a:schemeClr val="bg1"/>
            </a:solidFill>
            <a:ln w="19050" algn="ctr">
              <a:solidFill>
                <a:schemeClr val="tx1"/>
              </a:solidFill>
              <a:round/>
              <a:headEnd/>
              <a:tailEnd/>
            </a:ln>
          </p:spPr>
          <p:txBody>
            <a:bodyPr lIns="45720" rIns="45720" anchor="ctr"/>
            <a:lstStyle/>
            <a:p>
              <a:pPr algn="ctr"/>
              <a:r>
                <a:rPr lang="en-US" dirty="0" smtClean="0"/>
                <a:t>PHCO_20246</a:t>
              </a:r>
              <a:endParaRPr lang="en-US" dirty="0"/>
            </a:p>
          </p:txBody>
        </p:sp>
      </p:grpSp>
      <p:sp>
        <p:nvSpPr>
          <p:cNvPr id="18" name="Rectangle 17"/>
          <p:cNvSpPr/>
          <p:nvPr/>
        </p:nvSpPr>
        <p:spPr>
          <a:xfrm>
            <a:off x="597408" y="1304544"/>
            <a:ext cx="8193024" cy="1528624"/>
          </a:xfrm>
          <a:prstGeom prst="rect">
            <a:avLst/>
          </a:prstGeom>
        </p:spPr>
        <p:txBody>
          <a:bodyPr wrap="square">
            <a:spAutoFit/>
          </a:bodyPr>
          <a:lstStyle/>
          <a:p>
            <a:pPr marL="228600" indent="-228600" eaLnBrk="0" hangingPunct="0">
              <a:spcBef>
                <a:spcPts val="200"/>
              </a:spcBef>
              <a:buFont typeface="Arial" charset="0"/>
              <a:buChar char="•"/>
            </a:pPr>
            <a:r>
              <a:rPr lang="en-US" dirty="0" smtClean="0">
                <a:solidFill>
                  <a:schemeClr val="bg1"/>
                </a:solidFill>
              </a:rPr>
              <a:t>Some patches require other patches or products in order to function properly.</a:t>
            </a:r>
          </a:p>
          <a:p>
            <a:pPr marL="228600" indent="-228600" eaLnBrk="0" hangingPunct="0">
              <a:spcBef>
                <a:spcPts val="200"/>
              </a:spcBef>
              <a:buFont typeface="Arial" charset="0"/>
              <a:buChar char="•"/>
            </a:pPr>
            <a:r>
              <a:rPr lang="en-US" dirty="0" smtClean="0">
                <a:solidFill>
                  <a:schemeClr val="bg1"/>
                </a:solidFill>
              </a:rPr>
              <a:t>SD-UX automatically enforces prerequisite, corequisite, and exrequisite dependencies.</a:t>
            </a:r>
          </a:p>
          <a:p>
            <a:pPr marL="228600" indent="-228600" eaLnBrk="0" hangingPunct="0">
              <a:spcBef>
                <a:spcPts val="200"/>
              </a:spcBef>
              <a:buFont typeface="Arial" charset="0"/>
              <a:buChar char="•"/>
            </a:pPr>
            <a:r>
              <a:rPr lang="en-US" dirty="0" smtClean="0">
                <a:solidFill>
                  <a:schemeClr val="bg1"/>
                </a:solidFill>
              </a:rPr>
              <a:t>Patch README may also describe manual dependencies not enforced by SD-UX.</a:t>
            </a:r>
            <a:endParaRPr lang="en-US" dirty="0">
              <a:solidFill>
                <a:schemeClr val="bg1"/>
              </a:solidFill>
            </a:endParaRPr>
          </a:p>
        </p:txBody>
      </p:sp>
      <p:sp>
        <p:nvSpPr>
          <p:cNvPr id="21"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22"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33</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a:xfrm>
            <a:off x="428625" y="114300"/>
            <a:ext cx="8386191" cy="1143000"/>
          </a:xfrm>
        </p:spPr>
        <p:txBody>
          <a:bodyPr lIns="45720" rIns="0" bIns="0"/>
          <a:lstStyle/>
          <a:p>
            <a:r>
              <a:rPr lang="en-US" sz="3200" dirty="0" smtClean="0">
                <a:solidFill>
                  <a:schemeClr val="bg1"/>
                </a:solidFill>
              </a:rPr>
              <a:t>HP-UX Patch Dependencies and Supersession</a:t>
            </a:r>
          </a:p>
        </p:txBody>
      </p:sp>
      <p:sp>
        <p:nvSpPr>
          <p:cNvPr id="16388" name="Rounded Rectangle 5"/>
          <p:cNvSpPr>
            <a:spLocks noChangeArrowheads="1"/>
          </p:cNvSpPr>
          <p:nvPr/>
        </p:nvSpPr>
        <p:spPr bwMode="auto">
          <a:xfrm>
            <a:off x="1295400" y="3957638"/>
            <a:ext cx="1816100" cy="419100"/>
          </a:xfrm>
          <a:prstGeom prst="roundRect">
            <a:avLst>
              <a:gd name="adj" fmla="val 16667"/>
            </a:avLst>
          </a:prstGeom>
          <a:solidFill>
            <a:schemeClr val="bg1"/>
          </a:solidFill>
          <a:ln w="19050" algn="ctr">
            <a:solidFill>
              <a:schemeClr val="tx1"/>
            </a:solidFill>
            <a:round/>
            <a:headEnd/>
            <a:tailEnd/>
          </a:ln>
        </p:spPr>
        <p:txBody>
          <a:bodyPr lIns="45720" rIns="45720" anchor="ctr"/>
          <a:lstStyle/>
          <a:p>
            <a:pPr algn="ctr"/>
            <a:r>
              <a:rPr lang="en-US" dirty="0" smtClean="0"/>
              <a:t>PHCO_10000</a:t>
            </a:r>
            <a:endParaRPr lang="en-US" dirty="0"/>
          </a:p>
        </p:txBody>
      </p:sp>
      <p:sp>
        <p:nvSpPr>
          <p:cNvPr id="16389" name="Rounded Rectangle 6"/>
          <p:cNvSpPr>
            <a:spLocks noChangeArrowheads="1"/>
          </p:cNvSpPr>
          <p:nvPr/>
        </p:nvSpPr>
        <p:spPr bwMode="auto">
          <a:xfrm>
            <a:off x="5918200" y="5011738"/>
            <a:ext cx="1816100" cy="419100"/>
          </a:xfrm>
          <a:prstGeom prst="roundRect">
            <a:avLst>
              <a:gd name="adj" fmla="val 16667"/>
            </a:avLst>
          </a:prstGeom>
          <a:solidFill>
            <a:schemeClr val="bg1"/>
          </a:solidFill>
          <a:ln w="19050" algn="ctr">
            <a:solidFill>
              <a:schemeClr val="tx1"/>
            </a:solidFill>
            <a:round/>
            <a:headEnd/>
            <a:tailEnd/>
          </a:ln>
        </p:spPr>
        <p:txBody>
          <a:bodyPr lIns="45720" rIns="45720" anchor="ctr"/>
          <a:lstStyle/>
          <a:p>
            <a:pPr algn="ctr"/>
            <a:r>
              <a:rPr lang="en-US" dirty="0" smtClean="0"/>
              <a:t>PHCO_10402</a:t>
            </a:r>
            <a:endParaRPr lang="en-US" dirty="0"/>
          </a:p>
        </p:txBody>
      </p:sp>
      <p:cxnSp>
        <p:nvCxnSpPr>
          <p:cNvPr id="16390" name="Straight Arrow Connector 8"/>
          <p:cNvCxnSpPr>
            <a:cxnSpLocks noChangeShapeType="1"/>
            <a:stCxn id="16388" idx="3"/>
          </p:cNvCxnSpPr>
          <p:nvPr/>
        </p:nvCxnSpPr>
        <p:spPr bwMode="auto">
          <a:xfrm>
            <a:off x="3121025" y="4167188"/>
            <a:ext cx="2806700" cy="1587"/>
          </a:xfrm>
          <a:prstGeom prst="straightConnector1">
            <a:avLst/>
          </a:prstGeom>
          <a:noFill/>
          <a:ln w="19050" algn="ctr">
            <a:solidFill>
              <a:schemeClr val="bg1"/>
            </a:solidFill>
            <a:round/>
            <a:headEnd type="arrow" w="med" len="med"/>
            <a:tailEnd type="arrow" w="med" len="med"/>
          </a:ln>
        </p:spPr>
      </p:cxnSp>
      <p:sp>
        <p:nvSpPr>
          <p:cNvPr id="16391" name="TextBox 10"/>
          <p:cNvSpPr txBox="1">
            <a:spLocks noChangeArrowheads="1"/>
          </p:cNvSpPr>
          <p:nvPr/>
        </p:nvSpPr>
        <p:spPr bwMode="auto">
          <a:xfrm>
            <a:off x="3962400" y="4154488"/>
            <a:ext cx="1342099" cy="369332"/>
          </a:xfrm>
          <a:prstGeom prst="rect">
            <a:avLst/>
          </a:prstGeom>
          <a:noFill/>
          <a:ln w="9525">
            <a:noFill/>
            <a:miter lim="800000"/>
            <a:headEnd/>
            <a:tailEnd/>
          </a:ln>
        </p:spPr>
        <p:txBody>
          <a:bodyPr wrap="none">
            <a:spAutoFit/>
          </a:bodyPr>
          <a:lstStyle/>
          <a:p>
            <a:r>
              <a:rPr lang="en-US" dirty="0">
                <a:solidFill>
                  <a:schemeClr val="bg1"/>
                </a:solidFill>
              </a:rPr>
              <a:t>corequisites</a:t>
            </a:r>
          </a:p>
        </p:txBody>
      </p:sp>
      <p:sp>
        <p:nvSpPr>
          <p:cNvPr id="16392" name="Rounded Rectangle 12"/>
          <p:cNvSpPr>
            <a:spLocks noChangeArrowheads="1"/>
          </p:cNvSpPr>
          <p:nvPr/>
        </p:nvSpPr>
        <p:spPr bwMode="auto">
          <a:xfrm>
            <a:off x="5918200" y="3935413"/>
            <a:ext cx="1816100" cy="419100"/>
          </a:xfrm>
          <a:prstGeom prst="roundRect">
            <a:avLst>
              <a:gd name="adj" fmla="val 16667"/>
            </a:avLst>
          </a:prstGeom>
          <a:solidFill>
            <a:schemeClr val="bg1"/>
          </a:solidFill>
          <a:ln w="19050" algn="ctr">
            <a:solidFill>
              <a:schemeClr val="tx1"/>
            </a:solidFill>
            <a:round/>
            <a:headEnd/>
            <a:tailEnd/>
          </a:ln>
        </p:spPr>
        <p:txBody>
          <a:bodyPr lIns="45720" rIns="45720" anchor="ctr"/>
          <a:lstStyle/>
          <a:p>
            <a:pPr algn="ctr"/>
            <a:r>
              <a:rPr lang="en-US" dirty="0" smtClean="0"/>
              <a:t>PHCO_20246</a:t>
            </a:r>
            <a:endParaRPr lang="en-US" dirty="0"/>
          </a:p>
        </p:txBody>
      </p:sp>
      <p:sp>
        <p:nvSpPr>
          <p:cNvPr id="16393" name="Rounded Rectangle 13"/>
          <p:cNvSpPr>
            <a:spLocks noChangeArrowheads="1"/>
          </p:cNvSpPr>
          <p:nvPr/>
        </p:nvSpPr>
        <p:spPr bwMode="auto">
          <a:xfrm>
            <a:off x="5918200" y="2859088"/>
            <a:ext cx="1816100" cy="419100"/>
          </a:xfrm>
          <a:prstGeom prst="roundRect">
            <a:avLst>
              <a:gd name="adj" fmla="val 16667"/>
            </a:avLst>
          </a:prstGeom>
          <a:solidFill>
            <a:schemeClr val="bg1"/>
          </a:solidFill>
          <a:ln w="19050" algn="ctr">
            <a:solidFill>
              <a:schemeClr val="tx1"/>
            </a:solidFill>
            <a:round/>
            <a:headEnd/>
            <a:tailEnd/>
          </a:ln>
        </p:spPr>
        <p:txBody>
          <a:bodyPr lIns="45720" rIns="45720" anchor="ctr"/>
          <a:lstStyle/>
          <a:p>
            <a:pPr algn="ctr"/>
            <a:r>
              <a:rPr lang="en-US" dirty="0" smtClean="0"/>
              <a:t>PHCO_23109</a:t>
            </a:r>
            <a:endParaRPr lang="en-US" dirty="0"/>
          </a:p>
        </p:txBody>
      </p:sp>
      <p:cxnSp>
        <p:nvCxnSpPr>
          <p:cNvPr id="16394" name="Straight Arrow Connector 15"/>
          <p:cNvCxnSpPr>
            <a:cxnSpLocks noChangeShapeType="1"/>
          </p:cNvCxnSpPr>
          <p:nvPr/>
        </p:nvCxnSpPr>
        <p:spPr bwMode="auto">
          <a:xfrm flipH="1" flipV="1">
            <a:off x="6396038" y="3279775"/>
            <a:ext cx="4762" cy="646113"/>
          </a:xfrm>
          <a:prstGeom prst="straightConnector1">
            <a:avLst/>
          </a:prstGeom>
          <a:noFill/>
          <a:ln w="19050" algn="ctr">
            <a:solidFill>
              <a:schemeClr val="bg1"/>
            </a:solidFill>
            <a:round/>
            <a:headEnd/>
            <a:tailEnd type="arrow" w="med" len="med"/>
          </a:ln>
        </p:spPr>
      </p:cxnSp>
      <p:sp>
        <p:nvSpPr>
          <p:cNvPr id="16395" name="TextBox 18"/>
          <p:cNvSpPr txBox="1">
            <a:spLocks noChangeArrowheads="1"/>
          </p:cNvSpPr>
          <p:nvPr/>
        </p:nvSpPr>
        <p:spPr bwMode="auto">
          <a:xfrm>
            <a:off x="6413500" y="3443288"/>
            <a:ext cx="1271502" cy="369332"/>
          </a:xfrm>
          <a:prstGeom prst="rect">
            <a:avLst/>
          </a:prstGeom>
          <a:noFill/>
          <a:ln w="9525">
            <a:noFill/>
            <a:miter lim="800000"/>
            <a:headEnd/>
            <a:tailEnd/>
          </a:ln>
        </p:spPr>
        <p:txBody>
          <a:bodyPr wrap="none">
            <a:spAutoFit/>
          </a:bodyPr>
          <a:lstStyle/>
          <a:p>
            <a:r>
              <a:rPr lang="en-US" dirty="0">
                <a:solidFill>
                  <a:schemeClr val="bg1"/>
                </a:solidFill>
              </a:rPr>
              <a:t>supersedes</a:t>
            </a:r>
          </a:p>
        </p:txBody>
      </p:sp>
      <p:sp>
        <p:nvSpPr>
          <p:cNvPr id="16396" name="TextBox 24"/>
          <p:cNvSpPr txBox="1">
            <a:spLocks noChangeArrowheads="1"/>
          </p:cNvSpPr>
          <p:nvPr/>
        </p:nvSpPr>
        <p:spPr bwMode="auto">
          <a:xfrm>
            <a:off x="6413500" y="4510088"/>
            <a:ext cx="1271502" cy="369332"/>
          </a:xfrm>
          <a:prstGeom prst="rect">
            <a:avLst/>
          </a:prstGeom>
          <a:noFill/>
          <a:ln w="9525">
            <a:noFill/>
            <a:miter lim="800000"/>
            <a:headEnd/>
            <a:tailEnd/>
          </a:ln>
        </p:spPr>
        <p:txBody>
          <a:bodyPr wrap="none">
            <a:spAutoFit/>
          </a:bodyPr>
          <a:lstStyle/>
          <a:p>
            <a:r>
              <a:rPr lang="en-US" dirty="0">
                <a:solidFill>
                  <a:schemeClr val="bg1"/>
                </a:solidFill>
              </a:rPr>
              <a:t>supersedes</a:t>
            </a:r>
          </a:p>
        </p:txBody>
      </p:sp>
      <p:sp>
        <p:nvSpPr>
          <p:cNvPr id="16397" name="TextBox 25"/>
          <p:cNvSpPr txBox="1">
            <a:spLocks noChangeArrowheads="1"/>
          </p:cNvSpPr>
          <p:nvPr/>
        </p:nvSpPr>
        <p:spPr bwMode="auto">
          <a:xfrm>
            <a:off x="1244600" y="2770188"/>
            <a:ext cx="4622800" cy="923330"/>
          </a:xfrm>
          <a:prstGeom prst="rect">
            <a:avLst/>
          </a:prstGeom>
          <a:noFill/>
          <a:ln w="9525">
            <a:noFill/>
            <a:miter lim="800000"/>
            <a:headEnd/>
            <a:tailEnd/>
          </a:ln>
        </p:spPr>
        <p:txBody>
          <a:bodyPr>
            <a:spAutoFit/>
          </a:bodyPr>
          <a:lstStyle/>
          <a:p>
            <a:pPr>
              <a:spcBef>
                <a:spcPts val="600"/>
              </a:spcBef>
            </a:pPr>
            <a:r>
              <a:rPr lang="en-US" dirty="0" smtClean="0">
                <a:solidFill>
                  <a:schemeClr val="bg1"/>
                </a:solidFill>
              </a:rPr>
              <a:t>PHCO_10000 </a:t>
            </a:r>
            <a:r>
              <a:rPr lang="en-US" dirty="0">
                <a:solidFill>
                  <a:schemeClr val="bg1"/>
                </a:solidFill>
              </a:rPr>
              <a:t>maybe installed concurrently with corequisite patch </a:t>
            </a:r>
            <a:r>
              <a:rPr lang="en-US" dirty="0" smtClean="0">
                <a:solidFill>
                  <a:schemeClr val="bg1"/>
                </a:solidFill>
              </a:rPr>
              <a:t>PHCO_20246 </a:t>
            </a:r>
            <a:r>
              <a:rPr lang="en-US" i="1" dirty="0">
                <a:solidFill>
                  <a:schemeClr val="bg1"/>
                </a:solidFill>
              </a:rPr>
              <a:t>or</a:t>
            </a:r>
            <a:r>
              <a:rPr lang="en-US" dirty="0">
                <a:solidFill>
                  <a:schemeClr val="bg1"/>
                </a:solidFill>
              </a:rPr>
              <a:t/>
            </a:r>
            <a:br>
              <a:rPr lang="en-US" dirty="0">
                <a:solidFill>
                  <a:schemeClr val="bg1"/>
                </a:solidFill>
              </a:rPr>
            </a:br>
            <a:r>
              <a:rPr lang="en-US" dirty="0">
                <a:solidFill>
                  <a:schemeClr val="bg1"/>
                </a:solidFill>
              </a:rPr>
              <a:t>superseding patch </a:t>
            </a:r>
            <a:r>
              <a:rPr lang="en-US" dirty="0" smtClean="0">
                <a:solidFill>
                  <a:schemeClr val="bg1"/>
                </a:solidFill>
              </a:rPr>
              <a:t>PHCO_23109</a:t>
            </a:r>
            <a:endParaRPr lang="en-US" dirty="0">
              <a:solidFill>
                <a:schemeClr val="bg1"/>
              </a:solidFill>
            </a:endParaRPr>
          </a:p>
        </p:txBody>
      </p:sp>
      <p:cxnSp>
        <p:nvCxnSpPr>
          <p:cNvPr id="16398" name="Straight Arrow Connector 29"/>
          <p:cNvCxnSpPr>
            <a:cxnSpLocks noChangeShapeType="1"/>
          </p:cNvCxnSpPr>
          <p:nvPr/>
        </p:nvCxnSpPr>
        <p:spPr bwMode="auto">
          <a:xfrm flipH="1" flipV="1">
            <a:off x="6396038" y="4359275"/>
            <a:ext cx="4762" cy="646113"/>
          </a:xfrm>
          <a:prstGeom prst="straightConnector1">
            <a:avLst/>
          </a:prstGeom>
          <a:noFill/>
          <a:ln w="19050" algn="ctr">
            <a:solidFill>
              <a:schemeClr val="bg1"/>
            </a:solidFill>
            <a:round/>
            <a:headEnd/>
            <a:tailEnd type="arrow" w="med" len="med"/>
          </a:ln>
        </p:spPr>
      </p:cxnSp>
      <p:sp>
        <p:nvSpPr>
          <p:cNvPr id="16399" name="TextBox 30"/>
          <p:cNvSpPr txBox="1">
            <a:spLocks noChangeArrowheads="1"/>
          </p:cNvSpPr>
          <p:nvPr/>
        </p:nvSpPr>
        <p:spPr bwMode="auto">
          <a:xfrm>
            <a:off x="1219200" y="4776788"/>
            <a:ext cx="4343400" cy="923330"/>
          </a:xfrm>
          <a:prstGeom prst="rect">
            <a:avLst/>
          </a:prstGeom>
          <a:noFill/>
          <a:ln w="9525">
            <a:noFill/>
            <a:miter lim="800000"/>
            <a:headEnd/>
            <a:tailEnd/>
          </a:ln>
        </p:spPr>
        <p:txBody>
          <a:bodyPr wrap="square">
            <a:spAutoFit/>
          </a:bodyPr>
          <a:lstStyle/>
          <a:p>
            <a:pPr>
              <a:spcBef>
                <a:spcPts val="600"/>
              </a:spcBef>
            </a:pPr>
            <a:r>
              <a:rPr lang="en-US" dirty="0">
                <a:solidFill>
                  <a:schemeClr val="bg1"/>
                </a:solidFill>
              </a:rPr>
              <a:t>Superseded patch </a:t>
            </a:r>
            <a:r>
              <a:rPr lang="en-US" dirty="0" smtClean="0">
                <a:solidFill>
                  <a:schemeClr val="bg1"/>
                </a:solidFill>
              </a:rPr>
              <a:t>PHCO_10402 does </a:t>
            </a:r>
            <a:r>
              <a:rPr lang="en-US" dirty="0">
                <a:solidFill>
                  <a:schemeClr val="bg1"/>
                </a:solidFill>
              </a:rPr>
              <a:t>not meet </a:t>
            </a:r>
            <a:r>
              <a:rPr lang="en-US" dirty="0" smtClean="0">
                <a:solidFill>
                  <a:schemeClr val="bg1"/>
                </a:solidFill>
              </a:rPr>
              <a:t>PHCO_10000 </a:t>
            </a:r>
            <a:r>
              <a:rPr lang="en-US" dirty="0">
                <a:solidFill>
                  <a:schemeClr val="bg1"/>
                </a:solidFill>
              </a:rPr>
              <a:t>corequisite dependency</a:t>
            </a:r>
          </a:p>
        </p:txBody>
      </p:sp>
      <p:sp>
        <p:nvSpPr>
          <p:cNvPr id="16" name="Rectangle 15"/>
          <p:cNvSpPr/>
          <p:nvPr/>
        </p:nvSpPr>
        <p:spPr>
          <a:xfrm>
            <a:off x="646176" y="1540871"/>
            <a:ext cx="7888224" cy="707886"/>
          </a:xfrm>
          <a:prstGeom prst="rect">
            <a:avLst/>
          </a:prstGeom>
        </p:spPr>
        <p:txBody>
          <a:bodyPr wrap="square">
            <a:spAutoFit/>
          </a:bodyPr>
          <a:lstStyle/>
          <a:p>
            <a:pPr marL="3175" indent="-3175" eaLnBrk="0" hangingPunct="0">
              <a:spcBef>
                <a:spcPts val="200"/>
              </a:spcBef>
            </a:pPr>
            <a:r>
              <a:rPr lang="en-US" sz="2000" dirty="0" smtClean="0">
                <a:solidFill>
                  <a:schemeClr val="bg1"/>
                </a:solidFill>
              </a:rPr>
              <a:t>If a superseded patch is required to satisfy a dependency, then any superseding patches should satisfy the dependency too.</a:t>
            </a:r>
            <a:endParaRPr lang="en-US" sz="2000" dirty="0">
              <a:solidFill>
                <a:schemeClr val="bg1"/>
              </a:solidFill>
            </a:endParaRPr>
          </a:p>
        </p:txBody>
      </p:sp>
      <p:sp>
        <p:nvSpPr>
          <p:cNvPr id="19"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20"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34</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idx="4294967295"/>
          </p:nvPr>
        </p:nvSpPr>
        <p:spPr>
          <a:xfrm>
            <a:off x="428625" y="114300"/>
            <a:ext cx="8154543" cy="1019556"/>
          </a:xfrm>
        </p:spPr>
        <p:txBody>
          <a:bodyPr lIns="45720" rIns="0" bIns="0"/>
          <a:lstStyle/>
          <a:p>
            <a:r>
              <a:rPr lang="en-US" sz="3200" dirty="0" smtClean="0">
                <a:solidFill>
                  <a:schemeClr val="bg1"/>
                </a:solidFill>
              </a:rPr>
              <a:t>HP-UX Patch Structure</a:t>
            </a:r>
          </a:p>
        </p:txBody>
      </p:sp>
      <p:sp>
        <p:nvSpPr>
          <p:cNvPr id="17412" name="TextBox 4"/>
          <p:cNvSpPr txBox="1">
            <a:spLocks noChangeArrowheads="1"/>
          </p:cNvSpPr>
          <p:nvPr/>
        </p:nvSpPr>
        <p:spPr bwMode="auto">
          <a:xfrm>
            <a:off x="4660900" y="2959100"/>
            <a:ext cx="3632200" cy="369332"/>
          </a:xfrm>
          <a:prstGeom prst="rect">
            <a:avLst/>
          </a:prstGeom>
          <a:noFill/>
          <a:ln w="9525">
            <a:noFill/>
            <a:miter lim="800000"/>
            <a:headEnd/>
            <a:tailEnd/>
          </a:ln>
        </p:spPr>
        <p:txBody>
          <a:bodyPr>
            <a:spAutoFit/>
          </a:bodyPr>
          <a:lstStyle/>
          <a:p>
            <a:r>
              <a:rPr lang="en-US" dirty="0">
                <a:solidFill>
                  <a:schemeClr val="bg1"/>
                </a:solidFill>
              </a:rPr>
              <a:t>Patch Bundle: QPKBase</a:t>
            </a:r>
          </a:p>
        </p:txBody>
      </p:sp>
      <p:sp>
        <p:nvSpPr>
          <p:cNvPr id="17413" name="Rectangle 6"/>
          <p:cNvSpPr>
            <a:spLocks noChangeArrowheads="1"/>
          </p:cNvSpPr>
          <p:nvPr/>
        </p:nvSpPr>
        <p:spPr bwMode="auto">
          <a:xfrm>
            <a:off x="4711700" y="3314700"/>
            <a:ext cx="4051300" cy="2997200"/>
          </a:xfrm>
          <a:prstGeom prst="rect">
            <a:avLst/>
          </a:prstGeom>
          <a:solidFill>
            <a:schemeClr val="bg1"/>
          </a:solidFill>
          <a:ln w="19050" algn="ctr">
            <a:solidFill>
              <a:schemeClr val="tx1"/>
            </a:solidFill>
            <a:round/>
            <a:headEnd/>
            <a:tailEnd/>
          </a:ln>
        </p:spPr>
        <p:txBody>
          <a:bodyPr lIns="45720" rIns="45720" anchor="ctr"/>
          <a:lstStyle/>
          <a:p>
            <a:endParaRPr lang="en-US" sz="1800"/>
          </a:p>
        </p:txBody>
      </p:sp>
      <p:sp>
        <p:nvSpPr>
          <p:cNvPr id="17414" name="Rectangle 7"/>
          <p:cNvSpPr>
            <a:spLocks noChangeArrowheads="1"/>
          </p:cNvSpPr>
          <p:nvPr/>
        </p:nvSpPr>
        <p:spPr bwMode="auto">
          <a:xfrm>
            <a:off x="4940300" y="3771900"/>
            <a:ext cx="3570288" cy="889000"/>
          </a:xfrm>
          <a:prstGeom prst="rect">
            <a:avLst/>
          </a:prstGeom>
          <a:solidFill>
            <a:schemeClr val="bg1"/>
          </a:solidFill>
          <a:ln w="19050" algn="ctr">
            <a:solidFill>
              <a:schemeClr val="tx1"/>
            </a:solidFill>
            <a:round/>
            <a:headEnd/>
            <a:tailEnd/>
          </a:ln>
        </p:spPr>
        <p:txBody>
          <a:bodyPr lIns="182880" tIns="182880" rIns="182880" bIns="182880"/>
          <a:lstStyle/>
          <a:p>
            <a:r>
              <a:rPr lang="en-US" sz="1400"/>
              <a:t>Fileset: PHNE_38680.NET2-KRN</a:t>
            </a:r>
            <a:br>
              <a:rPr lang="en-US" sz="1400"/>
            </a:br>
            <a:r>
              <a:rPr lang="en-US" sz="1400"/>
              <a:t>Fileset: PHNE_38680.NET2-RUN </a:t>
            </a:r>
          </a:p>
        </p:txBody>
      </p:sp>
      <p:sp>
        <p:nvSpPr>
          <p:cNvPr id="17415" name="TextBox 8"/>
          <p:cNvSpPr txBox="1">
            <a:spLocks noChangeArrowheads="1"/>
          </p:cNvSpPr>
          <p:nvPr/>
        </p:nvSpPr>
        <p:spPr bwMode="auto">
          <a:xfrm>
            <a:off x="4914900" y="3416300"/>
            <a:ext cx="3162300" cy="338138"/>
          </a:xfrm>
          <a:prstGeom prst="rect">
            <a:avLst/>
          </a:prstGeom>
          <a:noFill/>
          <a:ln w="9525">
            <a:noFill/>
            <a:miter lim="800000"/>
            <a:headEnd/>
            <a:tailEnd/>
          </a:ln>
        </p:spPr>
        <p:txBody>
          <a:bodyPr>
            <a:spAutoFit/>
          </a:bodyPr>
          <a:lstStyle/>
          <a:p>
            <a:r>
              <a:rPr lang="en-US"/>
              <a:t>Patch: PHNE_38680</a:t>
            </a:r>
          </a:p>
        </p:txBody>
      </p:sp>
      <p:sp>
        <p:nvSpPr>
          <p:cNvPr id="17416" name="Rectangle 10"/>
          <p:cNvSpPr>
            <a:spLocks noChangeArrowheads="1"/>
          </p:cNvSpPr>
          <p:nvPr/>
        </p:nvSpPr>
        <p:spPr bwMode="auto">
          <a:xfrm>
            <a:off x="4940300" y="5156200"/>
            <a:ext cx="3570288" cy="889000"/>
          </a:xfrm>
          <a:prstGeom prst="rect">
            <a:avLst/>
          </a:prstGeom>
          <a:solidFill>
            <a:schemeClr val="bg1"/>
          </a:solidFill>
          <a:ln w="19050" algn="ctr">
            <a:solidFill>
              <a:schemeClr val="tx1"/>
            </a:solidFill>
            <a:round/>
            <a:headEnd/>
            <a:tailEnd/>
          </a:ln>
        </p:spPr>
        <p:txBody>
          <a:bodyPr lIns="182880" tIns="182880" rIns="182880" bIns="182880"/>
          <a:lstStyle/>
          <a:p>
            <a:r>
              <a:rPr lang="en-US" sz="1400"/>
              <a:t>Fileset: PHSS_37226.X11-RUN</a:t>
            </a:r>
            <a:br>
              <a:rPr lang="en-US" sz="1400"/>
            </a:br>
            <a:r>
              <a:rPr lang="en-US" sz="1400"/>
              <a:t>Fileset: PHSS_37226.X11-RUN-MAN </a:t>
            </a:r>
          </a:p>
        </p:txBody>
      </p:sp>
      <p:sp>
        <p:nvSpPr>
          <p:cNvPr id="17417" name="TextBox 11"/>
          <p:cNvSpPr txBox="1">
            <a:spLocks noChangeArrowheads="1"/>
          </p:cNvSpPr>
          <p:nvPr/>
        </p:nvSpPr>
        <p:spPr bwMode="auto">
          <a:xfrm>
            <a:off x="4914900" y="4800600"/>
            <a:ext cx="3251200" cy="338138"/>
          </a:xfrm>
          <a:prstGeom prst="rect">
            <a:avLst/>
          </a:prstGeom>
          <a:noFill/>
          <a:ln w="9525">
            <a:noFill/>
            <a:miter lim="800000"/>
            <a:headEnd/>
            <a:tailEnd/>
          </a:ln>
        </p:spPr>
        <p:txBody>
          <a:bodyPr>
            <a:spAutoFit/>
          </a:bodyPr>
          <a:lstStyle/>
          <a:p>
            <a:r>
              <a:rPr lang="en-US"/>
              <a:t>Patch: PHSS_37226</a:t>
            </a:r>
          </a:p>
        </p:txBody>
      </p:sp>
      <p:sp>
        <p:nvSpPr>
          <p:cNvPr id="17418" name="Rectangle 12"/>
          <p:cNvSpPr>
            <a:spLocks noChangeArrowheads="1"/>
          </p:cNvSpPr>
          <p:nvPr/>
        </p:nvSpPr>
        <p:spPr bwMode="auto">
          <a:xfrm>
            <a:off x="606425" y="3302000"/>
            <a:ext cx="3581400" cy="2997200"/>
          </a:xfrm>
          <a:prstGeom prst="rect">
            <a:avLst/>
          </a:prstGeom>
          <a:solidFill>
            <a:schemeClr val="bg1"/>
          </a:solidFill>
          <a:ln w="19050" algn="ctr">
            <a:solidFill>
              <a:schemeClr val="tx1"/>
            </a:solidFill>
            <a:round/>
            <a:headEnd/>
            <a:tailEnd/>
          </a:ln>
        </p:spPr>
        <p:txBody>
          <a:bodyPr lIns="45720" rIns="45720" anchor="ctr"/>
          <a:lstStyle/>
          <a:p>
            <a:endParaRPr lang="en-US" sz="1800"/>
          </a:p>
        </p:txBody>
      </p:sp>
      <p:sp>
        <p:nvSpPr>
          <p:cNvPr id="17419" name="Rectangle 13"/>
          <p:cNvSpPr>
            <a:spLocks noChangeArrowheads="1"/>
          </p:cNvSpPr>
          <p:nvPr/>
        </p:nvSpPr>
        <p:spPr bwMode="auto">
          <a:xfrm>
            <a:off x="860425" y="3759200"/>
            <a:ext cx="3111500" cy="889000"/>
          </a:xfrm>
          <a:prstGeom prst="rect">
            <a:avLst/>
          </a:prstGeom>
          <a:solidFill>
            <a:schemeClr val="bg1"/>
          </a:solidFill>
          <a:ln w="19050" algn="ctr">
            <a:solidFill>
              <a:schemeClr val="tx1"/>
            </a:solidFill>
            <a:round/>
            <a:headEnd/>
            <a:tailEnd/>
          </a:ln>
        </p:spPr>
        <p:txBody>
          <a:bodyPr lIns="182880" tIns="182880" rIns="182880" bIns="182880"/>
          <a:lstStyle/>
          <a:p>
            <a:r>
              <a:rPr lang="en-US" sz="1400"/>
              <a:t>Fileset: Networking.NET2-KRN</a:t>
            </a:r>
            <a:br>
              <a:rPr lang="en-US" sz="1400"/>
            </a:br>
            <a:r>
              <a:rPr lang="en-US" sz="1400"/>
              <a:t>Fileset: Networking.NET2-RUN</a:t>
            </a:r>
            <a:br>
              <a:rPr lang="en-US" sz="1400"/>
            </a:br>
            <a:endParaRPr lang="en-US" sz="1400"/>
          </a:p>
        </p:txBody>
      </p:sp>
      <p:sp>
        <p:nvSpPr>
          <p:cNvPr id="17420" name="TextBox 14"/>
          <p:cNvSpPr txBox="1">
            <a:spLocks noChangeArrowheads="1"/>
          </p:cNvSpPr>
          <p:nvPr/>
        </p:nvSpPr>
        <p:spPr bwMode="auto">
          <a:xfrm>
            <a:off x="835025" y="3403600"/>
            <a:ext cx="2435225" cy="338138"/>
          </a:xfrm>
          <a:prstGeom prst="rect">
            <a:avLst/>
          </a:prstGeom>
          <a:noFill/>
          <a:ln w="9525">
            <a:noFill/>
            <a:miter lim="800000"/>
            <a:headEnd/>
            <a:tailEnd/>
          </a:ln>
        </p:spPr>
        <p:txBody>
          <a:bodyPr>
            <a:spAutoFit/>
          </a:bodyPr>
          <a:lstStyle/>
          <a:p>
            <a:r>
              <a:rPr lang="en-US"/>
              <a:t>Product: Networking</a:t>
            </a:r>
          </a:p>
        </p:txBody>
      </p:sp>
      <p:sp>
        <p:nvSpPr>
          <p:cNvPr id="17421" name="Rectangle 15"/>
          <p:cNvSpPr>
            <a:spLocks noChangeArrowheads="1"/>
          </p:cNvSpPr>
          <p:nvPr/>
        </p:nvSpPr>
        <p:spPr bwMode="auto">
          <a:xfrm>
            <a:off x="860425" y="5143500"/>
            <a:ext cx="3108325" cy="889000"/>
          </a:xfrm>
          <a:prstGeom prst="rect">
            <a:avLst/>
          </a:prstGeom>
          <a:solidFill>
            <a:schemeClr val="bg1"/>
          </a:solidFill>
          <a:ln w="19050" algn="ctr">
            <a:solidFill>
              <a:schemeClr val="tx1"/>
            </a:solidFill>
            <a:round/>
            <a:headEnd/>
            <a:tailEnd/>
          </a:ln>
        </p:spPr>
        <p:txBody>
          <a:bodyPr lIns="182880" tIns="182880" rIns="182880" bIns="182880"/>
          <a:lstStyle/>
          <a:p>
            <a:r>
              <a:rPr lang="en-US" sz="1400"/>
              <a:t>Fileset: X11.X11-RUN</a:t>
            </a:r>
            <a:br>
              <a:rPr lang="en-US" sz="1400"/>
            </a:br>
            <a:r>
              <a:rPr lang="en-US" sz="1400"/>
              <a:t>Fileset: X11.X11-RUN-MAN</a:t>
            </a:r>
          </a:p>
        </p:txBody>
      </p:sp>
      <p:sp>
        <p:nvSpPr>
          <p:cNvPr id="17422" name="TextBox 16"/>
          <p:cNvSpPr txBox="1">
            <a:spLocks noChangeArrowheads="1"/>
          </p:cNvSpPr>
          <p:nvPr/>
        </p:nvSpPr>
        <p:spPr bwMode="auto">
          <a:xfrm>
            <a:off x="835025" y="4787900"/>
            <a:ext cx="2505075" cy="338138"/>
          </a:xfrm>
          <a:prstGeom prst="rect">
            <a:avLst/>
          </a:prstGeom>
          <a:noFill/>
          <a:ln w="9525">
            <a:noFill/>
            <a:miter lim="800000"/>
            <a:headEnd/>
            <a:tailEnd/>
          </a:ln>
        </p:spPr>
        <p:txBody>
          <a:bodyPr>
            <a:spAutoFit/>
          </a:bodyPr>
          <a:lstStyle/>
          <a:p>
            <a:r>
              <a:rPr lang="en-US"/>
              <a:t>Product: X11</a:t>
            </a:r>
          </a:p>
        </p:txBody>
      </p:sp>
      <p:sp>
        <p:nvSpPr>
          <p:cNvPr id="17423" name="TextBox 4"/>
          <p:cNvSpPr txBox="1">
            <a:spLocks noChangeArrowheads="1"/>
          </p:cNvSpPr>
          <p:nvPr/>
        </p:nvSpPr>
        <p:spPr bwMode="auto">
          <a:xfrm>
            <a:off x="581025" y="2946400"/>
            <a:ext cx="3632200" cy="369332"/>
          </a:xfrm>
          <a:prstGeom prst="rect">
            <a:avLst/>
          </a:prstGeom>
          <a:noFill/>
          <a:ln w="9525">
            <a:noFill/>
            <a:miter lim="800000"/>
            <a:headEnd/>
            <a:tailEnd/>
          </a:ln>
        </p:spPr>
        <p:txBody>
          <a:bodyPr>
            <a:spAutoFit/>
          </a:bodyPr>
          <a:lstStyle/>
          <a:p>
            <a:r>
              <a:rPr lang="en-US" dirty="0">
                <a:solidFill>
                  <a:schemeClr val="bg1"/>
                </a:solidFill>
              </a:rPr>
              <a:t>Bundle: HPUXMinRuntime</a:t>
            </a:r>
          </a:p>
        </p:txBody>
      </p:sp>
      <p:sp>
        <p:nvSpPr>
          <p:cNvPr id="17424" name="Right Arrow 20"/>
          <p:cNvSpPr>
            <a:spLocks noChangeArrowheads="1"/>
          </p:cNvSpPr>
          <p:nvPr/>
        </p:nvSpPr>
        <p:spPr bwMode="auto">
          <a:xfrm flipH="1">
            <a:off x="3797300" y="3848100"/>
            <a:ext cx="1270000" cy="419100"/>
          </a:xfrm>
          <a:prstGeom prst="rightArrow">
            <a:avLst>
              <a:gd name="adj1" fmla="val 50000"/>
              <a:gd name="adj2" fmla="val 50000"/>
            </a:avLst>
          </a:prstGeom>
          <a:solidFill>
            <a:srgbClr val="F4E44C"/>
          </a:solidFill>
          <a:ln w="3175" algn="ctr">
            <a:solidFill>
              <a:schemeClr val="tx1"/>
            </a:solidFill>
            <a:round/>
            <a:headEnd/>
            <a:tailEnd/>
          </a:ln>
        </p:spPr>
        <p:txBody>
          <a:bodyPr lIns="45720" rIns="45720" anchor="ctr"/>
          <a:lstStyle/>
          <a:p>
            <a:pPr algn="ctr"/>
            <a:r>
              <a:rPr lang="en-US" sz="1400"/>
              <a:t>applied to</a:t>
            </a:r>
          </a:p>
        </p:txBody>
      </p:sp>
      <p:sp>
        <p:nvSpPr>
          <p:cNvPr id="17425" name="Right Arrow 22"/>
          <p:cNvSpPr>
            <a:spLocks noChangeArrowheads="1"/>
          </p:cNvSpPr>
          <p:nvPr/>
        </p:nvSpPr>
        <p:spPr bwMode="auto">
          <a:xfrm flipH="1">
            <a:off x="3797300" y="4114800"/>
            <a:ext cx="1270000" cy="419100"/>
          </a:xfrm>
          <a:prstGeom prst="rightArrow">
            <a:avLst>
              <a:gd name="adj1" fmla="val 50000"/>
              <a:gd name="adj2" fmla="val 50000"/>
            </a:avLst>
          </a:prstGeom>
          <a:solidFill>
            <a:srgbClr val="F4E44C"/>
          </a:solidFill>
          <a:ln w="3175" algn="ctr">
            <a:solidFill>
              <a:schemeClr val="tx1"/>
            </a:solidFill>
            <a:round/>
            <a:headEnd/>
            <a:tailEnd/>
          </a:ln>
        </p:spPr>
        <p:txBody>
          <a:bodyPr lIns="45720" rIns="45720" anchor="ctr"/>
          <a:lstStyle/>
          <a:p>
            <a:pPr algn="ctr"/>
            <a:r>
              <a:rPr lang="en-US" sz="1400"/>
              <a:t>applied to</a:t>
            </a:r>
          </a:p>
        </p:txBody>
      </p:sp>
      <p:sp>
        <p:nvSpPr>
          <p:cNvPr id="17426" name="Right Arrow 23"/>
          <p:cNvSpPr>
            <a:spLocks noChangeArrowheads="1"/>
          </p:cNvSpPr>
          <p:nvPr/>
        </p:nvSpPr>
        <p:spPr bwMode="auto">
          <a:xfrm flipH="1">
            <a:off x="3797300" y="5245100"/>
            <a:ext cx="1270000" cy="419100"/>
          </a:xfrm>
          <a:prstGeom prst="rightArrow">
            <a:avLst>
              <a:gd name="adj1" fmla="val 50000"/>
              <a:gd name="adj2" fmla="val 50000"/>
            </a:avLst>
          </a:prstGeom>
          <a:solidFill>
            <a:srgbClr val="F4E44C"/>
          </a:solidFill>
          <a:ln w="3175" algn="ctr">
            <a:solidFill>
              <a:schemeClr val="tx1"/>
            </a:solidFill>
            <a:round/>
            <a:headEnd/>
            <a:tailEnd/>
          </a:ln>
        </p:spPr>
        <p:txBody>
          <a:bodyPr lIns="45720" rIns="45720" anchor="ctr"/>
          <a:lstStyle/>
          <a:p>
            <a:pPr algn="ctr"/>
            <a:r>
              <a:rPr lang="en-US" sz="1400"/>
              <a:t>applied to</a:t>
            </a:r>
          </a:p>
        </p:txBody>
      </p:sp>
      <p:sp>
        <p:nvSpPr>
          <p:cNvPr id="17427" name="Right Arrow 24"/>
          <p:cNvSpPr>
            <a:spLocks noChangeArrowheads="1"/>
          </p:cNvSpPr>
          <p:nvPr/>
        </p:nvSpPr>
        <p:spPr bwMode="auto">
          <a:xfrm flipH="1">
            <a:off x="3797300" y="5511800"/>
            <a:ext cx="1270000" cy="419100"/>
          </a:xfrm>
          <a:prstGeom prst="rightArrow">
            <a:avLst>
              <a:gd name="adj1" fmla="val 50000"/>
              <a:gd name="adj2" fmla="val 50000"/>
            </a:avLst>
          </a:prstGeom>
          <a:solidFill>
            <a:srgbClr val="F4E44C"/>
          </a:solidFill>
          <a:ln w="3175" algn="ctr">
            <a:solidFill>
              <a:schemeClr val="tx1"/>
            </a:solidFill>
            <a:round/>
            <a:headEnd/>
            <a:tailEnd/>
          </a:ln>
        </p:spPr>
        <p:txBody>
          <a:bodyPr lIns="45720" rIns="45720" anchor="ctr"/>
          <a:lstStyle/>
          <a:p>
            <a:pPr algn="ctr"/>
            <a:r>
              <a:rPr lang="en-US" sz="1400"/>
              <a:t>applied to</a:t>
            </a:r>
          </a:p>
        </p:txBody>
      </p:sp>
      <p:sp>
        <p:nvSpPr>
          <p:cNvPr id="20" name="Rectangle 19"/>
          <p:cNvSpPr/>
          <p:nvPr/>
        </p:nvSpPr>
        <p:spPr>
          <a:xfrm>
            <a:off x="621792" y="1238518"/>
            <a:ext cx="8193024" cy="1631216"/>
          </a:xfrm>
          <a:prstGeom prst="rect">
            <a:avLst/>
          </a:prstGeom>
        </p:spPr>
        <p:txBody>
          <a:bodyPr wrap="square">
            <a:spAutoFit/>
          </a:bodyPr>
          <a:lstStyle/>
          <a:p>
            <a:pPr marL="228600" indent="-228600" eaLnBrk="0" hangingPunct="0">
              <a:buFont typeface="Arial" charset="0"/>
              <a:buChar char="•"/>
            </a:pPr>
            <a:r>
              <a:rPr lang="en-US" sz="2000" dirty="0" smtClean="0">
                <a:solidFill>
                  <a:schemeClr val="bg1"/>
                </a:solidFill>
              </a:rPr>
              <a:t>SD-UX organizes software and patches in hierarchical bundles, products, and filesets:</a:t>
            </a:r>
          </a:p>
          <a:p>
            <a:pPr marL="576263" lvl="1" indent="-228600" eaLnBrk="0" hangingPunct="0">
              <a:buFont typeface="Arial" charset="0"/>
              <a:buChar char="•"/>
            </a:pPr>
            <a:r>
              <a:rPr lang="en-US" sz="2000" dirty="0" smtClean="0">
                <a:solidFill>
                  <a:schemeClr val="bg1"/>
                </a:solidFill>
              </a:rPr>
              <a:t>A fileset is a collection of related files.</a:t>
            </a:r>
          </a:p>
          <a:p>
            <a:pPr marL="576263" lvl="1" indent="-228600" eaLnBrk="0" hangingPunct="0">
              <a:buFont typeface="Arial" charset="0"/>
              <a:buChar char="•"/>
            </a:pPr>
            <a:r>
              <a:rPr lang="en-US" sz="2000" dirty="0" smtClean="0">
                <a:solidFill>
                  <a:schemeClr val="bg1"/>
                </a:solidFill>
              </a:rPr>
              <a:t>A product or patch is a collection of related filesets.</a:t>
            </a:r>
          </a:p>
          <a:p>
            <a:pPr marL="576263" lvl="1" indent="-228600" eaLnBrk="0" hangingPunct="0">
              <a:buFont typeface="Arial" charset="0"/>
              <a:buChar char="•"/>
            </a:pPr>
            <a:r>
              <a:rPr lang="en-US" sz="2000" dirty="0" smtClean="0">
                <a:solidFill>
                  <a:schemeClr val="bg1"/>
                </a:solidFill>
              </a:rPr>
              <a:t>A bundle is a collection of products or patches.</a:t>
            </a:r>
            <a:endParaRPr lang="en-US" sz="2000" dirty="0">
              <a:solidFill>
                <a:schemeClr val="bg1"/>
              </a:solidFill>
            </a:endParaRPr>
          </a:p>
        </p:txBody>
      </p:sp>
      <p:sp>
        <p:nvSpPr>
          <p:cNvPr id="23"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idx="4294967295"/>
          </p:nvPr>
        </p:nvSpPr>
        <p:spPr>
          <a:xfrm>
            <a:off x="428625" y="114300"/>
            <a:ext cx="7629525" cy="934212"/>
          </a:xfrm>
        </p:spPr>
        <p:txBody>
          <a:bodyPr lIns="45720" rIns="0" bIns="0"/>
          <a:lstStyle/>
          <a:p>
            <a:r>
              <a:rPr lang="en-US" sz="3200" dirty="0" smtClean="0">
                <a:solidFill>
                  <a:schemeClr val="bg1"/>
                </a:solidFill>
              </a:rPr>
              <a:t>HP-UX Patch Attributes</a:t>
            </a:r>
          </a:p>
        </p:txBody>
      </p:sp>
      <p:sp>
        <p:nvSpPr>
          <p:cNvPr id="18436" name="TextBox 5"/>
          <p:cNvSpPr txBox="1">
            <a:spLocks noChangeArrowheads="1"/>
          </p:cNvSpPr>
          <p:nvPr/>
        </p:nvSpPr>
        <p:spPr bwMode="auto">
          <a:xfrm>
            <a:off x="685800" y="2527300"/>
            <a:ext cx="7921752" cy="4001095"/>
          </a:xfrm>
          <a:prstGeom prst="rect">
            <a:avLst/>
          </a:prstGeom>
          <a:noFill/>
          <a:ln w="9525">
            <a:noFill/>
            <a:miter lim="800000"/>
            <a:headEnd/>
            <a:tailEnd/>
          </a:ln>
        </p:spPr>
        <p:txBody>
          <a:bodyPr wrap="square">
            <a:spAutoFit/>
          </a:bodyPr>
          <a:lstStyle/>
          <a:p>
            <a:pPr>
              <a:spcBef>
                <a:spcPts val="600"/>
              </a:spcBef>
            </a:pPr>
            <a:r>
              <a:rPr lang="en-US" sz="1600" dirty="0">
                <a:solidFill>
                  <a:schemeClr val="bg1"/>
                </a:solidFill>
              </a:rPr>
              <a:t>What problem does patch </a:t>
            </a:r>
            <a:r>
              <a:rPr lang="en-US" sz="1600" dirty="0" smtClean="0">
                <a:solidFill>
                  <a:schemeClr val="bg1"/>
                </a:solidFill>
              </a:rPr>
              <a:t>PHCO_10000 </a:t>
            </a:r>
            <a:r>
              <a:rPr lang="en-US" sz="1600" dirty="0">
                <a:solidFill>
                  <a:schemeClr val="bg1"/>
                </a:solidFill>
              </a:rPr>
              <a:t>fix?  Are there any special instructions?</a:t>
            </a:r>
            <a:br>
              <a:rPr lang="en-US" sz="1600" dirty="0">
                <a:solidFill>
                  <a:schemeClr val="bg1"/>
                </a:solidFill>
              </a:rPr>
            </a:br>
            <a:r>
              <a:rPr lang="en-US" sz="1600" dirty="0">
                <a:solidFill>
                  <a:schemeClr val="bg1"/>
                </a:solidFill>
                <a:latin typeface="Courier New" pitchFamily="49" charset="0"/>
                <a:cs typeface="Courier New" pitchFamily="49" charset="0"/>
              </a:rPr>
              <a:t># swlist –l patch [–s /depot] –a readme </a:t>
            </a:r>
            <a:r>
              <a:rPr lang="en-US" sz="1600" dirty="0" smtClean="0">
                <a:solidFill>
                  <a:schemeClr val="bg1"/>
                </a:solidFill>
                <a:latin typeface="Courier New" pitchFamily="49" charset="0"/>
                <a:cs typeface="Courier New" pitchFamily="49" charset="0"/>
              </a:rPr>
              <a:t>PHCO_10000</a:t>
            </a:r>
            <a:endParaRPr lang="en-US" sz="1600" dirty="0">
              <a:solidFill>
                <a:schemeClr val="bg1"/>
              </a:solidFill>
              <a:latin typeface="Courier New" pitchFamily="49" charset="0"/>
              <a:cs typeface="Courier New" pitchFamily="49" charset="0"/>
            </a:endParaRPr>
          </a:p>
          <a:p>
            <a:pPr>
              <a:spcBef>
                <a:spcPts val="600"/>
              </a:spcBef>
            </a:pPr>
            <a:r>
              <a:rPr lang="en-US" sz="1600" dirty="0">
                <a:solidFill>
                  <a:schemeClr val="bg1"/>
                </a:solidFill>
              </a:rPr>
              <a:t>Will I have to reboot my system if I install or remove </a:t>
            </a:r>
            <a:r>
              <a:rPr lang="en-US" sz="1600" dirty="0" smtClean="0">
                <a:solidFill>
                  <a:schemeClr val="bg1"/>
                </a:solidFill>
              </a:rPr>
              <a:t>PHCO_10000?</a:t>
            </a:r>
            <a:r>
              <a:rPr lang="en-US" sz="1600" dirty="0">
                <a:solidFill>
                  <a:schemeClr val="bg1"/>
                </a:solidFill>
              </a:rPr>
              <a:t/>
            </a:r>
            <a:br>
              <a:rPr lang="en-US" sz="1600" dirty="0">
                <a:solidFill>
                  <a:schemeClr val="bg1"/>
                </a:solidFill>
              </a:rPr>
            </a:br>
            <a:r>
              <a:rPr lang="en-US" sz="1600" dirty="0">
                <a:solidFill>
                  <a:schemeClr val="bg1"/>
                </a:solidFill>
                <a:latin typeface="Courier New" pitchFamily="49" charset="0"/>
                <a:cs typeface="Courier New" pitchFamily="49" charset="0"/>
              </a:rPr>
              <a:t># swlist –l patch [–s /depot] –a is_reboot </a:t>
            </a:r>
            <a:r>
              <a:rPr lang="en-US" sz="1600" dirty="0" smtClean="0">
                <a:solidFill>
                  <a:schemeClr val="bg1"/>
                </a:solidFill>
                <a:latin typeface="Courier New" pitchFamily="49" charset="0"/>
                <a:cs typeface="Courier New" pitchFamily="49" charset="0"/>
              </a:rPr>
              <a:t>PHCO_10000</a:t>
            </a:r>
            <a:endParaRPr lang="en-US" sz="1600" dirty="0">
              <a:solidFill>
                <a:schemeClr val="bg1"/>
              </a:solidFill>
              <a:latin typeface="Courier New" pitchFamily="49" charset="0"/>
              <a:cs typeface="Courier New" pitchFamily="49" charset="0"/>
            </a:endParaRPr>
          </a:p>
          <a:p>
            <a:pPr>
              <a:spcBef>
                <a:spcPts val="600"/>
              </a:spcBef>
            </a:pPr>
            <a:r>
              <a:rPr lang="en-US" sz="1600" dirty="0">
                <a:solidFill>
                  <a:schemeClr val="bg1"/>
                </a:solidFill>
              </a:rPr>
              <a:t>Which ancestor filesets does </a:t>
            </a:r>
            <a:r>
              <a:rPr lang="en-US" sz="1600" dirty="0" smtClean="0">
                <a:solidFill>
                  <a:schemeClr val="bg1"/>
                </a:solidFill>
              </a:rPr>
              <a:t>PHCO_10000 replace</a:t>
            </a:r>
            <a:r>
              <a:rPr lang="en-US" sz="1600" dirty="0">
                <a:solidFill>
                  <a:schemeClr val="bg1"/>
                </a:solidFill>
              </a:rPr>
              <a:t>?</a:t>
            </a:r>
            <a:br>
              <a:rPr lang="en-US" sz="1600" dirty="0">
                <a:solidFill>
                  <a:schemeClr val="bg1"/>
                </a:solidFill>
              </a:rPr>
            </a:br>
            <a:r>
              <a:rPr lang="en-US" sz="1600" dirty="0">
                <a:solidFill>
                  <a:schemeClr val="bg1"/>
                </a:solidFill>
                <a:latin typeface="Courier New" pitchFamily="49" charset="0"/>
                <a:cs typeface="Courier New" pitchFamily="49" charset="0"/>
              </a:rPr>
              <a:t># swlist –l patch [–s /depot] –a ancestor </a:t>
            </a:r>
            <a:r>
              <a:rPr lang="en-US" sz="1600" dirty="0" smtClean="0">
                <a:solidFill>
                  <a:schemeClr val="bg1"/>
                </a:solidFill>
                <a:latin typeface="Courier New" pitchFamily="49" charset="0"/>
                <a:cs typeface="Courier New" pitchFamily="49" charset="0"/>
              </a:rPr>
              <a:t>PHCO_10000</a:t>
            </a:r>
            <a:endParaRPr lang="en-US" sz="1600" dirty="0">
              <a:solidFill>
                <a:schemeClr val="bg1"/>
              </a:solidFill>
              <a:latin typeface="Courier New" pitchFamily="49" charset="0"/>
              <a:cs typeface="Courier New" pitchFamily="49" charset="0"/>
            </a:endParaRPr>
          </a:p>
          <a:p>
            <a:pPr>
              <a:spcBef>
                <a:spcPts val="600"/>
              </a:spcBef>
            </a:pPr>
            <a:r>
              <a:rPr lang="en-US" sz="1600" dirty="0">
                <a:solidFill>
                  <a:schemeClr val="bg1"/>
                </a:solidFill>
              </a:rPr>
              <a:t>Which patch filesets does </a:t>
            </a:r>
            <a:r>
              <a:rPr lang="en-US" sz="1600" dirty="0" smtClean="0">
                <a:solidFill>
                  <a:schemeClr val="bg1"/>
                </a:solidFill>
              </a:rPr>
              <a:t>PHCO_10000 </a:t>
            </a:r>
            <a:r>
              <a:rPr lang="en-US" sz="1600" dirty="0">
                <a:solidFill>
                  <a:schemeClr val="bg1"/>
                </a:solidFill>
              </a:rPr>
              <a:t>supersede?</a:t>
            </a:r>
            <a:br>
              <a:rPr lang="en-US" sz="1600" dirty="0">
                <a:solidFill>
                  <a:schemeClr val="bg1"/>
                </a:solidFill>
              </a:rPr>
            </a:br>
            <a:r>
              <a:rPr lang="en-US" sz="1600" dirty="0">
                <a:solidFill>
                  <a:schemeClr val="bg1"/>
                </a:solidFill>
                <a:latin typeface="Courier New" pitchFamily="49" charset="0"/>
                <a:cs typeface="Courier New" pitchFamily="49" charset="0"/>
              </a:rPr>
              <a:t># swlist –l patch [–s /depot] –a supersedes </a:t>
            </a:r>
            <a:r>
              <a:rPr lang="en-US" sz="1600" dirty="0" smtClean="0">
                <a:solidFill>
                  <a:schemeClr val="bg1"/>
                </a:solidFill>
                <a:latin typeface="Courier New" pitchFamily="49" charset="0"/>
                <a:cs typeface="Courier New" pitchFamily="49" charset="0"/>
              </a:rPr>
              <a:t>PHCO_10000</a:t>
            </a:r>
            <a:endParaRPr lang="en-US" sz="1600" dirty="0">
              <a:solidFill>
                <a:schemeClr val="bg1"/>
              </a:solidFill>
              <a:latin typeface="Courier New" pitchFamily="49" charset="0"/>
              <a:cs typeface="Courier New" pitchFamily="49" charset="0"/>
            </a:endParaRPr>
          </a:p>
          <a:p>
            <a:pPr>
              <a:spcBef>
                <a:spcPts val="600"/>
              </a:spcBef>
            </a:pPr>
            <a:r>
              <a:rPr lang="en-US" sz="1600" dirty="0">
                <a:solidFill>
                  <a:schemeClr val="bg1"/>
                </a:solidFill>
                <a:cs typeface="Courier New" pitchFamily="49" charset="0"/>
              </a:rPr>
              <a:t>Do I have a patch that supersedes patch </a:t>
            </a:r>
            <a:r>
              <a:rPr lang="en-US" sz="1600" dirty="0" smtClean="0">
                <a:solidFill>
                  <a:schemeClr val="bg1"/>
                </a:solidFill>
                <a:cs typeface="Courier New" pitchFamily="49" charset="0"/>
              </a:rPr>
              <a:t>PHCO_10000?</a:t>
            </a:r>
            <a:r>
              <a:rPr lang="en-US" sz="1600" dirty="0">
                <a:solidFill>
                  <a:schemeClr val="bg1"/>
                </a:solidFill>
                <a:cs typeface="Courier New" pitchFamily="49" charset="0"/>
              </a:rPr>
              <a:t/>
            </a:r>
            <a:br>
              <a:rPr lang="en-US" sz="1600" dirty="0">
                <a:solidFill>
                  <a:schemeClr val="bg1"/>
                </a:solidFill>
                <a:cs typeface="Courier New" pitchFamily="49" charset="0"/>
              </a:rPr>
            </a:br>
            <a:r>
              <a:rPr lang="en-US" sz="1600" dirty="0">
                <a:solidFill>
                  <a:schemeClr val="bg1"/>
                </a:solidFill>
                <a:latin typeface="Courier New" pitchFamily="49" charset="0"/>
                <a:cs typeface="Courier New" pitchFamily="49" charset="0"/>
              </a:rPr>
              <a:t># swlist –l patch [–s /depot] –a supersedes | grep </a:t>
            </a:r>
            <a:r>
              <a:rPr lang="en-US" sz="1600" dirty="0" smtClean="0">
                <a:solidFill>
                  <a:schemeClr val="bg1"/>
                </a:solidFill>
                <a:latin typeface="Courier New" pitchFamily="49" charset="0"/>
                <a:cs typeface="Courier New" pitchFamily="49" charset="0"/>
              </a:rPr>
              <a:t>PHCO_10000</a:t>
            </a:r>
            <a:endParaRPr lang="en-US" sz="1600" dirty="0">
              <a:solidFill>
                <a:schemeClr val="bg1"/>
              </a:solidFill>
              <a:latin typeface="Courier New" pitchFamily="49" charset="0"/>
              <a:cs typeface="Courier New" pitchFamily="49" charset="0"/>
            </a:endParaRPr>
          </a:p>
          <a:p>
            <a:pPr>
              <a:spcBef>
                <a:spcPts val="600"/>
              </a:spcBef>
            </a:pPr>
            <a:r>
              <a:rPr lang="en-US" sz="1600" dirty="0">
                <a:solidFill>
                  <a:schemeClr val="bg1"/>
                </a:solidFill>
                <a:cs typeface="Courier New" pitchFamily="49" charset="0"/>
              </a:rPr>
              <a:t>View all of the attributes for patch </a:t>
            </a:r>
            <a:r>
              <a:rPr lang="en-US" sz="1600" dirty="0" smtClean="0">
                <a:solidFill>
                  <a:schemeClr val="bg1"/>
                </a:solidFill>
                <a:cs typeface="Courier New" pitchFamily="49" charset="0"/>
              </a:rPr>
              <a:t>PHCO_10000 </a:t>
            </a:r>
            <a:r>
              <a:rPr lang="en-US" sz="1600" dirty="0">
                <a:solidFill>
                  <a:schemeClr val="bg1"/>
                </a:solidFill>
                <a:cs typeface="Courier New" pitchFamily="49" charset="0"/>
              </a:rPr>
              <a:t>filesets</a:t>
            </a:r>
            <a:br>
              <a:rPr lang="en-US" sz="1600" dirty="0">
                <a:solidFill>
                  <a:schemeClr val="bg1"/>
                </a:solidFill>
                <a:cs typeface="Courier New" pitchFamily="49" charset="0"/>
              </a:rPr>
            </a:br>
            <a:r>
              <a:rPr lang="en-US" sz="1600" dirty="0">
                <a:solidFill>
                  <a:schemeClr val="bg1"/>
                </a:solidFill>
                <a:latin typeface="Courier New" pitchFamily="49" charset="0"/>
                <a:cs typeface="Courier New" pitchFamily="49" charset="0"/>
              </a:rPr>
              <a:t># swlist –l patch [–s /depot] –v </a:t>
            </a:r>
            <a:r>
              <a:rPr lang="en-US" sz="1600" dirty="0" smtClean="0">
                <a:solidFill>
                  <a:schemeClr val="bg1"/>
                </a:solidFill>
                <a:latin typeface="Courier New" pitchFamily="49" charset="0"/>
                <a:cs typeface="Courier New" pitchFamily="49" charset="0"/>
              </a:rPr>
              <a:t>PHCO_10000</a:t>
            </a:r>
            <a:endParaRPr lang="en-US" sz="1600" dirty="0">
              <a:solidFill>
                <a:schemeClr val="bg1"/>
              </a:solidFill>
              <a:latin typeface="Courier New" pitchFamily="49" charset="0"/>
              <a:cs typeface="Courier New" pitchFamily="49" charset="0"/>
            </a:endParaRPr>
          </a:p>
          <a:p>
            <a:pPr>
              <a:spcBef>
                <a:spcPts val="600"/>
              </a:spcBef>
            </a:pPr>
            <a:r>
              <a:rPr lang="en-US" sz="1600" dirty="0">
                <a:solidFill>
                  <a:schemeClr val="bg1"/>
                </a:solidFill>
                <a:cs typeface="Courier New" pitchFamily="49" charset="0"/>
              </a:rPr>
              <a:t>View a description of all supported SD-UX attributes</a:t>
            </a:r>
            <a:br>
              <a:rPr lang="en-US" sz="1600" dirty="0">
                <a:solidFill>
                  <a:schemeClr val="bg1"/>
                </a:solidFill>
                <a:cs typeface="Courier New" pitchFamily="49" charset="0"/>
              </a:rPr>
            </a:br>
            <a:r>
              <a:rPr lang="en-US" sz="1600" dirty="0">
                <a:solidFill>
                  <a:schemeClr val="bg1"/>
                </a:solidFill>
                <a:latin typeface="Courier New" pitchFamily="49" charset="0"/>
                <a:cs typeface="Courier New" pitchFamily="49" charset="0"/>
              </a:rPr>
              <a:t># man 4 sd</a:t>
            </a:r>
            <a:endParaRPr lang="en-US" sz="1600" dirty="0">
              <a:solidFill>
                <a:schemeClr val="bg1"/>
              </a:solidFill>
            </a:endParaRPr>
          </a:p>
        </p:txBody>
      </p:sp>
      <p:sp>
        <p:nvSpPr>
          <p:cNvPr id="5" name="Rectangle 4"/>
          <p:cNvSpPr/>
          <p:nvPr/>
        </p:nvSpPr>
        <p:spPr>
          <a:xfrm>
            <a:off x="573024" y="1185069"/>
            <a:ext cx="8278368" cy="1066959"/>
          </a:xfrm>
          <a:prstGeom prst="rect">
            <a:avLst/>
          </a:prstGeom>
        </p:spPr>
        <p:txBody>
          <a:bodyPr wrap="square">
            <a:spAutoFit/>
          </a:bodyPr>
          <a:lstStyle/>
          <a:p>
            <a:pPr marL="228600" indent="-228600" eaLnBrk="0" hangingPunct="0">
              <a:spcBef>
                <a:spcPts val="200"/>
              </a:spcBef>
              <a:buFont typeface="Arial" charset="0"/>
              <a:buChar char="•"/>
            </a:pPr>
            <a:r>
              <a:rPr lang="en-US" sz="2000" dirty="0" smtClean="0">
                <a:solidFill>
                  <a:schemeClr val="bg1"/>
                </a:solidFill>
              </a:rPr>
              <a:t>Every SD-UX patch or product may have one or more attributes.</a:t>
            </a:r>
          </a:p>
          <a:p>
            <a:pPr marL="228600" indent="-228600" eaLnBrk="0" hangingPunct="0">
              <a:spcBef>
                <a:spcPts val="200"/>
              </a:spcBef>
              <a:buFont typeface="Arial" charset="0"/>
              <a:buChar char="•"/>
            </a:pPr>
            <a:r>
              <a:rPr lang="en-US" sz="2000" dirty="0" smtClean="0">
                <a:solidFill>
                  <a:schemeClr val="bg1"/>
                </a:solidFill>
              </a:rPr>
              <a:t>Attributes store SD-UX metadata information.</a:t>
            </a:r>
          </a:p>
          <a:p>
            <a:pPr marL="228600" indent="-228600" eaLnBrk="0" hangingPunct="0">
              <a:spcBef>
                <a:spcPts val="200"/>
              </a:spcBef>
              <a:buFont typeface="Arial" charset="0"/>
              <a:buChar char="•"/>
            </a:pPr>
            <a:r>
              <a:rPr lang="en-US" sz="2000" dirty="0" smtClean="0">
                <a:solidFill>
                  <a:schemeClr val="bg1"/>
                </a:solidFill>
              </a:rPr>
              <a:t>Some of the most useful patch attributes are shown below.</a:t>
            </a:r>
            <a:endParaRPr lang="en-US" sz="2000" dirty="0">
              <a:solidFill>
                <a:schemeClr val="bg1"/>
              </a:solidFill>
            </a:endParaRPr>
          </a:p>
        </p:txBody>
      </p:sp>
      <p:sp>
        <p:nvSpPr>
          <p:cNvPr id="8"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36</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a:xfrm>
            <a:off x="428625" y="114300"/>
            <a:ext cx="8264271" cy="885444"/>
          </a:xfrm>
        </p:spPr>
        <p:txBody>
          <a:bodyPr lIns="45720" rIns="0" bIns="0"/>
          <a:lstStyle/>
          <a:p>
            <a:r>
              <a:rPr lang="en-US" sz="3200" dirty="0" smtClean="0">
                <a:solidFill>
                  <a:schemeClr val="bg1"/>
                </a:solidFill>
              </a:rPr>
              <a:t>The </a:t>
            </a:r>
            <a:r>
              <a:rPr lang="en-US" sz="3200" dirty="0" smtClean="0">
                <a:solidFill>
                  <a:schemeClr val="bg1"/>
                </a:solidFill>
                <a:latin typeface="Courier New" pitchFamily="49" charset="0"/>
                <a:cs typeface="Courier New" pitchFamily="49" charset="0"/>
              </a:rPr>
              <a:t>state</a:t>
            </a:r>
            <a:r>
              <a:rPr lang="en-US" sz="3200" dirty="0" smtClean="0">
                <a:solidFill>
                  <a:schemeClr val="bg1"/>
                </a:solidFill>
              </a:rPr>
              <a:t> Attribute</a:t>
            </a:r>
          </a:p>
        </p:txBody>
      </p:sp>
      <p:graphicFrame>
        <p:nvGraphicFramePr>
          <p:cNvPr id="7" name="Table 6"/>
          <p:cNvGraphicFramePr>
            <a:graphicFrameLocks noGrp="1"/>
          </p:cNvGraphicFramePr>
          <p:nvPr/>
        </p:nvGraphicFramePr>
        <p:xfrm>
          <a:off x="647700" y="2273300"/>
          <a:ext cx="8001000" cy="3223260"/>
        </p:xfrm>
        <a:graphic>
          <a:graphicData uri="http://schemas.openxmlformats.org/drawingml/2006/table">
            <a:tbl>
              <a:tblPr/>
              <a:tblGrid>
                <a:gridCol w="1562100"/>
                <a:gridCol w="6438900"/>
              </a:tblGrid>
              <a:tr h="6000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State</a:t>
                      </a: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F4E44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Description</a:t>
                      </a: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F4E44C"/>
                    </a:solidFill>
                  </a:tcPr>
                </a:tc>
              </a:tr>
              <a:tr h="6000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Courier New" pitchFamily="49" charset="0"/>
                          <a:cs typeface="Courier New" pitchFamily="49" charset="0"/>
                        </a:rPr>
                        <a:t>installed</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rPr>
                        <a:t>Software has been successfully installed but has not been configured.</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r>
              <a:tr h="6000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Courier New" pitchFamily="49" charset="0"/>
                          <a:cs typeface="Courier New" pitchFamily="49" charset="0"/>
                        </a:rPr>
                        <a:t>configured</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rPr>
                        <a:t>Software has been successfully installed and configured. No further operations are required.</a:t>
                      </a:r>
                    </a:p>
                  </a:txBody>
                  <a:tcPr horzOverflow="overflow">
                    <a:lnL>
                      <a:noFill/>
                    </a:lnL>
                    <a:lnR>
                      <a:noFill/>
                    </a:lnR>
                    <a:lnT>
                      <a:noFill/>
                    </a:lnT>
                    <a:lnB>
                      <a:noFill/>
                    </a:lnB>
                    <a:lnTlToBr>
                      <a:noFill/>
                    </a:lnTlToBr>
                    <a:lnBlToTr>
                      <a:noFill/>
                    </a:lnBlToTr>
                    <a:solidFill>
                      <a:schemeClr val="bg1"/>
                    </a:solidFill>
                  </a:tcPr>
                </a:tc>
              </a:tr>
              <a:tr h="6000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Courier New" pitchFamily="49" charset="0"/>
                          <a:cs typeface="Courier New" pitchFamily="49" charset="0"/>
                        </a:rPr>
                        <a:t>corrupt</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rPr>
                        <a:t>SD-UX encountered an unexpected condition during software installation checks.</a:t>
                      </a:r>
                    </a:p>
                  </a:txBody>
                  <a:tcPr horzOverflow="overflow">
                    <a:lnL>
                      <a:noFill/>
                    </a:lnL>
                    <a:lnR>
                      <a:noFill/>
                    </a:lnR>
                    <a:lnT>
                      <a:noFill/>
                    </a:lnT>
                    <a:lnB>
                      <a:noFill/>
                    </a:lnB>
                    <a:lnTlToBr>
                      <a:noFill/>
                    </a:lnTlToBr>
                    <a:lnBlToTr>
                      <a:noFill/>
                    </a:lnBlToTr>
                    <a:solidFill>
                      <a:srgbClr val="E7E7E7"/>
                    </a:solidFill>
                  </a:tcPr>
                </a:tc>
              </a:tr>
              <a:tr h="6000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Courier New" pitchFamily="49" charset="0"/>
                          <a:cs typeface="Courier New" pitchFamily="49" charset="0"/>
                        </a:rPr>
                        <a:t>transient</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rPr>
                        <a:t>When SD-UX moves software from one location to another, the software is in a transient state. Interrupting a software management task may leave a patch in the transient state.</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9474" name="TextBox 7"/>
          <p:cNvSpPr txBox="1">
            <a:spLocks noChangeArrowheads="1"/>
          </p:cNvSpPr>
          <p:nvPr/>
        </p:nvSpPr>
        <p:spPr bwMode="auto">
          <a:xfrm>
            <a:off x="723900" y="5715000"/>
            <a:ext cx="5285421" cy="646331"/>
          </a:xfrm>
          <a:prstGeom prst="rect">
            <a:avLst/>
          </a:prstGeom>
          <a:noFill/>
          <a:ln w="9525">
            <a:noFill/>
            <a:miter lim="800000"/>
            <a:headEnd/>
            <a:tailEnd/>
          </a:ln>
        </p:spPr>
        <p:txBody>
          <a:bodyPr wrap="none">
            <a:spAutoFit/>
          </a:bodyPr>
          <a:lstStyle/>
          <a:p>
            <a:r>
              <a:rPr lang="en-US" dirty="0">
                <a:solidFill>
                  <a:schemeClr val="bg1"/>
                </a:solidFill>
              </a:rPr>
              <a:t>Verify </a:t>
            </a:r>
            <a:r>
              <a:rPr lang="en-US" dirty="0" smtClean="0">
                <a:solidFill>
                  <a:schemeClr val="bg1"/>
                </a:solidFill>
              </a:rPr>
              <a:t>patch </a:t>
            </a:r>
            <a:r>
              <a:rPr lang="en-US" dirty="0">
                <a:solidFill>
                  <a:schemeClr val="bg1"/>
                </a:solidFill>
              </a:rPr>
              <a:t>installation state</a:t>
            </a:r>
            <a:br>
              <a:rPr lang="en-US" dirty="0">
                <a:solidFill>
                  <a:schemeClr val="bg1"/>
                </a:solidFill>
              </a:rPr>
            </a:br>
            <a:r>
              <a:rPr lang="en-US" dirty="0">
                <a:solidFill>
                  <a:schemeClr val="bg1"/>
                </a:solidFill>
                <a:latin typeface="Courier New" pitchFamily="49" charset="0"/>
                <a:cs typeface="Courier New" pitchFamily="49" charset="0"/>
              </a:rPr>
              <a:t># swlist –l patch –a state </a:t>
            </a:r>
            <a:r>
              <a:rPr lang="en-US" dirty="0" smtClean="0">
                <a:solidFill>
                  <a:schemeClr val="bg1"/>
                </a:solidFill>
                <a:latin typeface="Courier New" pitchFamily="49" charset="0"/>
                <a:cs typeface="Courier New" pitchFamily="49" charset="0"/>
              </a:rPr>
              <a:t>PHCO_10000</a:t>
            </a:r>
            <a:endParaRPr lang="en-US" dirty="0">
              <a:solidFill>
                <a:schemeClr val="bg1"/>
              </a:solidFill>
              <a:latin typeface="Courier New" pitchFamily="49" charset="0"/>
              <a:cs typeface="Courier New" pitchFamily="49" charset="0"/>
            </a:endParaRPr>
          </a:p>
        </p:txBody>
      </p:sp>
      <p:sp>
        <p:nvSpPr>
          <p:cNvPr id="6" name="Rectangle 5"/>
          <p:cNvSpPr/>
          <p:nvPr/>
        </p:nvSpPr>
        <p:spPr>
          <a:xfrm>
            <a:off x="597408" y="1036612"/>
            <a:ext cx="8046720" cy="1015663"/>
          </a:xfrm>
          <a:prstGeom prst="rect">
            <a:avLst/>
          </a:prstGeom>
        </p:spPr>
        <p:txBody>
          <a:bodyPr wrap="square">
            <a:spAutoFit/>
          </a:bodyPr>
          <a:lstStyle/>
          <a:p>
            <a:pPr eaLnBrk="0" hangingPunct="0">
              <a:buFont typeface="Arial" charset="0"/>
              <a:buChar char="•"/>
            </a:pPr>
            <a:r>
              <a:rPr lang="en-US" sz="2000" dirty="0" smtClean="0">
                <a:solidFill>
                  <a:schemeClr val="bg1"/>
                </a:solidFill>
              </a:rPr>
              <a:t> Every fileset has a state attribute that indicates the current installation state.</a:t>
            </a:r>
          </a:p>
          <a:p>
            <a:pPr eaLnBrk="0" hangingPunct="0">
              <a:buFont typeface="Arial" charset="0"/>
              <a:buChar char="•"/>
            </a:pPr>
            <a:r>
              <a:rPr lang="en-US" sz="2000" dirty="0" smtClean="0">
                <a:solidFill>
                  <a:schemeClr val="bg1"/>
                </a:solidFill>
              </a:rPr>
              <a:t> After installing a patch, verify the patch </a:t>
            </a:r>
            <a:r>
              <a:rPr lang="en-US" sz="2000" dirty="0" smtClean="0">
                <a:solidFill>
                  <a:schemeClr val="bg1"/>
                </a:solidFill>
                <a:latin typeface="Courier New" pitchFamily="49" charset="0"/>
                <a:cs typeface="Courier New" pitchFamily="49" charset="0"/>
              </a:rPr>
              <a:t>state=configured</a:t>
            </a:r>
            <a:endParaRPr lang="en-US" sz="2000" dirty="0">
              <a:solidFill>
                <a:schemeClr val="bg1"/>
              </a:solidFill>
              <a:latin typeface="Courier New" pitchFamily="49" charset="0"/>
              <a:cs typeface="Courier New" pitchFamily="49" charset="0"/>
            </a:endParaRPr>
          </a:p>
        </p:txBody>
      </p:sp>
      <p:sp>
        <p:nvSpPr>
          <p:cNvPr id="10"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11"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37</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idx="4294967295"/>
          </p:nvPr>
        </p:nvSpPr>
        <p:spPr>
          <a:xfrm>
            <a:off x="428625" y="114300"/>
            <a:ext cx="8313039" cy="909828"/>
          </a:xfrm>
        </p:spPr>
        <p:txBody>
          <a:bodyPr lIns="45720" rIns="0" bIns="0"/>
          <a:lstStyle/>
          <a:p>
            <a:r>
              <a:rPr lang="en-US" sz="3200" dirty="0" smtClean="0">
                <a:solidFill>
                  <a:schemeClr val="bg1"/>
                </a:solidFill>
              </a:rPr>
              <a:t>The </a:t>
            </a:r>
            <a:r>
              <a:rPr lang="en-US" sz="3200" dirty="0" smtClean="0">
                <a:solidFill>
                  <a:schemeClr val="bg1"/>
                </a:solidFill>
                <a:latin typeface="Courier New" pitchFamily="49" charset="0"/>
                <a:cs typeface="Courier New" pitchFamily="49" charset="0"/>
              </a:rPr>
              <a:t>patch_state</a:t>
            </a:r>
            <a:r>
              <a:rPr lang="en-US" sz="3200" dirty="0" smtClean="0">
                <a:solidFill>
                  <a:schemeClr val="bg1"/>
                </a:solidFill>
              </a:rPr>
              <a:t> Attribute</a:t>
            </a:r>
          </a:p>
        </p:txBody>
      </p:sp>
      <p:graphicFrame>
        <p:nvGraphicFramePr>
          <p:cNvPr id="263189" name="Group 21"/>
          <p:cNvGraphicFramePr>
            <a:graphicFrameLocks noGrp="1"/>
          </p:cNvGraphicFramePr>
          <p:nvPr/>
        </p:nvGraphicFramePr>
        <p:xfrm>
          <a:off x="584200" y="2455863"/>
          <a:ext cx="8204200" cy="3251201"/>
        </p:xfrm>
        <a:graphic>
          <a:graphicData uri="http://schemas.openxmlformats.org/drawingml/2006/table">
            <a:tbl>
              <a:tblPr/>
              <a:tblGrid>
                <a:gridCol w="1601788"/>
                <a:gridCol w="6602412"/>
              </a:tblGrid>
              <a:tr h="5222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State</a:t>
                      </a: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F4E44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Description</a:t>
                      </a:r>
                    </a:p>
                  </a:txBody>
                  <a:tcPr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rgbClr val="F4E44C"/>
                    </a:solidFill>
                  </a:tcPr>
                </a:tc>
              </a:tr>
              <a:tr h="5222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Courier New" pitchFamily="49" charset="0"/>
                          <a:cs typeface="Courier New" pitchFamily="49" charset="0"/>
                        </a:rPr>
                        <a:t>applied</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rPr>
                        <a:t>The patch is currently active on the system and is the most recent member of its supersession chain on the system.</a:t>
                      </a:r>
                    </a:p>
                  </a:txBody>
                  <a:tcPr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r>
              <a:tr h="5365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Courier New" pitchFamily="49" charset="0"/>
                          <a:cs typeface="Courier New" pitchFamily="49" charset="0"/>
                        </a:rPr>
                        <a:t>committed</a:t>
                      </a:r>
                    </a:p>
                  </a:txBody>
                  <a:tcP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rPr>
                        <a:t>The patch's rollback files have been deleted, or the patch was installed without saving rollback files. The patch cannot be directly removed from the system. </a:t>
                      </a:r>
                    </a:p>
                  </a:txBody>
                  <a:tcPr horzOverflow="overflow">
                    <a:lnL>
                      <a:noFill/>
                    </a:lnL>
                    <a:lnR>
                      <a:noFill/>
                    </a:lnR>
                    <a:lnT>
                      <a:noFill/>
                    </a:lnT>
                    <a:lnB>
                      <a:noFill/>
                    </a:lnB>
                    <a:lnTlToBr>
                      <a:noFill/>
                    </a:lnTlToBr>
                    <a:lnBlToTr>
                      <a:noFill/>
                    </a:lnBlToTr>
                    <a:solidFill>
                      <a:schemeClr val="bg1"/>
                    </a:solidFill>
                  </a:tcPr>
                </a:tc>
              </a:tr>
              <a:tr h="5365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Courier New" pitchFamily="49" charset="0"/>
                          <a:cs typeface="Courier New" pitchFamily="49" charset="0"/>
                        </a:rPr>
                        <a:t>superseded</a:t>
                      </a:r>
                    </a:p>
                  </a:txBody>
                  <a:tcPr horzOverflow="overflow">
                    <a:lnL>
                      <a:noFill/>
                    </a:lnL>
                    <a:lnR>
                      <a:noFill/>
                    </a:lnR>
                    <a:lnT>
                      <a:noFill/>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rPr>
                        <a:t>The patch has been superseded by another patch that has been installed on the system. The patch is no longer active.</a:t>
                      </a:r>
                    </a:p>
                  </a:txBody>
                  <a:tcPr horzOverflow="overflow">
                    <a:lnL>
                      <a:noFill/>
                    </a:lnL>
                    <a:lnR>
                      <a:noFill/>
                    </a:lnR>
                    <a:lnT>
                      <a:noFill/>
                    </a:lnT>
                    <a:lnB>
                      <a:noFill/>
                    </a:lnB>
                    <a:lnTlToBr>
                      <a:noFill/>
                    </a:lnTlToBr>
                    <a:lnBlToTr>
                      <a:noFill/>
                    </a:lnBlToTr>
                    <a:solidFill>
                      <a:srgbClr val="E7E7E7"/>
                    </a:solidFill>
                  </a:tcPr>
                </a:tc>
              </a:tr>
              <a:tr h="7477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Courier New" pitchFamily="49" charset="0"/>
                          <a:cs typeface="Courier New" pitchFamily="49" charset="0"/>
                        </a:rPr>
                        <a:t>committed/</a:t>
                      </a:r>
                      <a:br>
                        <a:rPr kumimoji="0" lang="en-US" sz="1600" b="0" i="0" u="none" strike="noStrike" cap="none" normalizeH="0" baseline="0" smtClean="0">
                          <a:ln>
                            <a:noFill/>
                          </a:ln>
                          <a:solidFill>
                            <a:srgbClr val="000000"/>
                          </a:solidFill>
                          <a:effectLst/>
                          <a:latin typeface="Courier New" pitchFamily="49" charset="0"/>
                          <a:cs typeface="Courier New" pitchFamily="49" charset="0"/>
                        </a:rPr>
                      </a:br>
                      <a:r>
                        <a:rPr kumimoji="0" lang="en-US" sz="1600" b="0" i="0" u="none" strike="noStrike" cap="none" normalizeH="0" baseline="0" smtClean="0">
                          <a:ln>
                            <a:noFill/>
                          </a:ln>
                          <a:solidFill>
                            <a:srgbClr val="000000"/>
                          </a:solidFill>
                          <a:effectLst/>
                          <a:latin typeface="Courier New" pitchFamily="49" charset="0"/>
                          <a:cs typeface="Courier New" pitchFamily="49" charset="0"/>
                        </a:rPr>
                        <a:t>superseded</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rPr>
                        <a:t>The patch has been committed and superseded by another patch installed on the system. </a:t>
                      </a:r>
                    </a:p>
                  </a:txBody>
                  <a:tcPr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20498" name="TextBox 7"/>
          <p:cNvSpPr txBox="1">
            <a:spLocks noChangeArrowheads="1"/>
          </p:cNvSpPr>
          <p:nvPr/>
        </p:nvSpPr>
        <p:spPr bwMode="auto">
          <a:xfrm>
            <a:off x="609600" y="5922963"/>
            <a:ext cx="6400800" cy="646331"/>
          </a:xfrm>
          <a:prstGeom prst="rect">
            <a:avLst/>
          </a:prstGeom>
          <a:noFill/>
          <a:ln w="9525">
            <a:noFill/>
            <a:miter lim="800000"/>
            <a:headEnd/>
            <a:tailEnd/>
          </a:ln>
        </p:spPr>
        <p:txBody>
          <a:bodyPr wrap="square">
            <a:spAutoFit/>
          </a:bodyPr>
          <a:lstStyle/>
          <a:p>
            <a:r>
              <a:rPr lang="en-US" dirty="0">
                <a:solidFill>
                  <a:schemeClr val="bg1"/>
                </a:solidFill>
              </a:rPr>
              <a:t>Verify </a:t>
            </a:r>
            <a:r>
              <a:rPr lang="en-US" dirty="0" smtClean="0">
                <a:solidFill>
                  <a:schemeClr val="bg1"/>
                </a:solidFill>
                <a:latin typeface="Courier New" pitchFamily="49" charset="0"/>
                <a:cs typeface="Courier New" pitchFamily="49" charset="0"/>
              </a:rPr>
              <a:t>patch_state</a:t>
            </a:r>
            <a:r>
              <a:rPr lang="en-US" dirty="0">
                <a:solidFill>
                  <a:schemeClr val="bg1"/>
                </a:solidFill>
              </a:rPr>
              <a:t/>
            </a:r>
            <a:br>
              <a:rPr lang="en-US" dirty="0">
                <a:solidFill>
                  <a:schemeClr val="bg1"/>
                </a:solidFill>
              </a:rPr>
            </a:br>
            <a:r>
              <a:rPr lang="en-US" dirty="0">
                <a:solidFill>
                  <a:schemeClr val="bg1"/>
                </a:solidFill>
                <a:latin typeface="Courier New" pitchFamily="49" charset="0"/>
                <a:cs typeface="Courier New" pitchFamily="49" charset="0"/>
              </a:rPr>
              <a:t># swlist –l patch –a patch_state </a:t>
            </a:r>
            <a:r>
              <a:rPr lang="en-US" dirty="0" smtClean="0">
                <a:solidFill>
                  <a:schemeClr val="bg1"/>
                </a:solidFill>
                <a:latin typeface="Courier New" pitchFamily="49" charset="0"/>
                <a:cs typeface="Courier New" pitchFamily="49" charset="0"/>
              </a:rPr>
              <a:t>PHCO_10000</a:t>
            </a:r>
            <a:endParaRPr lang="en-US" dirty="0">
              <a:solidFill>
                <a:schemeClr val="bg1"/>
              </a:solidFill>
              <a:latin typeface="Courier New" pitchFamily="49" charset="0"/>
              <a:cs typeface="Courier New" pitchFamily="49" charset="0"/>
            </a:endParaRPr>
          </a:p>
        </p:txBody>
      </p:sp>
      <p:sp>
        <p:nvSpPr>
          <p:cNvPr id="6" name="Rectangle 5"/>
          <p:cNvSpPr/>
          <p:nvPr/>
        </p:nvSpPr>
        <p:spPr>
          <a:xfrm>
            <a:off x="536448" y="1190720"/>
            <a:ext cx="8266176" cy="1015663"/>
          </a:xfrm>
          <a:prstGeom prst="rect">
            <a:avLst/>
          </a:prstGeom>
        </p:spPr>
        <p:txBody>
          <a:bodyPr wrap="square">
            <a:spAutoFit/>
          </a:bodyPr>
          <a:lstStyle/>
          <a:p>
            <a:pPr marL="228600" indent="-228600" eaLnBrk="0" hangingPunct="0">
              <a:buFont typeface="Arial" charset="0"/>
              <a:buChar char="•"/>
            </a:pPr>
            <a:r>
              <a:rPr lang="en-US" sz="2000" dirty="0" smtClean="0">
                <a:solidFill>
                  <a:schemeClr val="bg1"/>
                </a:solidFill>
              </a:rPr>
              <a:t>Patches have an additional </a:t>
            </a:r>
            <a:r>
              <a:rPr lang="en-US" sz="2000" dirty="0" smtClean="0">
                <a:solidFill>
                  <a:schemeClr val="bg1"/>
                </a:solidFill>
                <a:latin typeface="Courier New" pitchFamily="49" charset="0"/>
                <a:cs typeface="Courier New" pitchFamily="49" charset="0"/>
              </a:rPr>
              <a:t>patch_state</a:t>
            </a:r>
            <a:r>
              <a:rPr lang="en-US" sz="2000" dirty="0" smtClean="0">
                <a:solidFill>
                  <a:schemeClr val="bg1"/>
                </a:solidFill>
              </a:rPr>
              <a:t> attribute that indicates the status of the patch.</a:t>
            </a:r>
          </a:p>
          <a:p>
            <a:pPr marL="228600" indent="-228600" eaLnBrk="0" hangingPunct="0">
              <a:buFont typeface="Arial" charset="0"/>
              <a:buChar char="•"/>
            </a:pPr>
            <a:r>
              <a:rPr lang="en-US" sz="2000" dirty="0" smtClean="0">
                <a:solidFill>
                  <a:schemeClr val="bg1"/>
                </a:solidFill>
                <a:cs typeface="Courier New" pitchFamily="49" charset="0"/>
              </a:rPr>
              <a:t>After installing a new patch, verify the </a:t>
            </a:r>
            <a:r>
              <a:rPr lang="en-US" sz="2000" dirty="0" smtClean="0">
                <a:solidFill>
                  <a:schemeClr val="bg1"/>
                </a:solidFill>
              </a:rPr>
              <a:t>patch</a:t>
            </a:r>
            <a:r>
              <a:rPr lang="en-US" sz="2000" dirty="0" smtClean="0">
                <a:solidFill>
                  <a:schemeClr val="bg1"/>
                </a:solidFill>
                <a:cs typeface="Courier New" pitchFamily="49" charset="0"/>
              </a:rPr>
              <a:t> </a:t>
            </a:r>
            <a:r>
              <a:rPr lang="en-US" sz="2000" dirty="0" smtClean="0">
                <a:solidFill>
                  <a:schemeClr val="bg1"/>
                </a:solidFill>
                <a:latin typeface="Courier New" pitchFamily="49" charset="0"/>
                <a:cs typeface="Courier New" pitchFamily="49" charset="0"/>
              </a:rPr>
              <a:t>patch_state=applied</a:t>
            </a:r>
            <a:endParaRPr lang="en-US" sz="2000" dirty="0">
              <a:solidFill>
                <a:schemeClr val="bg1"/>
              </a:solidFill>
              <a:latin typeface="Courier New" pitchFamily="49" charset="0"/>
              <a:cs typeface="Courier New" pitchFamily="49" charset="0"/>
            </a:endParaRPr>
          </a:p>
        </p:txBody>
      </p:sp>
      <p:sp>
        <p:nvSpPr>
          <p:cNvPr id="9"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10"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38</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a:xfrm>
            <a:off x="428625" y="114300"/>
            <a:ext cx="7629525" cy="934212"/>
          </a:xfrm>
        </p:spPr>
        <p:txBody>
          <a:bodyPr lIns="45720" rIns="0" bIns="0"/>
          <a:lstStyle/>
          <a:p>
            <a:r>
              <a:rPr lang="en-US" sz="3200" dirty="0" smtClean="0">
                <a:solidFill>
                  <a:schemeClr val="bg1"/>
                </a:solidFill>
              </a:rPr>
              <a:t>The </a:t>
            </a:r>
            <a:r>
              <a:rPr lang="en-US" sz="3200" dirty="0" smtClean="0">
                <a:solidFill>
                  <a:schemeClr val="bg1"/>
                </a:solidFill>
                <a:latin typeface="Courier New" pitchFamily="49" charset="0"/>
                <a:cs typeface="Courier New" pitchFamily="49" charset="0"/>
              </a:rPr>
              <a:t>category_tag</a:t>
            </a:r>
            <a:r>
              <a:rPr lang="en-US" sz="3200" dirty="0" smtClean="0">
                <a:solidFill>
                  <a:schemeClr val="bg1"/>
                </a:solidFill>
                <a:cs typeface="Courier New" pitchFamily="49" charset="0"/>
              </a:rPr>
              <a:t> </a:t>
            </a:r>
            <a:r>
              <a:rPr lang="en-US" sz="3200" dirty="0" smtClean="0">
                <a:solidFill>
                  <a:schemeClr val="bg1"/>
                </a:solidFill>
              </a:rPr>
              <a:t>Attribute</a:t>
            </a:r>
          </a:p>
        </p:txBody>
      </p:sp>
      <p:sp>
        <p:nvSpPr>
          <p:cNvPr id="21508" name="TextBox 5"/>
          <p:cNvSpPr txBox="1">
            <a:spLocks noChangeArrowheads="1"/>
          </p:cNvSpPr>
          <p:nvPr/>
        </p:nvSpPr>
        <p:spPr bwMode="auto">
          <a:xfrm>
            <a:off x="533908" y="3230880"/>
            <a:ext cx="8454559" cy="2754600"/>
          </a:xfrm>
          <a:prstGeom prst="rect">
            <a:avLst/>
          </a:prstGeom>
          <a:noFill/>
          <a:ln w="9525">
            <a:noFill/>
            <a:miter lim="800000"/>
            <a:headEnd/>
            <a:tailEnd/>
          </a:ln>
        </p:spPr>
        <p:txBody>
          <a:bodyPr wrap="none">
            <a:spAutoFit/>
          </a:bodyPr>
          <a:lstStyle/>
          <a:p>
            <a:pPr>
              <a:spcBef>
                <a:spcPts val="1800"/>
              </a:spcBef>
            </a:pPr>
            <a:r>
              <a:rPr lang="en-US" sz="1600" dirty="0">
                <a:solidFill>
                  <a:schemeClr val="bg1"/>
                </a:solidFill>
              </a:rPr>
              <a:t>View a list of all category tags present on this system or depot</a:t>
            </a:r>
            <a:br>
              <a:rPr lang="en-US" sz="1600" dirty="0">
                <a:solidFill>
                  <a:schemeClr val="bg1"/>
                </a:solidFill>
              </a:rPr>
            </a:br>
            <a:r>
              <a:rPr lang="en-US" sz="1600" dirty="0">
                <a:solidFill>
                  <a:schemeClr val="bg1"/>
                </a:solidFill>
                <a:latin typeface="Courier New" pitchFamily="49" charset="0"/>
                <a:cs typeface="Courier New" pitchFamily="49" charset="0"/>
              </a:rPr>
              <a:t># swlist –l category [-s /depot]</a:t>
            </a:r>
          </a:p>
          <a:p>
            <a:pPr>
              <a:spcBef>
                <a:spcPts val="1800"/>
              </a:spcBef>
            </a:pPr>
            <a:r>
              <a:rPr lang="en-US" sz="1600" dirty="0">
                <a:solidFill>
                  <a:schemeClr val="bg1"/>
                </a:solidFill>
                <a:cs typeface="Courier New" pitchFamily="49" charset="0"/>
              </a:rPr>
              <a:t>View a specific patch’s list of category tags</a:t>
            </a:r>
            <a:r>
              <a:rPr lang="en-US" sz="1600" dirty="0">
                <a:solidFill>
                  <a:schemeClr val="bg1"/>
                </a:solidFill>
                <a:latin typeface="Courier New" pitchFamily="49" charset="0"/>
                <a:cs typeface="Courier New" pitchFamily="49" charset="0"/>
              </a:rPr>
              <a:t/>
            </a:r>
            <a:br>
              <a:rPr lang="en-US" sz="1600" dirty="0">
                <a:solidFill>
                  <a:schemeClr val="bg1"/>
                </a:solidFill>
                <a:latin typeface="Courier New" pitchFamily="49" charset="0"/>
                <a:cs typeface="Courier New" pitchFamily="49" charset="0"/>
              </a:rPr>
            </a:br>
            <a:r>
              <a:rPr lang="en-US" sz="1600" dirty="0">
                <a:solidFill>
                  <a:schemeClr val="bg1"/>
                </a:solidFill>
                <a:latin typeface="Courier New" pitchFamily="49" charset="0"/>
                <a:cs typeface="Courier New" pitchFamily="49" charset="0"/>
              </a:rPr>
              <a:t># swlist –l product [-s /depot] –a category_tag PHCO_1000</a:t>
            </a:r>
          </a:p>
          <a:p>
            <a:pPr>
              <a:spcBef>
                <a:spcPts val="1800"/>
              </a:spcBef>
            </a:pPr>
            <a:r>
              <a:rPr lang="en-US" sz="1600" dirty="0">
                <a:solidFill>
                  <a:schemeClr val="bg1"/>
                </a:solidFill>
                <a:cs typeface="Courier New" pitchFamily="49" charset="0"/>
              </a:rPr>
              <a:t>List all patches that fix critical defects</a:t>
            </a:r>
            <a:br>
              <a:rPr lang="en-US" sz="1600" dirty="0">
                <a:solidFill>
                  <a:schemeClr val="bg1"/>
                </a:solidFill>
                <a:cs typeface="Courier New" pitchFamily="49" charset="0"/>
              </a:rPr>
            </a:br>
            <a:r>
              <a:rPr lang="en-US" sz="1600" dirty="0">
                <a:solidFill>
                  <a:schemeClr val="bg1"/>
                </a:solidFill>
                <a:latin typeface="Courier New" pitchFamily="49" charset="0"/>
                <a:cs typeface="Courier New" pitchFamily="49" charset="0"/>
              </a:rPr>
              <a:t># swlist –l product [-s /depot] –a category_tag ″PH*,c=critical″</a:t>
            </a:r>
          </a:p>
          <a:p>
            <a:pPr>
              <a:spcBef>
                <a:spcPts val="1800"/>
              </a:spcBef>
            </a:pPr>
            <a:r>
              <a:rPr lang="en-US" sz="1600" dirty="0">
                <a:solidFill>
                  <a:schemeClr val="bg1"/>
                </a:solidFill>
                <a:cs typeface="Courier New" pitchFamily="49" charset="0"/>
              </a:rPr>
              <a:t>List all enhancement patches </a:t>
            </a:r>
            <a:br>
              <a:rPr lang="en-US" sz="1600" dirty="0">
                <a:solidFill>
                  <a:schemeClr val="bg1"/>
                </a:solidFill>
                <a:cs typeface="Courier New" pitchFamily="49" charset="0"/>
              </a:rPr>
            </a:br>
            <a:r>
              <a:rPr lang="en-US" sz="1600" dirty="0">
                <a:solidFill>
                  <a:schemeClr val="bg1"/>
                </a:solidFill>
                <a:latin typeface="Courier New" pitchFamily="49" charset="0"/>
                <a:cs typeface="Courier New" pitchFamily="49" charset="0"/>
              </a:rPr>
              <a:t># swlist –l product [-s /depot] –a category_tag ″PH*,c=enhancement″</a:t>
            </a:r>
          </a:p>
        </p:txBody>
      </p:sp>
      <p:sp>
        <p:nvSpPr>
          <p:cNvPr id="5" name="Rectangle 4"/>
          <p:cNvSpPr/>
          <p:nvPr/>
        </p:nvSpPr>
        <p:spPr>
          <a:xfrm>
            <a:off x="487680" y="1173766"/>
            <a:ext cx="8327136" cy="1785104"/>
          </a:xfrm>
          <a:prstGeom prst="rect">
            <a:avLst/>
          </a:prstGeom>
        </p:spPr>
        <p:txBody>
          <a:bodyPr wrap="square">
            <a:spAutoFit/>
          </a:bodyPr>
          <a:lstStyle/>
          <a:p>
            <a:pPr marL="228600" indent="-228600" eaLnBrk="0" hangingPunct="0">
              <a:spcBef>
                <a:spcPts val="400"/>
              </a:spcBef>
              <a:buFont typeface="Arial" charset="0"/>
              <a:buChar char="•"/>
            </a:pPr>
            <a:r>
              <a:rPr lang="en-US" sz="2000" dirty="0" smtClean="0">
                <a:solidFill>
                  <a:schemeClr val="bg1"/>
                </a:solidFill>
              </a:rPr>
              <a:t>Every patch has a </a:t>
            </a:r>
            <a:r>
              <a:rPr lang="en-US" sz="2000" dirty="0" smtClean="0">
                <a:solidFill>
                  <a:schemeClr val="bg1"/>
                </a:solidFill>
                <a:latin typeface="Courier New" pitchFamily="49" charset="0"/>
                <a:cs typeface="Courier New" pitchFamily="49" charset="0"/>
              </a:rPr>
              <a:t>category_tag</a:t>
            </a:r>
            <a:r>
              <a:rPr lang="en-US" sz="2000" dirty="0" smtClean="0">
                <a:solidFill>
                  <a:schemeClr val="bg1"/>
                </a:solidFill>
              </a:rPr>
              <a:t> attribute containing one or more categories.</a:t>
            </a:r>
          </a:p>
          <a:p>
            <a:pPr marL="228600" indent="-228600" eaLnBrk="0" hangingPunct="0">
              <a:spcBef>
                <a:spcPts val="400"/>
              </a:spcBef>
              <a:buFont typeface="Arial" charset="0"/>
              <a:buChar char="•"/>
            </a:pPr>
            <a:r>
              <a:rPr lang="en-US" sz="2000" dirty="0" smtClean="0">
                <a:solidFill>
                  <a:schemeClr val="bg1"/>
                </a:solidFill>
              </a:rPr>
              <a:t>Some common tags include:</a:t>
            </a:r>
          </a:p>
          <a:p>
            <a:pPr marL="576263" lvl="1" indent="-228600" eaLnBrk="0" hangingPunct="0">
              <a:spcBef>
                <a:spcPts val="400"/>
              </a:spcBef>
              <a:buFont typeface="Arial" charset="0"/>
              <a:buChar char="•"/>
            </a:pPr>
            <a:r>
              <a:rPr lang="en-US" sz="2000" dirty="0" smtClean="0">
                <a:solidFill>
                  <a:schemeClr val="bg1"/>
                </a:solidFill>
              </a:rPr>
              <a:t>critical, enhancement, hardware_enablement, firmware</a:t>
            </a:r>
          </a:p>
          <a:p>
            <a:pPr marL="228600" indent="-228600" eaLnBrk="0" hangingPunct="0">
              <a:spcBef>
                <a:spcPts val="400"/>
              </a:spcBef>
              <a:buFont typeface="Arial" charset="0"/>
              <a:buChar char="•"/>
            </a:pPr>
            <a:r>
              <a:rPr lang="en-US" sz="2000" dirty="0" smtClean="0">
                <a:solidFill>
                  <a:schemeClr val="bg1"/>
                </a:solidFill>
              </a:rPr>
              <a:t>Category tags can be used as filters when listing patches.</a:t>
            </a:r>
            <a:endParaRPr lang="en-US" sz="2000" dirty="0">
              <a:solidFill>
                <a:schemeClr val="bg1"/>
              </a:solidFill>
            </a:endParaRPr>
          </a:p>
        </p:txBody>
      </p:sp>
      <p:sp>
        <p:nvSpPr>
          <p:cNvPr id="8"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39</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title"/>
          </p:nvPr>
        </p:nvSpPr>
        <p:spPr>
          <a:xfrm>
            <a:off x="428625" y="114300"/>
            <a:ext cx="7629525" cy="1117092"/>
          </a:xfrm>
        </p:spPr>
        <p:txBody>
          <a:bodyPr/>
          <a:lstStyle/>
          <a:p>
            <a:r>
              <a:rPr lang="en-US" sz="3200" dirty="0" smtClean="0">
                <a:solidFill>
                  <a:schemeClr val="bg1"/>
                </a:solidFill>
              </a:rPr>
              <a:t>HP-UX Patch Sources</a:t>
            </a:r>
          </a:p>
        </p:txBody>
      </p:sp>
      <p:sp>
        <p:nvSpPr>
          <p:cNvPr id="22531" name="Rectangle 8"/>
          <p:cNvSpPr>
            <a:spLocks noGrp="1" noChangeArrowheads="1"/>
          </p:cNvSpPr>
          <p:nvPr>
            <p:ph type="body" idx="1"/>
          </p:nvPr>
        </p:nvSpPr>
        <p:spPr>
          <a:xfrm>
            <a:off x="400050" y="1426464"/>
            <a:ext cx="8512302" cy="4979099"/>
          </a:xfrm>
        </p:spPr>
        <p:txBody>
          <a:bodyPr/>
          <a:lstStyle/>
          <a:p>
            <a:pPr>
              <a:lnSpc>
                <a:spcPct val="80000"/>
              </a:lnSpc>
            </a:pPr>
            <a:r>
              <a:rPr lang="en-US" sz="2000" dirty="0" smtClean="0">
                <a:solidFill>
                  <a:schemeClr val="bg1"/>
                </a:solidFill>
              </a:rPr>
              <a:t>HPSC patch database</a:t>
            </a:r>
          </a:p>
          <a:p>
            <a:pPr>
              <a:lnSpc>
                <a:spcPct val="80000"/>
              </a:lnSpc>
              <a:buNone/>
            </a:pPr>
            <a:r>
              <a:rPr lang="en-US" sz="2000" dirty="0" smtClean="0">
                <a:solidFill>
                  <a:schemeClr val="bg1"/>
                </a:solidFill>
              </a:rPr>
              <a:t>   </a:t>
            </a:r>
            <a:r>
              <a:rPr lang="en-US" sz="1800" dirty="0" smtClean="0">
                <a:solidFill>
                  <a:schemeClr val="bg1"/>
                </a:solidFill>
              </a:rPr>
              <a:t>Online database containing all available patches, accessible via FTP and HTTP</a:t>
            </a:r>
            <a:br>
              <a:rPr lang="en-US" sz="1800" dirty="0" smtClean="0">
                <a:solidFill>
                  <a:schemeClr val="bg1"/>
                </a:solidFill>
              </a:rPr>
            </a:br>
            <a:endParaRPr lang="en-US" sz="1800" dirty="0" smtClean="0">
              <a:solidFill>
                <a:schemeClr val="bg1"/>
              </a:solidFill>
            </a:endParaRPr>
          </a:p>
          <a:p>
            <a:pPr>
              <a:lnSpc>
                <a:spcPct val="80000"/>
              </a:lnSpc>
            </a:pPr>
            <a:r>
              <a:rPr lang="en-US" sz="2000" dirty="0" smtClean="0">
                <a:solidFill>
                  <a:schemeClr val="bg1"/>
                </a:solidFill>
              </a:rPr>
              <a:t>BUNDLE11i, HWEnable, and QPK patch bundles</a:t>
            </a:r>
          </a:p>
          <a:p>
            <a:pPr>
              <a:lnSpc>
                <a:spcPct val="80000"/>
              </a:lnSpc>
              <a:buNone/>
            </a:pPr>
            <a:r>
              <a:rPr lang="en-US" sz="2000" dirty="0" smtClean="0">
                <a:solidFill>
                  <a:schemeClr val="bg1"/>
                </a:solidFill>
              </a:rPr>
              <a:t>   </a:t>
            </a:r>
            <a:r>
              <a:rPr lang="en-US" sz="1800" dirty="0" smtClean="0">
                <a:solidFill>
                  <a:schemeClr val="bg1"/>
                </a:solidFill>
              </a:rPr>
              <a:t>Patch bundles containing critical, tested Operating Environment patches</a:t>
            </a:r>
            <a:br>
              <a:rPr lang="en-US" sz="1800" dirty="0" smtClean="0">
                <a:solidFill>
                  <a:schemeClr val="bg1"/>
                </a:solidFill>
              </a:rPr>
            </a:br>
            <a:r>
              <a:rPr lang="en-US" sz="1800" dirty="0" smtClean="0">
                <a:solidFill>
                  <a:schemeClr val="bg1"/>
                </a:solidFill>
              </a:rPr>
              <a:t> </a:t>
            </a:r>
          </a:p>
          <a:p>
            <a:pPr>
              <a:lnSpc>
                <a:spcPct val="80000"/>
              </a:lnSpc>
            </a:pPr>
            <a:r>
              <a:rPr lang="en-US" sz="2000" dirty="0" smtClean="0">
                <a:solidFill>
                  <a:schemeClr val="bg1"/>
                </a:solidFill>
              </a:rPr>
              <a:t>HPSC patch tapes</a:t>
            </a:r>
            <a:endParaRPr lang="en-US" sz="1800" dirty="0" smtClean="0">
              <a:solidFill>
                <a:schemeClr val="bg1"/>
              </a:solidFill>
            </a:endParaRPr>
          </a:p>
          <a:p>
            <a:pPr>
              <a:lnSpc>
                <a:spcPct val="80000"/>
              </a:lnSpc>
              <a:buNone/>
            </a:pPr>
            <a:r>
              <a:rPr lang="en-US" sz="1800" dirty="0" smtClean="0">
                <a:solidFill>
                  <a:schemeClr val="bg1"/>
                </a:solidFill>
              </a:rPr>
              <a:t>    Custom patch tapes available to some customers with support contracts</a:t>
            </a:r>
            <a:br>
              <a:rPr lang="en-US" sz="1800" dirty="0" smtClean="0">
                <a:solidFill>
                  <a:schemeClr val="bg1"/>
                </a:solidFill>
              </a:rPr>
            </a:br>
            <a:endParaRPr lang="en-US" sz="1800" dirty="0" smtClean="0">
              <a:solidFill>
                <a:schemeClr val="bg1"/>
              </a:solidFill>
            </a:endParaRPr>
          </a:p>
          <a:p>
            <a:pPr>
              <a:lnSpc>
                <a:spcPct val="80000"/>
              </a:lnSpc>
            </a:pPr>
            <a:r>
              <a:rPr lang="en-US" sz="2000" dirty="0" smtClean="0">
                <a:solidFill>
                  <a:schemeClr val="bg1"/>
                </a:solidFill>
              </a:rPr>
              <a:t>Local or remote SD-UX depot server</a:t>
            </a:r>
          </a:p>
          <a:p>
            <a:pPr>
              <a:lnSpc>
                <a:spcPct val="80000"/>
              </a:lnSpc>
              <a:buNone/>
            </a:pPr>
            <a:r>
              <a:rPr lang="en-US" sz="2000" dirty="0" smtClean="0">
                <a:solidFill>
                  <a:schemeClr val="bg1"/>
                </a:solidFill>
              </a:rPr>
              <a:t>   </a:t>
            </a:r>
            <a:r>
              <a:rPr lang="en-US" sz="1800" dirty="0" smtClean="0">
                <a:solidFill>
                  <a:schemeClr val="bg1"/>
                </a:solidFill>
              </a:rPr>
              <a:t>Locally managed depot containing patches approved for your environment</a:t>
            </a:r>
          </a:p>
        </p:txBody>
      </p:sp>
      <p:sp>
        <p:nvSpPr>
          <p:cNvPr id="7" name="Date Placeholder 6"/>
          <p:cNvSpPr>
            <a:spLocks noGrp="1"/>
          </p:cNvSpPr>
          <p:nvPr>
            <p:ph type="dt" sz="half" idx="10"/>
          </p:nvPr>
        </p:nvSpPr>
        <p:spPr/>
        <p:txBody>
          <a:bodyPr/>
          <a:lstStyle/>
          <a:p>
            <a:pPr>
              <a:defRPr/>
            </a:pPr>
            <a:r>
              <a:rPr lang="en-US" smtClean="0"/>
              <a:t>Last Updated in March 2012</a:t>
            </a:r>
            <a:endParaRPr lang="en-US"/>
          </a:p>
        </p:txBody>
      </p:sp>
      <p:sp>
        <p:nvSpPr>
          <p:cNvPr id="8" name="Slide Number Placeholder 7"/>
          <p:cNvSpPr>
            <a:spLocks noGrp="1"/>
          </p:cNvSpPr>
          <p:nvPr>
            <p:ph type="sldNum" sz="quarter" idx="12"/>
          </p:nvPr>
        </p:nvSpPr>
        <p:spPr/>
        <p:txBody>
          <a:bodyPr/>
          <a:lstStyle/>
          <a:p>
            <a:pPr>
              <a:defRPr/>
            </a:pPr>
            <a:fld id="{A290F020-1472-41B1-8108-E7AB42EDA8E8}" type="slidenum">
              <a:rPr lang="en-US" smtClean="0"/>
              <a:pPr>
                <a:defRPr/>
              </a:pPr>
              <a:t>40</a:t>
            </a:fld>
            <a:endParaRPr lang="en-US"/>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28625" y="114300"/>
            <a:ext cx="7629525" cy="1056132"/>
          </a:xfrm>
        </p:spPr>
        <p:txBody>
          <a:bodyPr lIns="45720" rIns="0" bIns="0"/>
          <a:lstStyle/>
          <a:p>
            <a:r>
              <a:rPr lang="en-US" sz="3200" dirty="0" smtClean="0">
                <a:solidFill>
                  <a:schemeClr val="bg1"/>
                </a:solidFill>
              </a:rPr>
              <a:t>HP-UX Patch Tools</a:t>
            </a:r>
          </a:p>
        </p:txBody>
      </p:sp>
      <p:sp>
        <p:nvSpPr>
          <p:cNvPr id="23555" name="Rectangle 7"/>
          <p:cNvSpPr>
            <a:spLocks noGrp="1" noChangeArrowheads="1"/>
          </p:cNvSpPr>
          <p:nvPr>
            <p:ph type="body" idx="1"/>
          </p:nvPr>
        </p:nvSpPr>
        <p:spPr>
          <a:xfrm>
            <a:off x="400050" y="1402080"/>
            <a:ext cx="8426958" cy="4913375"/>
          </a:xfrm>
        </p:spPr>
        <p:txBody>
          <a:bodyPr/>
          <a:lstStyle/>
          <a:p>
            <a:pPr>
              <a:lnSpc>
                <a:spcPct val="80000"/>
              </a:lnSpc>
              <a:spcBef>
                <a:spcPts val="1200"/>
              </a:spcBef>
              <a:spcAft>
                <a:spcPct val="0"/>
              </a:spcAft>
            </a:pPr>
            <a:r>
              <a:rPr lang="en-US" sz="2000" dirty="0" smtClean="0">
                <a:solidFill>
                  <a:schemeClr val="bg1"/>
                </a:solidFill>
              </a:rPr>
              <a:t>SD-UX utilities: </a:t>
            </a:r>
            <a:r>
              <a:rPr lang="en-US" sz="2000" dirty="0" smtClean="0">
                <a:solidFill>
                  <a:schemeClr val="bg1"/>
                </a:solidFill>
                <a:latin typeface="Courier New" pitchFamily="49" charset="0"/>
              </a:rPr>
              <a:t>swinstall</a:t>
            </a:r>
            <a:r>
              <a:rPr lang="en-US" sz="2000" dirty="0" smtClean="0">
                <a:solidFill>
                  <a:schemeClr val="bg1"/>
                </a:solidFill>
              </a:rPr>
              <a:t>, </a:t>
            </a:r>
            <a:r>
              <a:rPr lang="en-US" sz="2000" dirty="0" smtClean="0">
                <a:solidFill>
                  <a:schemeClr val="bg1"/>
                </a:solidFill>
                <a:latin typeface="Courier New" pitchFamily="49" charset="0"/>
              </a:rPr>
              <a:t>swlist</a:t>
            </a:r>
            <a:r>
              <a:rPr lang="en-US" sz="2000" dirty="0" smtClean="0">
                <a:solidFill>
                  <a:schemeClr val="bg1"/>
                </a:solidFill>
              </a:rPr>
              <a:t>, </a:t>
            </a:r>
            <a:r>
              <a:rPr lang="en-US" sz="2000" dirty="0" smtClean="0">
                <a:solidFill>
                  <a:schemeClr val="bg1"/>
                </a:solidFill>
                <a:latin typeface="Courier New" pitchFamily="49" charset="0"/>
              </a:rPr>
              <a:t>swremove</a:t>
            </a:r>
            <a:r>
              <a:rPr lang="en-US" sz="2000" dirty="0" smtClean="0">
                <a:solidFill>
                  <a:schemeClr val="bg1"/>
                </a:solidFill>
              </a:rPr>
              <a:t>, </a:t>
            </a:r>
            <a:r>
              <a:rPr lang="en-US" sz="2000" dirty="0" smtClean="0">
                <a:solidFill>
                  <a:schemeClr val="bg1"/>
                </a:solidFill>
                <a:latin typeface="Courier New" pitchFamily="49" charset="0"/>
              </a:rPr>
              <a:t>swcopy, swverify</a:t>
            </a:r>
          </a:p>
          <a:p>
            <a:pPr>
              <a:lnSpc>
                <a:spcPct val="80000"/>
              </a:lnSpc>
              <a:spcBef>
                <a:spcPts val="1200"/>
              </a:spcBef>
              <a:spcAft>
                <a:spcPct val="0"/>
              </a:spcAft>
              <a:buNone/>
            </a:pPr>
            <a:r>
              <a:rPr lang="en-US" sz="2000" dirty="0" smtClean="0">
                <a:solidFill>
                  <a:schemeClr val="bg1"/>
                </a:solidFill>
                <a:latin typeface="Courier New" pitchFamily="49" charset="0"/>
              </a:rPr>
              <a:t>  </a:t>
            </a:r>
            <a:r>
              <a:rPr lang="en-US" sz="1800" dirty="0" smtClean="0">
                <a:solidFill>
                  <a:schemeClr val="bg1"/>
                </a:solidFill>
              </a:rPr>
              <a:t>Standard SD-UX utilities for installing, listing, and removing patches</a:t>
            </a:r>
          </a:p>
          <a:p>
            <a:pPr>
              <a:lnSpc>
                <a:spcPct val="80000"/>
              </a:lnSpc>
              <a:spcBef>
                <a:spcPts val="1200"/>
              </a:spcBef>
              <a:spcAft>
                <a:spcPct val="0"/>
              </a:spcAft>
            </a:pPr>
            <a:r>
              <a:rPr lang="en-AU" sz="1800" dirty="0" smtClean="0">
                <a:solidFill>
                  <a:schemeClr val="bg1"/>
                </a:solidFill>
              </a:rPr>
              <a:t>Software Manager.</a:t>
            </a:r>
            <a:endParaRPr lang="en-US" sz="1800" dirty="0" smtClean="0">
              <a:solidFill>
                <a:schemeClr val="bg1"/>
              </a:solidFill>
            </a:endParaRPr>
          </a:p>
          <a:p>
            <a:pPr>
              <a:lnSpc>
                <a:spcPct val="80000"/>
              </a:lnSpc>
              <a:spcBef>
                <a:spcPts val="1200"/>
              </a:spcBef>
              <a:spcAft>
                <a:spcPct val="0"/>
              </a:spcAft>
            </a:pPr>
            <a:r>
              <a:rPr lang="en-US" sz="2000" dirty="0" smtClean="0">
                <a:solidFill>
                  <a:schemeClr val="bg1"/>
                </a:solidFill>
              </a:rPr>
              <a:t>HPSC patch database search engine</a:t>
            </a:r>
          </a:p>
          <a:p>
            <a:pPr>
              <a:lnSpc>
                <a:spcPct val="80000"/>
              </a:lnSpc>
              <a:spcBef>
                <a:spcPts val="1200"/>
              </a:spcBef>
              <a:spcAft>
                <a:spcPct val="0"/>
              </a:spcAft>
              <a:buNone/>
            </a:pPr>
            <a:r>
              <a:rPr lang="en-US" sz="2000" dirty="0" smtClean="0">
                <a:solidFill>
                  <a:schemeClr val="bg1"/>
                </a:solidFill>
              </a:rPr>
              <a:t>   </a:t>
            </a:r>
            <a:r>
              <a:rPr lang="en-US" sz="1800" dirty="0" smtClean="0">
                <a:solidFill>
                  <a:schemeClr val="bg1"/>
                </a:solidFill>
              </a:rPr>
              <a:t>Web-based utility for searching the patch database and downloading patches</a:t>
            </a:r>
          </a:p>
          <a:p>
            <a:pPr>
              <a:lnSpc>
                <a:spcPct val="80000"/>
              </a:lnSpc>
              <a:spcBef>
                <a:spcPts val="1200"/>
              </a:spcBef>
              <a:spcAft>
                <a:spcPct val="0"/>
              </a:spcAft>
            </a:pPr>
            <a:r>
              <a:rPr lang="en-US" sz="2000" dirty="0" smtClean="0">
                <a:solidFill>
                  <a:schemeClr val="bg1"/>
                </a:solidFill>
              </a:rPr>
              <a:t>Software Assistant (SWA)</a:t>
            </a:r>
          </a:p>
          <a:p>
            <a:pPr>
              <a:lnSpc>
                <a:spcPct val="80000"/>
              </a:lnSpc>
              <a:spcBef>
                <a:spcPts val="1200"/>
              </a:spcBef>
              <a:spcAft>
                <a:spcPct val="0"/>
              </a:spcAft>
              <a:buNone/>
            </a:pPr>
            <a:r>
              <a:rPr lang="en-US" sz="2000" dirty="0" smtClean="0">
                <a:solidFill>
                  <a:schemeClr val="bg1"/>
                </a:solidFill>
              </a:rPr>
              <a:t>   </a:t>
            </a:r>
            <a:r>
              <a:rPr lang="en-US" sz="1800" dirty="0" smtClean="0">
                <a:solidFill>
                  <a:schemeClr val="bg1"/>
                </a:solidFill>
              </a:rPr>
              <a:t>CLI utility that analyzes an HP-UX system, and recommends and downloads  security patches and quality pack patch bundles</a:t>
            </a:r>
          </a:p>
          <a:p>
            <a:pPr>
              <a:lnSpc>
                <a:spcPct val="80000"/>
              </a:lnSpc>
              <a:spcBef>
                <a:spcPts val="1200"/>
              </a:spcBef>
              <a:spcAft>
                <a:spcPct val="0"/>
              </a:spcAft>
            </a:pPr>
            <a:r>
              <a:rPr lang="en-US" sz="2000" dirty="0" smtClean="0">
                <a:solidFill>
                  <a:schemeClr val="bg1"/>
                </a:solidFill>
              </a:rPr>
              <a:t>Dynamic Root Disk (DRD)</a:t>
            </a:r>
          </a:p>
          <a:p>
            <a:pPr>
              <a:lnSpc>
                <a:spcPct val="80000"/>
              </a:lnSpc>
              <a:spcBef>
                <a:spcPts val="1200"/>
              </a:spcBef>
              <a:spcAft>
                <a:spcPct val="0"/>
              </a:spcAft>
              <a:buNone/>
            </a:pPr>
            <a:r>
              <a:rPr lang="en-US" sz="2000" dirty="0" smtClean="0">
                <a:solidFill>
                  <a:schemeClr val="bg1"/>
                </a:solidFill>
              </a:rPr>
              <a:t>   </a:t>
            </a:r>
            <a:r>
              <a:rPr lang="en-US" sz="1800" dirty="0" smtClean="0">
                <a:solidFill>
                  <a:schemeClr val="bg1"/>
                </a:solidFill>
              </a:rPr>
              <a:t>CLI utility that minimizes while installing and removing patches</a:t>
            </a:r>
          </a:p>
          <a:p>
            <a:pPr>
              <a:lnSpc>
                <a:spcPct val="80000"/>
              </a:lnSpc>
              <a:spcBef>
                <a:spcPts val="1200"/>
              </a:spcBef>
              <a:spcAft>
                <a:spcPct val="0"/>
              </a:spcAft>
            </a:pPr>
            <a:r>
              <a:rPr lang="en-US" sz="2000" dirty="0" smtClean="0">
                <a:solidFill>
                  <a:schemeClr val="bg1"/>
                </a:solidFill>
              </a:rPr>
              <a:t>HP Patch Assessment Tool</a:t>
            </a:r>
          </a:p>
          <a:p>
            <a:pPr>
              <a:lnSpc>
                <a:spcPct val="80000"/>
              </a:lnSpc>
              <a:spcBef>
                <a:spcPts val="1200"/>
              </a:spcBef>
              <a:spcAft>
                <a:spcPct val="0"/>
              </a:spcAft>
              <a:buNone/>
            </a:pPr>
            <a:r>
              <a:rPr lang="en-US" sz="2000" dirty="0" smtClean="0">
                <a:solidFill>
                  <a:schemeClr val="bg1"/>
                </a:solidFill>
              </a:rPr>
              <a:t>   </a:t>
            </a:r>
            <a:r>
              <a:rPr lang="en-US" sz="1800" dirty="0" smtClean="0">
                <a:solidFill>
                  <a:schemeClr val="bg1"/>
                </a:solidFill>
              </a:rPr>
              <a:t>Web-based utility that analyzes an HP-UX system, and recommends and downloads  custom patch bundles</a:t>
            </a:r>
          </a:p>
        </p:txBody>
      </p:sp>
      <p:sp>
        <p:nvSpPr>
          <p:cNvPr id="7" name="Date Placeholder 6"/>
          <p:cNvSpPr>
            <a:spLocks noGrp="1"/>
          </p:cNvSpPr>
          <p:nvPr>
            <p:ph type="dt" sz="half" idx="10"/>
          </p:nvPr>
        </p:nvSpPr>
        <p:spPr/>
        <p:txBody>
          <a:bodyPr/>
          <a:lstStyle/>
          <a:p>
            <a:pPr>
              <a:defRPr/>
            </a:pPr>
            <a:r>
              <a:rPr lang="en-US" smtClean="0"/>
              <a:t>Last Updated in March 2012</a:t>
            </a:r>
            <a:endParaRPr lang="en-US"/>
          </a:p>
        </p:txBody>
      </p:sp>
      <p:sp>
        <p:nvSpPr>
          <p:cNvPr id="8" name="Slide Number Placeholder 7"/>
          <p:cNvSpPr>
            <a:spLocks noGrp="1"/>
          </p:cNvSpPr>
          <p:nvPr>
            <p:ph type="sldNum" sz="quarter" idx="12"/>
          </p:nvPr>
        </p:nvSpPr>
        <p:spPr/>
        <p:txBody>
          <a:bodyPr/>
          <a:lstStyle/>
          <a:p>
            <a:pPr>
              <a:defRPr/>
            </a:pPr>
            <a:fld id="{A290F020-1472-41B1-8108-E7AB42EDA8E8}" type="slidenum">
              <a:rPr lang="en-US" smtClean="0"/>
              <a:pPr>
                <a:defRPr/>
              </a:pPr>
              <a:t>41</a:t>
            </a:fld>
            <a:endParaRPr lang="en-US"/>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28625" y="114300"/>
            <a:ext cx="8349615" cy="1007364"/>
          </a:xfrm>
        </p:spPr>
        <p:txBody>
          <a:bodyPr lIns="45720" rIns="0" bIns="0"/>
          <a:lstStyle/>
          <a:p>
            <a:r>
              <a:rPr lang="en-US" sz="3200" dirty="0" smtClean="0">
                <a:solidFill>
                  <a:schemeClr val="bg1"/>
                </a:solidFill>
              </a:rPr>
              <a:t>HP-UX Software Manager (SWM) 1 of 2</a:t>
            </a:r>
          </a:p>
        </p:txBody>
      </p:sp>
      <p:sp>
        <p:nvSpPr>
          <p:cNvPr id="23555" name="Rectangle 7"/>
          <p:cNvSpPr>
            <a:spLocks noGrp="1" noChangeArrowheads="1"/>
          </p:cNvSpPr>
          <p:nvPr>
            <p:ph type="body" idx="1"/>
          </p:nvPr>
        </p:nvSpPr>
        <p:spPr>
          <a:xfrm>
            <a:off x="400050" y="1402080"/>
            <a:ext cx="8426958" cy="4913375"/>
          </a:xfrm>
        </p:spPr>
        <p:txBody>
          <a:bodyPr/>
          <a:lstStyle/>
          <a:p>
            <a:r>
              <a:rPr lang="en-US" sz="1800" dirty="0" smtClean="0">
                <a:solidFill>
                  <a:schemeClr val="bg1"/>
                </a:solidFill>
              </a:rPr>
              <a:t>SWM extends the functionality provided by SD-UX.</a:t>
            </a:r>
          </a:p>
          <a:p>
            <a:pPr>
              <a:buNone/>
            </a:pPr>
            <a:r>
              <a:rPr lang="en-US" sz="1800" dirty="0" smtClean="0">
                <a:solidFill>
                  <a:schemeClr val="bg1"/>
                </a:solidFill>
              </a:rPr>
              <a:t> </a:t>
            </a:r>
          </a:p>
          <a:p>
            <a:r>
              <a:rPr lang="en-US" sz="1800" dirty="0" smtClean="0">
                <a:solidFill>
                  <a:schemeClr val="bg1"/>
                </a:solidFill>
              </a:rPr>
              <a:t>The major modes are similar to the following SD-UX commands:</a:t>
            </a:r>
          </a:p>
          <a:p>
            <a:pPr>
              <a:buNone/>
            </a:pPr>
            <a:r>
              <a:rPr lang="en-US" sz="1800" dirty="0" smtClean="0">
                <a:solidFill>
                  <a:schemeClr val="bg1"/>
                </a:solidFill>
              </a:rPr>
              <a:t> </a:t>
            </a:r>
          </a:p>
          <a:p>
            <a:pPr>
              <a:buNone/>
            </a:pPr>
            <a:r>
              <a:rPr lang="en-US" sz="1800" b="1" dirty="0" smtClean="0">
                <a:solidFill>
                  <a:schemeClr val="bg1"/>
                </a:solidFill>
              </a:rPr>
              <a:t>   </a:t>
            </a:r>
            <a:r>
              <a:rPr lang="en-US" sz="1800" dirty="0" smtClean="0">
                <a:solidFill>
                  <a:schemeClr val="bg1"/>
                </a:solidFill>
                <a:latin typeface="Courier New" pitchFamily="49" charset="0"/>
                <a:cs typeface="Courier New" pitchFamily="49" charset="0"/>
              </a:rPr>
              <a:t>/opt/swm/bin/swm install        swinstall</a:t>
            </a:r>
          </a:p>
          <a:p>
            <a:pPr>
              <a:buNone/>
            </a:pPr>
            <a:r>
              <a:rPr lang="en-US" sz="1800" dirty="0" smtClean="0">
                <a:solidFill>
                  <a:schemeClr val="bg1"/>
                </a:solidFill>
                <a:latin typeface="Courier New" pitchFamily="49" charset="0"/>
                <a:cs typeface="Courier New" pitchFamily="49" charset="0"/>
              </a:rPr>
              <a:t>  /opt/swm/bin/swm job            swjob</a:t>
            </a:r>
          </a:p>
          <a:p>
            <a:pPr>
              <a:buNone/>
            </a:pPr>
            <a:r>
              <a:rPr lang="en-US" sz="1800" dirty="0" smtClean="0">
                <a:solidFill>
                  <a:schemeClr val="bg1"/>
                </a:solidFill>
                <a:latin typeface="Courier New" pitchFamily="49" charset="0"/>
                <a:cs typeface="Courier New" pitchFamily="49" charset="0"/>
              </a:rPr>
              <a:t>  /opt/swm/bin/swm list           swlist</a:t>
            </a:r>
          </a:p>
          <a:p>
            <a:pPr>
              <a:buNone/>
            </a:pPr>
            <a:r>
              <a:rPr lang="en-US" sz="1800" dirty="0" smtClean="0">
                <a:solidFill>
                  <a:schemeClr val="bg1"/>
                </a:solidFill>
                <a:latin typeface="Courier New" pitchFamily="49" charset="0"/>
                <a:cs typeface="Courier New" pitchFamily="49" charset="0"/>
              </a:rPr>
              <a:t>  /opt/swm/bin/swm oeupdate       update-ux</a:t>
            </a:r>
          </a:p>
          <a:p>
            <a:pPr>
              <a:buNone/>
            </a:pPr>
            <a:endParaRPr lang="en-US" sz="1800" dirty="0" smtClean="0">
              <a:solidFill>
                <a:schemeClr val="bg1"/>
              </a:solidFill>
            </a:endParaRPr>
          </a:p>
          <a:p>
            <a:pPr lvl="0"/>
            <a:r>
              <a:rPr lang="en-US" sz="1800" dirty="0" smtClean="0">
                <a:solidFill>
                  <a:schemeClr val="bg1"/>
                </a:solidFill>
              </a:rPr>
              <a:t>Dry run and preview of a serial depot installation that does not require a reboot</a:t>
            </a:r>
          </a:p>
          <a:p>
            <a:pPr>
              <a:buNone/>
            </a:pPr>
            <a:r>
              <a:rPr lang="en-US" sz="1800" dirty="0" smtClean="0">
                <a:solidFill>
                  <a:schemeClr val="bg1"/>
                </a:solidFill>
              </a:rPr>
              <a:t>   </a:t>
            </a:r>
            <a:r>
              <a:rPr lang="en-US" sz="1800" dirty="0" smtClean="0">
                <a:solidFill>
                  <a:schemeClr val="bg1"/>
                </a:solidFill>
                <a:latin typeface="Courier New" pitchFamily="49" charset="0"/>
                <a:cs typeface="Courier New" pitchFamily="49" charset="0"/>
              </a:rPr>
              <a:t># swm install -p -x selection_output=- -x \  </a:t>
            </a:r>
          </a:p>
          <a:p>
            <a:pPr>
              <a:buNone/>
            </a:pPr>
            <a:r>
              <a:rPr lang="en-US" sz="1800" dirty="0" smtClean="0">
                <a:solidFill>
                  <a:schemeClr val="bg1"/>
                </a:solidFill>
                <a:latin typeface="Courier New" pitchFamily="49" charset="0"/>
                <a:cs typeface="Courier New" pitchFamily="49" charset="0"/>
              </a:rPr>
              <a:t>    perform_analysis=true -s /var/</a:t>
            </a:r>
            <a:r>
              <a:rPr lang="en-US" sz="1800" dirty="0" err="1" smtClean="0">
                <a:solidFill>
                  <a:schemeClr val="bg1"/>
                </a:solidFill>
                <a:latin typeface="Courier New" pitchFamily="49" charset="0"/>
                <a:cs typeface="Courier New" pitchFamily="49" charset="0"/>
              </a:rPr>
              <a:t>myapp.depot</a:t>
            </a:r>
            <a:r>
              <a:rPr lang="en-US" sz="1800" dirty="0" smtClean="0">
                <a:solidFill>
                  <a:schemeClr val="bg1"/>
                </a:solidFill>
                <a:latin typeface="Courier New" pitchFamily="49" charset="0"/>
                <a:cs typeface="Courier New" pitchFamily="49" charset="0"/>
              </a:rPr>
              <a:t> myapp</a:t>
            </a:r>
            <a:endParaRPr lang="en-US" sz="1800" dirty="0">
              <a:solidFill>
                <a:schemeClr val="bg1"/>
              </a:solidFill>
              <a:latin typeface="Courier New" pitchFamily="49" charset="0"/>
              <a:cs typeface="Courier New" pitchFamily="49" charset="0"/>
            </a:endParaRPr>
          </a:p>
        </p:txBody>
      </p:sp>
      <p:sp>
        <p:nvSpPr>
          <p:cNvPr id="7" name="Date Placeholder 6"/>
          <p:cNvSpPr>
            <a:spLocks noGrp="1"/>
          </p:cNvSpPr>
          <p:nvPr>
            <p:ph type="dt" sz="half" idx="10"/>
          </p:nvPr>
        </p:nvSpPr>
        <p:spPr/>
        <p:txBody>
          <a:bodyPr/>
          <a:lstStyle/>
          <a:p>
            <a:pPr>
              <a:defRPr/>
            </a:pPr>
            <a:r>
              <a:rPr lang="en-US" smtClean="0"/>
              <a:t>Last Updated in March 2012</a:t>
            </a:r>
            <a:endParaRPr lang="en-US"/>
          </a:p>
        </p:txBody>
      </p:sp>
      <p:sp>
        <p:nvSpPr>
          <p:cNvPr id="8" name="Slide Number Placeholder 7"/>
          <p:cNvSpPr>
            <a:spLocks noGrp="1"/>
          </p:cNvSpPr>
          <p:nvPr>
            <p:ph type="sldNum" sz="quarter" idx="12"/>
          </p:nvPr>
        </p:nvSpPr>
        <p:spPr/>
        <p:txBody>
          <a:bodyPr/>
          <a:lstStyle/>
          <a:p>
            <a:pPr>
              <a:defRPr/>
            </a:pPr>
            <a:fld id="{A290F020-1472-41B1-8108-E7AB42EDA8E8}" type="slidenum">
              <a:rPr lang="en-US" smtClean="0"/>
              <a:pPr>
                <a:defRPr/>
              </a:pPr>
              <a:t>42</a:t>
            </a:fld>
            <a:endParaRPr lang="en-US"/>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28625" y="114300"/>
            <a:ext cx="8349615" cy="1007364"/>
          </a:xfrm>
        </p:spPr>
        <p:txBody>
          <a:bodyPr lIns="45720" rIns="0" bIns="0"/>
          <a:lstStyle/>
          <a:p>
            <a:r>
              <a:rPr lang="en-US" sz="3200" dirty="0" smtClean="0">
                <a:solidFill>
                  <a:schemeClr val="bg1"/>
                </a:solidFill>
              </a:rPr>
              <a:t>HP-UX Software Manager (SWM) 2 of 2</a:t>
            </a:r>
          </a:p>
        </p:txBody>
      </p:sp>
      <p:sp>
        <p:nvSpPr>
          <p:cNvPr id="23555" name="Rectangle 7"/>
          <p:cNvSpPr>
            <a:spLocks noGrp="1" noChangeArrowheads="1"/>
          </p:cNvSpPr>
          <p:nvPr>
            <p:ph type="body" idx="1"/>
          </p:nvPr>
        </p:nvSpPr>
        <p:spPr>
          <a:xfrm>
            <a:off x="400050" y="1658111"/>
            <a:ext cx="8426958" cy="4255009"/>
          </a:xfrm>
        </p:spPr>
        <p:txBody>
          <a:bodyPr/>
          <a:lstStyle/>
          <a:p>
            <a:r>
              <a:rPr lang="en-US" sz="2400" dirty="0" smtClean="0">
                <a:solidFill>
                  <a:schemeClr val="bg1"/>
                </a:solidFill>
              </a:rPr>
              <a:t>Dry run and preview of a serial depot installation that requires a reboot*</a:t>
            </a:r>
          </a:p>
          <a:p>
            <a:pPr>
              <a:buNone/>
            </a:pPr>
            <a:r>
              <a:rPr lang="en-US" sz="2400" dirty="0" smtClean="0">
                <a:solidFill>
                  <a:schemeClr val="bg1"/>
                </a:solidFill>
              </a:rPr>
              <a:t>   </a:t>
            </a:r>
            <a:r>
              <a:rPr lang="en-US" sz="2000" dirty="0" smtClean="0">
                <a:solidFill>
                  <a:schemeClr val="bg1"/>
                </a:solidFill>
                <a:latin typeface="Courier New" pitchFamily="49" charset="0"/>
                <a:cs typeface="Courier New" pitchFamily="49" charset="0"/>
              </a:rPr>
              <a:t># swm install -p -x selection_output=- -x \</a:t>
            </a:r>
          </a:p>
          <a:p>
            <a:pPr>
              <a:buNone/>
            </a:pPr>
            <a:r>
              <a:rPr lang="en-US" sz="2000" dirty="0" smtClean="0">
                <a:solidFill>
                  <a:schemeClr val="bg1"/>
                </a:solidFill>
                <a:latin typeface="Courier New" pitchFamily="49" charset="0"/>
                <a:cs typeface="Courier New" pitchFamily="49" charset="0"/>
              </a:rPr>
              <a:t>    perform_analysis=true –s /tmp/PHKL_41362.depot \*</a:t>
            </a:r>
          </a:p>
          <a:p>
            <a:pPr>
              <a:buNone/>
            </a:pPr>
            <a:endParaRPr lang="en-AU" sz="2400" dirty="0" smtClean="0">
              <a:solidFill>
                <a:schemeClr val="bg1"/>
              </a:solidFill>
            </a:endParaRPr>
          </a:p>
          <a:p>
            <a:pPr lvl="0"/>
            <a:r>
              <a:rPr lang="en-US" sz="2400" dirty="0" smtClean="0">
                <a:solidFill>
                  <a:schemeClr val="bg1"/>
                </a:solidFill>
              </a:rPr>
              <a:t>Dry run and preview of an installation from a depot source (directory)</a:t>
            </a:r>
          </a:p>
          <a:p>
            <a:pPr>
              <a:buNone/>
            </a:pPr>
            <a:r>
              <a:rPr lang="en-US" sz="2400" dirty="0" smtClean="0">
                <a:solidFill>
                  <a:schemeClr val="bg1"/>
                </a:solidFill>
              </a:rPr>
              <a:t>  </a:t>
            </a:r>
            <a:r>
              <a:rPr lang="en-US" sz="2000" dirty="0" smtClean="0">
                <a:solidFill>
                  <a:schemeClr val="bg1"/>
                </a:solidFill>
                <a:latin typeface="Courier New" pitchFamily="49" charset="0"/>
                <a:cs typeface="Courier New" pitchFamily="49" charset="0"/>
              </a:rPr>
              <a:t># swm install -p -x selection_output=- -x \</a:t>
            </a:r>
          </a:p>
          <a:p>
            <a:pPr>
              <a:buNone/>
            </a:pPr>
            <a:r>
              <a:rPr lang="en-US" sz="2000" dirty="0" smtClean="0">
                <a:solidFill>
                  <a:schemeClr val="bg1"/>
                </a:solidFill>
                <a:latin typeface="Courier New" pitchFamily="49" charset="0"/>
                <a:cs typeface="Courier New" pitchFamily="49" charset="0"/>
              </a:rPr>
              <a:t>   perform_analysis=true -s /var/opt/mx/depot11 \*</a:t>
            </a:r>
          </a:p>
          <a:p>
            <a:pPr>
              <a:buNone/>
            </a:pPr>
            <a:r>
              <a:rPr lang="en-US" sz="2400" dirty="0" smtClean="0">
                <a:solidFill>
                  <a:schemeClr val="bg1"/>
                </a:solidFill>
              </a:rPr>
              <a:t> </a:t>
            </a:r>
          </a:p>
          <a:p>
            <a:pPr>
              <a:buNone/>
            </a:pPr>
            <a:endParaRPr lang="en-US" sz="1800" dirty="0">
              <a:solidFill>
                <a:schemeClr val="bg1"/>
              </a:solidFill>
            </a:endParaRPr>
          </a:p>
        </p:txBody>
      </p:sp>
      <p:sp>
        <p:nvSpPr>
          <p:cNvPr id="7" name="Date Placeholder 6"/>
          <p:cNvSpPr>
            <a:spLocks noGrp="1"/>
          </p:cNvSpPr>
          <p:nvPr>
            <p:ph type="dt" sz="half" idx="10"/>
          </p:nvPr>
        </p:nvSpPr>
        <p:spPr/>
        <p:txBody>
          <a:bodyPr/>
          <a:lstStyle/>
          <a:p>
            <a:pPr>
              <a:defRPr/>
            </a:pPr>
            <a:r>
              <a:rPr lang="en-US" smtClean="0"/>
              <a:t>Last Updated in March 2012</a:t>
            </a:r>
            <a:endParaRPr lang="en-US"/>
          </a:p>
        </p:txBody>
      </p:sp>
      <p:sp>
        <p:nvSpPr>
          <p:cNvPr id="8" name="Slide Number Placeholder 7"/>
          <p:cNvSpPr>
            <a:spLocks noGrp="1"/>
          </p:cNvSpPr>
          <p:nvPr>
            <p:ph type="sldNum" sz="quarter" idx="12"/>
          </p:nvPr>
        </p:nvSpPr>
        <p:spPr/>
        <p:txBody>
          <a:bodyPr/>
          <a:lstStyle/>
          <a:p>
            <a:pPr>
              <a:defRPr/>
            </a:pPr>
            <a:fld id="{A290F020-1472-41B1-8108-E7AB42EDA8E8}" type="slidenum">
              <a:rPr lang="en-US" smtClean="0"/>
              <a:pPr>
                <a:defRPr/>
              </a:pPr>
              <a:t>43</a:t>
            </a:fld>
            <a:endParaRPr lang="en-US"/>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99"/>
          <p:cNvSpPr>
            <a:spLocks noChangeArrowheads="1"/>
          </p:cNvSpPr>
          <p:nvPr/>
        </p:nvSpPr>
        <p:spPr bwMode="white">
          <a:xfrm>
            <a:off x="334963" y="706438"/>
            <a:ext cx="7443787" cy="2892425"/>
          </a:xfrm>
          <a:prstGeom prst="rect">
            <a:avLst/>
          </a:prstGeom>
          <a:noFill/>
          <a:ln w="9525">
            <a:noFill/>
            <a:miter lim="800000"/>
            <a:headEnd/>
            <a:tailEnd/>
          </a:ln>
        </p:spPr>
        <p:txBody>
          <a:bodyPr/>
          <a:lstStyle/>
          <a:p>
            <a:pPr>
              <a:spcBef>
                <a:spcPct val="50000"/>
              </a:spcBef>
            </a:pPr>
            <a:endParaRPr lang="en-US" sz="4400" dirty="0">
              <a:solidFill>
                <a:schemeClr val="bg1"/>
              </a:solidFill>
              <a:latin typeface="Arial Narrow" pitchFamily="34" charset="0"/>
            </a:endParaRPr>
          </a:p>
          <a:p>
            <a:pPr>
              <a:spcBef>
                <a:spcPct val="50000"/>
              </a:spcBef>
            </a:pPr>
            <a:r>
              <a:rPr lang="en-US" sz="4400" dirty="0" smtClean="0">
                <a:solidFill>
                  <a:schemeClr val="bg1"/>
                </a:solidFill>
                <a:latin typeface="Arial Narrow" pitchFamily="34" charset="0"/>
              </a:rPr>
              <a:t>Installing, Verifying, Removing and Committing HP-UX Patches</a:t>
            </a:r>
            <a:endParaRPr lang="en-US" sz="4400" dirty="0">
              <a:solidFill>
                <a:schemeClr val="bg1"/>
              </a:solidFill>
              <a:latin typeface="Arial Narrow"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fade">
                                      <p:cBhvr>
                                        <p:cTn id="7" dur="1000"/>
                                        <p:tgtEl>
                                          <p:spTgt spid="15365"/>
                                        </p:tgtEl>
                                      </p:cBhvr>
                                    </p:animEffect>
                                    <p:anim calcmode="lin" valueType="num">
                                      <p:cBhvr>
                                        <p:cTn id="8" dur="1000" fill="hold"/>
                                        <p:tgtEl>
                                          <p:spTgt spid="15365"/>
                                        </p:tgtEl>
                                        <p:attrNameLst>
                                          <p:attrName>ppt_x</p:attrName>
                                        </p:attrNameLst>
                                      </p:cBhvr>
                                      <p:tavLst>
                                        <p:tav tm="0">
                                          <p:val>
                                            <p:strVal val="#ppt_x"/>
                                          </p:val>
                                        </p:tav>
                                        <p:tav tm="100000">
                                          <p:val>
                                            <p:strVal val="#ppt_x"/>
                                          </p:val>
                                        </p:tav>
                                      </p:tavLst>
                                    </p:anim>
                                    <p:anim calcmode="lin" valueType="num">
                                      <p:cBhvr>
                                        <p:cTn id="9" dur="1000" fill="hold"/>
                                        <p:tgtEl>
                                          <p:spTgt spid="153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l="30035" t="24193" r="4948" b="20323"/>
          <a:stretch>
            <a:fillRect/>
          </a:stretch>
        </p:blipFill>
        <p:spPr bwMode="auto">
          <a:xfrm>
            <a:off x="698500" y="2006600"/>
            <a:ext cx="3629025" cy="3276600"/>
          </a:xfrm>
          <a:prstGeom prst="rect">
            <a:avLst/>
          </a:prstGeom>
          <a:noFill/>
          <a:ln w="28575">
            <a:noFill/>
            <a:miter lim="800000"/>
            <a:headEnd type="none" w="lg" len="sm"/>
            <a:tailEnd type="none" w="lg" len="sm"/>
          </a:ln>
        </p:spPr>
      </p:pic>
      <p:sp>
        <p:nvSpPr>
          <p:cNvPr id="7171" name="Rectangle 3"/>
          <p:cNvSpPr>
            <a:spLocks noChangeArrowheads="1"/>
          </p:cNvSpPr>
          <p:nvPr/>
        </p:nvSpPr>
        <p:spPr bwMode="auto">
          <a:xfrm>
            <a:off x="571500" y="2006600"/>
            <a:ext cx="3937000" cy="3505200"/>
          </a:xfrm>
          <a:prstGeom prst="rect">
            <a:avLst/>
          </a:prstGeom>
          <a:noFill/>
          <a:ln w="3175">
            <a:solidFill>
              <a:schemeClr val="tx1"/>
            </a:solidFill>
            <a:miter lim="800000"/>
            <a:headEnd type="none" w="lg" len="sm"/>
            <a:tailEnd type="none" w="lg" len="sm"/>
          </a:ln>
        </p:spPr>
        <p:txBody>
          <a:bodyPr wrap="none" lIns="45720" rIns="45720" anchor="ctr"/>
          <a:lstStyle/>
          <a:p>
            <a:endParaRPr lang="en-US" sz="1800"/>
          </a:p>
        </p:txBody>
      </p:sp>
      <p:sp>
        <p:nvSpPr>
          <p:cNvPr id="7172" name="Text Box 4"/>
          <p:cNvSpPr txBox="1">
            <a:spLocks noChangeArrowheads="1"/>
          </p:cNvSpPr>
          <p:nvPr/>
        </p:nvSpPr>
        <p:spPr bwMode="auto">
          <a:xfrm>
            <a:off x="457200" y="1416050"/>
            <a:ext cx="6577584" cy="369332"/>
          </a:xfrm>
          <a:prstGeom prst="rect">
            <a:avLst/>
          </a:prstGeom>
          <a:noFill/>
          <a:ln w="28575">
            <a:noFill/>
            <a:miter lim="800000"/>
            <a:headEnd type="none" w="lg" len="sm"/>
            <a:tailEnd type="none" w="lg" len="sm"/>
          </a:ln>
        </p:spPr>
        <p:txBody>
          <a:bodyPr wrap="square" lIns="45720" rIns="45720">
            <a:spAutoFit/>
          </a:bodyPr>
          <a:lstStyle/>
          <a:p>
            <a:pPr eaLnBrk="0" hangingPunct="0">
              <a:spcBef>
                <a:spcPct val="50000"/>
              </a:spcBef>
            </a:pPr>
            <a:r>
              <a:rPr lang="en-US" dirty="0" smtClean="0">
                <a:solidFill>
                  <a:schemeClr val="bg1"/>
                </a:solidFill>
              </a:rPr>
              <a:t>http://h20566.www2.hp.com/portal/site/hpsc/public/</a:t>
            </a:r>
            <a:endParaRPr lang="en-US" sz="1800" dirty="0">
              <a:solidFill>
                <a:schemeClr val="bg1"/>
              </a:solidFill>
            </a:endParaRPr>
          </a:p>
        </p:txBody>
      </p:sp>
      <p:sp>
        <p:nvSpPr>
          <p:cNvPr id="7173" name="Line 5"/>
          <p:cNvSpPr>
            <a:spLocks noChangeShapeType="1"/>
          </p:cNvSpPr>
          <p:nvPr/>
        </p:nvSpPr>
        <p:spPr bwMode="auto">
          <a:xfrm flipH="1">
            <a:off x="1917700" y="2311400"/>
            <a:ext cx="3048000" cy="1219200"/>
          </a:xfrm>
          <a:prstGeom prst="line">
            <a:avLst/>
          </a:prstGeom>
          <a:noFill/>
          <a:ln w="28575">
            <a:solidFill>
              <a:srgbClr val="C00000"/>
            </a:solidFill>
            <a:round/>
            <a:headEnd type="none" w="lg" len="sm"/>
            <a:tailEnd type="triangle" w="med" len="med"/>
          </a:ln>
        </p:spPr>
        <p:txBody>
          <a:bodyPr lIns="45720" rIns="45720" anchor="ctr"/>
          <a:lstStyle/>
          <a:p>
            <a:endParaRPr lang="en-US"/>
          </a:p>
        </p:txBody>
      </p:sp>
      <p:sp>
        <p:nvSpPr>
          <p:cNvPr id="7174" name="Line 6"/>
          <p:cNvSpPr>
            <a:spLocks noChangeShapeType="1"/>
          </p:cNvSpPr>
          <p:nvPr/>
        </p:nvSpPr>
        <p:spPr bwMode="auto">
          <a:xfrm flipH="1">
            <a:off x="3746500" y="3225800"/>
            <a:ext cx="1371600" cy="838200"/>
          </a:xfrm>
          <a:prstGeom prst="line">
            <a:avLst/>
          </a:prstGeom>
          <a:noFill/>
          <a:ln w="28575">
            <a:solidFill>
              <a:srgbClr val="C00000"/>
            </a:solidFill>
            <a:round/>
            <a:headEnd type="none" w="lg" len="sm"/>
            <a:tailEnd type="triangle" w="med" len="med"/>
          </a:ln>
        </p:spPr>
        <p:txBody>
          <a:bodyPr lIns="45720" rIns="45720" anchor="ctr"/>
          <a:lstStyle/>
          <a:p>
            <a:endParaRPr lang="en-US"/>
          </a:p>
        </p:txBody>
      </p:sp>
      <p:sp>
        <p:nvSpPr>
          <p:cNvPr id="7175" name="Line 7"/>
          <p:cNvSpPr>
            <a:spLocks noChangeShapeType="1"/>
          </p:cNvSpPr>
          <p:nvPr/>
        </p:nvSpPr>
        <p:spPr bwMode="auto">
          <a:xfrm flipH="1" flipV="1">
            <a:off x="3289300" y="4749800"/>
            <a:ext cx="1905000" cy="685800"/>
          </a:xfrm>
          <a:prstGeom prst="line">
            <a:avLst/>
          </a:prstGeom>
          <a:noFill/>
          <a:ln w="28575">
            <a:solidFill>
              <a:srgbClr val="C00000"/>
            </a:solidFill>
            <a:round/>
            <a:headEnd type="none" w="lg" len="sm"/>
            <a:tailEnd type="triangle" w="med" len="med"/>
          </a:ln>
        </p:spPr>
        <p:txBody>
          <a:bodyPr lIns="45720" rIns="45720" anchor="ctr"/>
          <a:lstStyle/>
          <a:p>
            <a:endParaRPr lang="en-US"/>
          </a:p>
        </p:txBody>
      </p:sp>
      <p:pic>
        <p:nvPicPr>
          <p:cNvPr id="7176" name="Picture 8"/>
          <p:cNvPicPr>
            <a:picLocks noChangeAspect="1" noChangeArrowheads="1"/>
          </p:cNvPicPr>
          <p:nvPr/>
        </p:nvPicPr>
        <p:blipFill>
          <a:blip r:embed="rId4" cstate="print"/>
          <a:srcRect l="30730" t="31424" r="46094" b="62500"/>
          <a:stretch>
            <a:fillRect/>
          </a:stretch>
        </p:blipFill>
        <p:spPr bwMode="auto">
          <a:xfrm>
            <a:off x="647700" y="2095500"/>
            <a:ext cx="2260600" cy="444500"/>
          </a:xfrm>
          <a:prstGeom prst="rect">
            <a:avLst/>
          </a:prstGeom>
          <a:noFill/>
          <a:ln w="28575">
            <a:noFill/>
            <a:miter lim="800000"/>
            <a:headEnd type="none" w="lg" len="sm"/>
            <a:tailEnd type="none" w="lg" len="sm"/>
          </a:ln>
        </p:spPr>
      </p:pic>
      <p:sp>
        <p:nvSpPr>
          <p:cNvPr id="7177" name="Line 9"/>
          <p:cNvSpPr>
            <a:spLocks noChangeShapeType="1"/>
          </p:cNvSpPr>
          <p:nvPr/>
        </p:nvSpPr>
        <p:spPr bwMode="auto">
          <a:xfrm flipH="1">
            <a:off x="3060700" y="4368800"/>
            <a:ext cx="2057400" cy="76200"/>
          </a:xfrm>
          <a:prstGeom prst="line">
            <a:avLst/>
          </a:prstGeom>
          <a:noFill/>
          <a:ln w="28575">
            <a:solidFill>
              <a:srgbClr val="C00000"/>
            </a:solidFill>
            <a:round/>
            <a:headEnd type="none" w="lg" len="sm"/>
            <a:tailEnd type="triangle" w="med" len="med"/>
          </a:ln>
        </p:spPr>
        <p:txBody>
          <a:bodyPr lIns="45720" rIns="45720" anchor="ctr"/>
          <a:lstStyle/>
          <a:p>
            <a:endParaRPr lang="en-US"/>
          </a:p>
        </p:txBody>
      </p:sp>
      <p:sp>
        <p:nvSpPr>
          <p:cNvPr id="7178" name="Rectangle 10"/>
          <p:cNvSpPr>
            <a:spLocks noChangeArrowheads="1"/>
          </p:cNvSpPr>
          <p:nvPr/>
        </p:nvSpPr>
        <p:spPr bwMode="auto">
          <a:xfrm>
            <a:off x="4965700" y="2006600"/>
            <a:ext cx="1981200" cy="6096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sz="1800"/>
              <a:t>Enter your OS</a:t>
            </a:r>
            <a:br>
              <a:rPr lang="en-US" sz="1800"/>
            </a:br>
            <a:r>
              <a:rPr lang="en-US" sz="1800"/>
              <a:t>version here</a:t>
            </a:r>
          </a:p>
        </p:txBody>
      </p:sp>
      <p:sp>
        <p:nvSpPr>
          <p:cNvPr id="7179" name="Rectangle 11"/>
          <p:cNvSpPr>
            <a:spLocks noChangeArrowheads="1"/>
          </p:cNvSpPr>
          <p:nvPr/>
        </p:nvSpPr>
        <p:spPr bwMode="auto">
          <a:xfrm>
            <a:off x="4965700" y="3022600"/>
            <a:ext cx="1981200" cy="6096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sz="1800"/>
              <a:t>Enter a search </a:t>
            </a:r>
            <a:br>
              <a:rPr lang="en-US" sz="1800"/>
            </a:br>
            <a:r>
              <a:rPr lang="en-US" sz="1800"/>
              <a:t>string here</a:t>
            </a:r>
          </a:p>
        </p:txBody>
      </p:sp>
      <p:sp>
        <p:nvSpPr>
          <p:cNvPr id="7180" name="Rectangle 12"/>
          <p:cNvSpPr>
            <a:spLocks noChangeArrowheads="1"/>
          </p:cNvSpPr>
          <p:nvPr/>
        </p:nvSpPr>
        <p:spPr bwMode="auto">
          <a:xfrm>
            <a:off x="4965700" y="5054600"/>
            <a:ext cx="1981200" cy="6096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sz="1800"/>
              <a:t>Click [Search]</a:t>
            </a:r>
          </a:p>
        </p:txBody>
      </p:sp>
      <p:sp>
        <p:nvSpPr>
          <p:cNvPr id="7181" name="Rectangle 13"/>
          <p:cNvSpPr>
            <a:spLocks noChangeArrowheads="1"/>
          </p:cNvSpPr>
          <p:nvPr/>
        </p:nvSpPr>
        <p:spPr bwMode="auto">
          <a:xfrm>
            <a:off x="4965700" y="4038600"/>
            <a:ext cx="1981200" cy="6096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sz="1800"/>
              <a:t>Specify a search</a:t>
            </a:r>
            <a:br>
              <a:rPr lang="en-US" sz="1800"/>
            </a:br>
            <a:r>
              <a:rPr lang="en-US" sz="1800"/>
              <a:t>type here</a:t>
            </a:r>
          </a:p>
        </p:txBody>
      </p:sp>
      <p:sp>
        <p:nvSpPr>
          <p:cNvPr id="7182" name="Rectangle 15"/>
          <p:cNvSpPr>
            <a:spLocks noGrp="1" noChangeArrowheads="1"/>
          </p:cNvSpPr>
          <p:nvPr>
            <p:ph type="title" idx="4294967295"/>
          </p:nvPr>
        </p:nvSpPr>
        <p:spPr>
          <a:xfrm>
            <a:off x="428625" y="114300"/>
            <a:ext cx="8447151" cy="1143000"/>
          </a:xfrm>
        </p:spPr>
        <p:txBody>
          <a:bodyPr lIns="45720" rIns="0" bIns="0"/>
          <a:lstStyle/>
          <a:p>
            <a:pPr eaLnBrk="1" hangingPunct="1"/>
            <a:r>
              <a:rPr lang="en-US" sz="3200" dirty="0" smtClean="0">
                <a:solidFill>
                  <a:schemeClr val="bg1"/>
                </a:solidFill>
              </a:rPr>
              <a:t>Downloading Patches from HPSC 1 of 4</a:t>
            </a:r>
          </a:p>
        </p:txBody>
      </p:sp>
      <p:sp>
        <p:nvSpPr>
          <p:cNvPr id="17"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18"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45</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srcRect l="21292" t="25484" r="7895" b="16452"/>
          <a:stretch>
            <a:fillRect/>
          </a:stretch>
        </p:blipFill>
        <p:spPr bwMode="auto">
          <a:xfrm>
            <a:off x="533400" y="2057400"/>
            <a:ext cx="5638800" cy="3429000"/>
          </a:xfrm>
          <a:prstGeom prst="rect">
            <a:avLst/>
          </a:prstGeom>
          <a:noFill/>
          <a:ln w="28575">
            <a:noFill/>
            <a:miter lim="800000"/>
            <a:headEnd type="none" w="lg" len="sm"/>
            <a:tailEnd type="none" w="lg" len="sm"/>
          </a:ln>
        </p:spPr>
      </p:pic>
      <p:sp>
        <p:nvSpPr>
          <p:cNvPr id="8195" name="Rectangle 3"/>
          <p:cNvSpPr>
            <a:spLocks noChangeArrowheads="1"/>
          </p:cNvSpPr>
          <p:nvPr/>
        </p:nvSpPr>
        <p:spPr bwMode="auto">
          <a:xfrm>
            <a:off x="457200" y="1981200"/>
            <a:ext cx="5853113" cy="3581400"/>
          </a:xfrm>
          <a:prstGeom prst="rect">
            <a:avLst/>
          </a:prstGeom>
          <a:noFill/>
          <a:ln w="3175">
            <a:solidFill>
              <a:schemeClr val="tx1"/>
            </a:solidFill>
            <a:miter lim="800000"/>
            <a:headEnd type="none" w="lg" len="sm"/>
            <a:tailEnd type="none" w="lg" len="sm"/>
          </a:ln>
        </p:spPr>
        <p:txBody>
          <a:bodyPr wrap="none" lIns="45720" rIns="45720" anchor="ctr"/>
          <a:lstStyle/>
          <a:p>
            <a:endParaRPr lang="en-US" sz="1800"/>
          </a:p>
        </p:txBody>
      </p:sp>
      <p:sp>
        <p:nvSpPr>
          <p:cNvPr id="8196" name="Rectangle 4"/>
          <p:cNvSpPr>
            <a:spLocks noChangeArrowheads="1"/>
          </p:cNvSpPr>
          <p:nvPr/>
        </p:nvSpPr>
        <p:spPr bwMode="auto">
          <a:xfrm>
            <a:off x="6553200" y="1676400"/>
            <a:ext cx="2363788" cy="7620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sz="1800"/>
              <a:t>Note the patch</a:t>
            </a:r>
            <a:br>
              <a:rPr lang="en-US" sz="1800"/>
            </a:br>
            <a:r>
              <a:rPr lang="en-US" sz="1800"/>
              <a:t>ratings</a:t>
            </a:r>
          </a:p>
        </p:txBody>
      </p:sp>
      <p:sp>
        <p:nvSpPr>
          <p:cNvPr id="8197" name="Rectangle 5"/>
          <p:cNvSpPr>
            <a:spLocks noChangeArrowheads="1"/>
          </p:cNvSpPr>
          <p:nvPr/>
        </p:nvSpPr>
        <p:spPr bwMode="auto">
          <a:xfrm>
            <a:off x="6553200" y="2794000"/>
            <a:ext cx="2363788" cy="7620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sz="1800"/>
              <a:t>Click a patch name to</a:t>
            </a:r>
            <a:br>
              <a:rPr lang="en-US" sz="1800"/>
            </a:br>
            <a:r>
              <a:rPr lang="en-US" sz="1800"/>
              <a:t>read the .text file</a:t>
            </a:r>
          </a:p>
        </p:txBody>
      </p:sp>
      <p:sp>
        <p:nvSpPr>
          <p:cNvPr id="8198" name="Rectangle 6"/>
          <p:cNvSpPr>
            <a:spLocks noChangeArrowheads="1"/>
          </p:cNvSpPr>
          <p:nvPr/>
        </p:nvSpPr>
        <p:spPr bwMode="auto">
          <a:xfrm>
            <a:off x="6553200" y="3911600"/>
            <a:ext cx="2363788" cy="7620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sz="1800"/>
              <a:t>Select desired patches</a:t>
            </a:r>
          </a:p>
        </p:txBody>
      </p:sp>
      <p:sp>
        <p:nvSpPr>
          <p:cNvPr id="8199" name="Line 7"/>
          <p:cNvSpPr>
            <a:spLocks noChangeShapeType="1"/>
          </p:cNvSpPr>
          <p:nvPr/>
        </p:nvSpPr>
        <p:spPr bwMode="auto">
          <a:xfrm flipH="1">
            <a:off x="4191000" y="2057400"/>
            <a:ext cx="2362200" cy="1371600"/>
          </a:xfrm>
          <a:prstGeom prst="line">
            <a:avLst/>
          </a:prstGeom>
          <a:noFill/>
          <a:ln w="28575">
            <a:solidFill>
              <a:srgbClr val="C00000"/>
            </a:solidFill>
            <a:round/>
            <a:headEnd type="none" w="lg" len="sm"/>
            <a:tailEnd type="triangle" w="med" len="med"/>
          </a:ln>
        </p:spPr>
        <p:txBody>
          <a:bodyPr lIns="45720" rIns="45720" anchor="ctr"/>
          <a:lstStyle/>
          <a:p>
            <a:endParaRPr lang="en-US"/>
          </a:p>
        </p:txBody>
      </p:sp>
      <p:sp>
        <p:nvSpPr>
          <p:cNvPr id="8200" name="Line 8"/>
          <p:cNvSpPr>
            <a:spLocks noChangeShapeType="1"/>
          </p:cNvSpPr>
          <p:nvPr/>
        </p:nvSpPr>
        <p:spPr bwMode="auto">
          <a:xfrm flipH="1">
            <a:off x="5181600" y="2057400"/>
            <a:ext cx="1371600" cy="1371600"/>
          </a:xfrm>
          <a:prstGeom prst="line">
            <a:avLst/>
          </a:prstGeom>
          <a:noFill/>
          <a:ln w="28575">
            <a:solidFill>
              <a:srgbClr val="C00000"/>
            </a:solidFill>
            <a:round/>
            <a:headEnd type="none" w="lg" len="sm"/>
            <a:tailEnd type="triangle" w="med" len="med"/>
          </a:ln>
        </p:spPr>
        <p:txBody>
          <a:bodyPr lIns="45720" rIns="45720" anchor="ctr"/>
          <a:lstStyle/>
          <a:p>
            <a:endParaRPr lang="en-US"/>
          </a:p>
        </p:txBody>
      </p:sp>
      <p:sp>
        <p:nvSpPr>
          <p:cNvPr id="8201" name="Line 9"/>
          <p:cNvSpPr>
            <a:spLocks noChangeShapeType="1"/>
          </p:cNvSpPr>
          <p:nvPr/>
        </p:nvSpPr>
        <p:spPr bwMode="auto">
          <a:xfrm flipH="1">
            <a:off x="5486400" y="3200400"/>
            <a:ext cx="1066800" cy="609600"/>
          </a:xfrm>
          <a:prstGeom prst="line">
            <a:avLst/>
          </a:prstGeom>
          <a:noFill/>
          <a:ln w="28575">
            <a:solidFill>
              <a:srgbClr val="C00000"/>
            </a:solidFill>
            <a:round/>
            <a:headEnd type="none" w="lg" len="sm"/>
            <a:tailEnd type="triangle" w="med" len="med"/>
          </a:ln>
        </p:spPr>
        <p:txBody>
          <a:bodyPr lIns="45720" rIns="45720" anchor="ctr"/>
          <a:lstStyle/>
          <a:p>
            <a:endParaRPr lang="en-US"/>
          </a:p>
        </p:txBody>
      </p:sp>
      <p:sp>
        <p:nvSpPr>
          <p:cNvPr id="8202" name="Line 10"/>
          <p:cNvSpPr>
            <a:spLocks noChangeShapeType="1"/>
          </p:cNvSpPr>
          <p:nvPr/>
        </p:nvSpPr>
        <p:spPr bwMode="auto">
          <a:xfrm flipH="1" flipV="1">
            <a:off x="3505200" y="4205288"/>
            <a:ext cx="3048000" cy="76200"/>
          </a:xfrm>
          <a:prstGeom prst="line">
            <a:avLst/>
          </a:prstGeom>
          <a:noFill/>
          <a:ln w="28575">
            <a:solidFill>
              <a:srgbClr val="C00000"/>
            </a:solidFill>
            <a:round/>
            <a:headEnd type="none" w="lg" len="sm"/>
            <a:tailEnd type="triangle" w="med" len="med"/>
          </a:ln>
        </p:spPr>
        <p:txBody>
          <a:bodyPr lIns="45720" rIns="45720" anchor="ctr"/>
          <a:lstStyle/>
          <a:p>
            <a:endParaRPr lang="en-US"/>
          </a:p>
        </p:txBody>
      </p:sp>
      <p:sp>
        <p:nvSpPr>
          <p:cNvPr id="8203" name="Line 11"/>
          <p:cNvSpPr>
            <a:spLocks noChangeShapeType="1"/>
          </p:cNvSpPr>
          <p:nvPr/>
        </p:nvSpPr>
        <p:spPr bwMode="auto">
          <a:xfrm flipH="1" flipV="1">
            <a:off x="6029325" y="5257800"/>
            <a:ext cx="609600" cy="152400"/>
          </a:xfrm>
          <a:prstGeom prst="line">
            <a:avLst/>
          </a:prstGeom>
          <a:noFill/>
          <a:ln w="28575">
            <a:solidFill>
              <a:srgbClr val="C00000"/>
            </a:solidFill>
            <a:round/>
            <a:headEnd type="none" w="lg" len="sm"/>
            <a:tailEnd type="triangle" w="med" len="med"/>
          </a:ln>
        </p:spPr>
        <p:txBody>
          <a:bodyPr lIns="45720" rIns="45720" anchor="ctr"/>
          <a:lstStyle/>
          <a:p>
            <a:endParaRPr lang="en-US"/>
          </a:p>
        </p:txBody>
      </p:sp>
      <p:sp>
        <p:nvSpPr>
          <p:cNvPr id="8204" name="Rectangle 12"/>
          <p:cNvSpPr>
            <a:spLocks noChangeArrowheads="1"/>
          </p:cNvSpPr>
          <p:nvPr/>
        </p:nvSpPr>
        <p:spPr bwMode="auto">
          <a:xfrm>
            <a:off x="6553200" y="5029200"/>
            <a:ext cx="2363788" cy="7620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sz="1800"/>
              <a:t>Click add to selected </a:t>
            </a:r>
            <a:br>
              <a:rPr lang="en-US" sz="1800"/>
            </a:br>
            <a:r>
              <a:rPr lang="en-US" sz="1800"/>
              <a:t>patch list</a:t>
            </a:r>
          </a:p>
        </p:txBody>
      </p:sp>
      <p:sp>
        <p:nvSpPr>
          <p:cNvPr id="8205" name="Rectangle 14"/>
          <p:cNvSpPr>
            <a:spLocks noGrp="1" noChangeArrowheads="1"/>
          </p:cNvSpPr>
          <p:nvPr>
            <p:ph type="title" idx="4294967295"/>
          </p:nvPr>
        </p:nvSpPr>
        <p:spPr>
          <a:xfrm>
            <a:off x="428625" y="114300"/>
            <a:ext cx="8386191" cy="1143000"/>
          </a:xfrm>
        </p:spPr>
        <p:txBody>
          <a:bodyPr lIns="45720" rIns="0" bIns="0"/>
          <a:lstStyle/>
          <a:p>
            <a:pPr eaLnBrk="1" hangingPunct="1"/>
            <a:r>
              <a:rPr lang="en-US" sz="3200" dirty="0" smtClean="0">
                <a:solidFill>
                  <a:schemeClr val="bg1"/>
                </a:solidFill>
              </a:rPr>
              <a:t>Downloading Patches from HPSC 2 of 4</a:t>
            </a:r>
          </a:p>
        </p:txBody>
      </p:sp>
      <p:sp>
        <p:nvSpPr>
          <p:cNvPr id="16"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17"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46</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srcRect l="21292" t="24193" r="6938" b="12581"/>
          <a:stretch>
            <a:fillRect/>
          </a:stretch>
        </p:blipFill>
        <p:spPr bwMode="auto">
          <a:xfrm>
            <a:off x="762000" y="1905000"/>
            <a:ext cx="5715000" cy="3733800"/>
          </a:xfrm>
          <a:prstGeom prst="rect">
            <a:avLst/>
          </a:prstGeom>
          <a:noFill/>
          <a:ln w="28575">
            <a:noFill/>
            <a:miter lim="800000"/>
            <a:headEnd type="none" w="lg" len="sm"/>
            <a:tailEnd type="none" w="lg" len="sm"/>
          </a:ln>
        </p:spPr>
      </p:pic>
      <p:sp>
        <p:nvSpPr>
          <p:cNvPr id="9219" name="Rectangle 3"/>
          <p:cNvSpPr>
            <a:spLocks noChangeArrowheads="1"/>
          </p:cNvSpPr>
          <p:nvPr/>
        </p:nvSpPr>
        <p:spPr bwMode="auto">
          <a:xfrm>
            <a:off x="609600" y="1828800"/>
            <a:ext cx="5867400" cy="3962400"/>
          </a:xfrm>
          <a:prstGeom prst="rect">
            <a:avLst/>
          </a:prstGeom>
          <a:noFill/>
          <a:ln w="3175">
            <a:solidFill>
              <a:schemeClr val="tx1"/>
            </a:solidFill>
            <a:miter lim="800000"/>
            <a:headEnd type="none" w="lg" len="sm"/>
            <a:tailEnd type="none" w="lg" len="sm"/>
          </a:ln>
        </p:spPr>
        <p:txBody>
          <a:bodyPr wrap="none" lIns="45720" rIns="45720" anchor="ctr"/>
          <a:lstStyle/>
          <a:p>
            <a:endParaRPr lang="en-US" sz="1800"/>
          </a:p>
        </p:txBody>
      </p:sp>
      <p:sp>
        <p:nvSpPr>
          <p:cNvPr id="9220" name="Rectangle 4"/>
          <p:cNvSpPr>
            <a:spLocks noChangeArrowheads="1"/>
          </p:cNvSpPr>
          <p:nvPr/>
        </p:nvSpPr>
        <p:spPr bwMode="auto">
          <a:xfrm>
            <a:off x="6858000" y="4876800"/>
            <a:ext cx="1905000" cy="9144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sz="1800"/>
              <a:t>Click download</a:t>
            </a:r>
            <a:br>
              <a:rPr lang="en-US" sz="1800"/>
            </a:br>
            <a:r>
              <a:rPr lang="en-US" sz="1800"/>
              <a:t>selected</a:t>
            </a:r>
          </a:p>
        </p:txBody>
      </p:sp>
      <p:sp>
        <p:nvSpPr>
          <p:cNvPr id="9221" name="Line 5"/>
          <p:cNvSpPr>
            <a:spLocks noChangeShapeType="1"/>
          </p:cNvSpPr>
          <p:nvPr/>
        </p:nvSpPr>
        <p:spPr bwMode="auto">
          <a:xfrm flipH="1">
            <a:off x="6248400" y="5334000"/>
            <a:ext cx="609600" cy="76200"/>
          </a:xfrm>
          <a:prstGeom prst="line">
            <a:avLst/>
          </a:prstGeom>
          <a:noFill/>
          <a:ln w="28575">
            <a:solidFill>
              <a:srgbClr val="C00000"/>
            </a:solidFill>
            <a:round/>
            <a:headEnd type="none" w="lg" len="sm"/>
            <a:tailEnd type="triangle" w="med" len="med"/>
          </a:ln>
        </p:spPr>
        <p:txBody>
          <a:bodyPr lIns="45720" rIns="45720" anchor="ctr"/>
          <a:lstStyle/>
          <a:p>
            <a:endParaRPr lang="en-US"/>
          </a:p>
        </p:txBody>
      </p:sp>
      <p:sp>
        <p:nvSpPr>
          <p:cNvPr id="9222" name="Rectangle 7"/>
          <p:cNvSpPr>
            <a:spLocks noGrp="1" noChangeArrowheads="1"/>
          </p:cNvSpPr>
          <p:nvPr>
            <p:ph type="title" idx="4294967295"/>
          </p:nvPr>
        </p:nvSpPr>
        <p:spPr>
          <a:xfrm>
            <a:off x="428625" y="114300"/>
            <a:ext cx="8373999" cy="1143000"/>
          </a:xfrm>
        </p:spPr>
        <p:txBody>
          <a:bodyPr lIns="45720" rIns="0" bIns="0"/>
          <a:lstStyle/>
          <a:p>
            <a:pPr eaLnBrk="1" hangingPunct="1"/>
            <a:r>
              <a:rPr lang="en-US" sz="3200" dirty="0" smtClean="0">
                <a:solidFill>
                  <a:schemeClr val="bg1"/>
                </a:solidFill>
              </a:rPr>
              <a:t>Downloading Patches from HPSC 3 of 4</a:t>
            </a:r>
          </a:p>
        </p:txBody>
      </p:sp>
      <p:sp>
        <p:nvSpPr>
          <p:cNvPr id="9"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10"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47</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549275" y="1411288"/>
            <a:ext cx="5791200" cy="4989512"/>
          </a:xfrm>
          <a:prstGeom prst="rect">
            <a:avLst/>
          </a:prstGeom>
          <a:noFill/>
          <a:ln w="3175">
            <a:solidFill>
              <a:schemeClr val="tx1"/>
            </a:solidFill>
            <a:miter lim="800000"/>
            <a:headEnd type="none" w="lg" len="sm"/>
            <a:tailEnd type="none" w="lg" len="sm"/>
          </a:ln>
        </p:spPr>
        <p:txBody>
          <a:bodyPr wrap="none" lIns="45720" rIns="45720" anchor="ctr"/>
          <a:lstStyle/>
          <a:p>
            <a:endParaRPr lang="en-US" sz="1800"/>
          </a:p>
        </p:txBody>
      </p:sp>
      <p:sp>
        <p:nvSpPr>
          <p:cNvPr id="10243" name="Rectangle 4"/>
          <p:cNvSpPr>
            <a:spLocks noChangeArrowheads="1"/>
          </p:cNvSpPr>
          <p:nvPr/>
        </p:nvSpPr>
        <p:spPr bwMode="auto">
          <a:xfrm>
            <a:off x="6721475" y="3852863"/>
            <a:ext cx="2238375" cy="7620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sz="1800"/>
              <a:t>Click download</a:t>
            </a:r>
          </a:p>
        </p:txBody>
      </p:sp>
      <p:sp>
        <p:nvSpPr>
          <p:cNvPr id="10244" name="Rectangle 6"/>
          <p:cNvSpPr>
            <a:spLocks noChangeArrowheads="1"/>
          </p:cNvSpPr>
          <p:nvPr/>
        </p:nvSpPr>
        <p:spPr bwMode="auto">
          <a:xfrm>
            <a:off x="6721475" y="5468938"/>
            <a:ext cx="2238375" cy="7620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sz="1800"/>
              <a:t>Or, download</a:t>
            </a:r>
            <a:br>
              <a:rPr lang="en-US" sz="1800"/>
            </a:br>
            <a:r>
              <a:rPr lang="en-US" sz="1800"/>
              <a:t>individual patches</a:t>
            </a:r>
          </a:p>
        </p:txBody>
      </p:sp>
      <p:pic>
        <p:nvPicPr>
          <p:cNvPr id="10245" name="Picture 7"/>
          <p:cNvPicPr>
            <a:picLocks noChangeAspect="1" noChangeArrowheads="1"/>
          </p:cNvPicPr>
          <p:nvPr/>
        </p:nvPicPr>
        <p:blipFill>
          <a:blip r:embed="rId3" cstate="print"/>
          <a:srcRect l="21292" t="51291" r="7895" b="19032"/>
          <a:stretch>
            <a:fillRect/>
          </a:stretch>
        </p:blipFill>
        <p:spPr bwMode="auto">
          <a:xfrm>
            <a:off x="701675" y="4476750"/>
            <a:ext cx="5638800" cy="1752600"/>
          </a:xfrm>
          <a:prstGeom prst="rect">
            <a:avLst/>
          </a:prstGeom>
          <a:noFill/>
          <a:ln w="28575">
            <a:noFill/>
            <a:miter lim="800000"/>
            <a:headEnd type="none" w="lg" len="sm"/>
            <a:tailEnd type="none" w="lg" len="sm"/>
          </a:ln>
        </p:spPr>
      </p:pic>
      <p:pic>
        <p:nvPicPr>
          <p:cNvPr id="10246" name="Picture 8"/>
          <p:cNvPicPr>
            <a:picLocks noChangeAspect="1" noChangeArrowheads="1"/>
          </p:cNvPicPr>
          <p:nvPr/>
        </p:nvPicPr>
        <p:blipFill>
          <a:blip r:embed="rId4" cstate="print"/>
          <a:srcRect l="21292" t="22903" r="8852" b="60735"/>
          <a:stretch>
            <a:fillRect/>
          </a:stretch>
        </p:blipFill>
        <p:spPr bwMode="auto">
          <a:xfrm>
            <a:off x="663575" y="1487488"/>
            <a:ext cx="5562600" cy="966787"/>
          </a:xfrm>
          <a:prstGeom prst="rect">
            <a:avLst/>
          </a:prstGeom>
          <a:noFill/>
          <a:ln w="28575">
            <a:noFill/>
            <a:miter lim="800000"/>
            <a:headEnd type="none" w="lg" len="sm"/>
            <a:tailEnd type="none" w="lg" len="sm"/>
          </a:ln>
        </p:spPr>
      </p:pic>
      <p:sp>
        <p:nvSpPr>
          <p:cNvPr id="10247" name="Rectangle 9"/>
          <p:cNvSpPr>
            <a:spLocks noChangeArrowheads="1"/>
          </p:cNvSpPr>
          <p:nvPr/>
        </p:nvSpPr>
        <p:spPr bwMode="auto">
          <a:xfrm>
            <a:off x="4206875" y="1544638"/>
            <a:ext cx="1981200" cy="914400"/>
          </a:xfrm>
          <a:prstGeom prst="rect">
            <a:avLst/>
          </a:prstGeom>
          <a:solidFill>
            <a:schemeClr val="bg1"/>
          </a:solidFill>
          <a:ln w="28575">
            <a:noFill/>
            <a:miter lim="800000"/>
            <a:headEnd type="none" w="lg" len="sm"/>
            <a:tailEnd type="none" w="lg" len="sm"/>
          </a:ln>
        </p:spPr>
        <p:txBody>
          <a:bodyPr wrap="none" lIns="45720" rIns="45720" anchor="ctr"/>
          <a:lstStyle/>
          <a:p>
            <a:endParaRPr lang="en-US" sz="1800">
              <a:solidFill>
                <a:schemeClr val="accent1"/>
              </a:solidFill>
            </a:endParaRPr>
          </a:p>
        </p:txBody>
      </p:sp>
      <p:sp>
        <p:nvSpPr>
          <p:cNvPr id="10248" name="Line 10"/>
          <p:cNvSpPr>
            <a:spLocks noChangeShapeType="1"/>
          </p:cNvSpPr>
          <p:nvPr/>
        </p:nvSpPr>
        <p:spPr bwMode="auto">
          <a:xfrm flipH="1" flipV="1">
            <a:off x="5959475" y="5849938"/>
            <a:ext cx="762000" cy="0"/>
          </a:xfrm>
          <a:prstGeom prst="line">
            <a:avLst/>
          </a:prstGeom>
          <a:noFill/>
          <a:ln w="28575">
            <a:solidFill>
              <a:srgbClr val="C00000"/>
            </a:solidFill>
            <a:round/>
            <a:headEnd type="none" w="lg" len="sm"/>
            <a:tailEnd type="triangle" w="med" len="med"/>
          </a:ln>
        </p:spPr>
        <p:txBody>
          <a:bodyPr lIns="45720" rIns="45720" anchor="ctr"/>
          <a:lstStyle/>
          <a:p>
            <a:endParaRPr lang="en-US"/>
          </a:p>
        </p:txBody>
      </p:sp>
      <p:sp>
        <p:nvSpPr>
          <p:cNvPr id="10249" name="Rectangle 11"/>
          <p:cNvSpPr>
            <a:spLocks noChangeArrowheads="1"/>
          </p:cNvSpPr>
          <p:nvPr/>
        </p:nvSpPr>
        <p:spPr bwMode="auto">
          <a:xfrm>
            <a:off x="6721475" y="1411288"/>
            <a:ext cx="2238375" cy="7620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sz="1800"/>
              <a:t>Review special</a:t>
            </a:r>
            <a:br>
              <a:rPr lang="en-US" sz="1800"/>
            </a:br>
            <a:r>
              <a:rPr lang="en-US" sz="1800"/>
              <a:t>instructions</a:t>
            </a:r>
          </a:p>
        </p:txBody>
      </p:sp>
      <p:sp>
        <p:nvSpPr>
          <p:cNvPr id="10250" name="Line 16"/>
          <p:cNvSpPr>
            <a:spLocks noChangeShapeType="1"/>
          </p:cNvSpPr>
          <p:nvPr/>
        </p:nvSpPr>
        <p:spPr bwMode="auto">
          <a:xfrm flipH="1">
            <a:off x="4054475" y="1792288"/>
            <a:ext cx="2667000" cy="0"/>
          </a:xfrm>
          <a:prstGeom prst="line">
            <a:avLst/>
          </a:prstGeom>
          <a:noFill/>
          <a:ln w="28575">
            <a:solidFill>
              <a:srgbClr val="C00000"/>
            </a:solidFill>
            <a:round/>
            <a:headEnd type="none" w="lg" len="sm"/>
            <a:tailEnd type="triangle" w="med" len="med"/>
          </a:ln>
        </p:spPr>
        <p:txBody>
          <a:bodyPr lIns="45720" rIns="45720" anchor="ctr"/>
          <a:lstStyle/>
          <a:p>
            <a:endParaRPr lang="en-US"/>
          </a:p>
        </p:txBody>
      </p:sp>
      <p:sp>
        <p:nvSpPr>
          <p:cNvPr id="10251" name="Rectangle 17"/>
          <p:cNvSpPr>
            <a:spLocks noChangeArrowheads="1"/>
          </p:cNvSpPr>
          <p:nvPr/>
        </p:nvSpPr>
        <p:spPr bwMode="auto">
          <a:xfrm>
            <a:off x="6721475" y="2687638"/>
            <a:ext cx="2238375" cy="7620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sz="1800"/>
              <a:t>Choose a</a:t>
            </a:r>
            <a:br>
              <a:rPr lang="en-US" sz="1800"/>
            </a:br>
            <a:r>
              <a:rPr lang="en-US" sz="1800"/>
              <a:t>download format</a:t>
            </a:r>
          </a:p>
        </p:txBody>
      </p:sp>
      <p:sp>
        <p:nvSpPr>
          <p:cNvPr id="10252" name="Rectangle 19"/>
          <p:cNvSpPr>
            <a:spLocks noGrp="1" noChangeArrowheads="1"/>
          </p:cNvSpPr>
          <p:nvPr>
            <p:ph type="title" idx="4294967295"/>
          </p:nvPr>
        </p:nvSpPr>
        <p:spPr>
          <a:xfrm>
            <a:off x="428625" y="114300"/>
            <a:ext cx="8373999" cy="1143000"/>
          </a:xfrm>
        </p:spPr>
        <p:txBody>
          <a:bodyPr lIns="45720" rIns="0" bIns="0"/>
          <a:lstStyle/>
          <a:p>
            <a:pPr eaLnBrk="1" hangingPunct="1"/>
            <a:r>
              <a:rPr lang="en-US" sz="3200" dirty="0" smtClean="0">
                <a:solidFill>
                  <a:schemeClr val="bg1"/>
                </a:solidFill>
              </a:rPr>
              <a:t>Downloading patches from HPSC 4 of 4</a:t>
            </a:r>
          </a:p>
        </p:txBody>
      </p:sp>
      <p:pic>
        <p:nvPicPr>
          <p:cNvPr id="10253" name="Picture 21"/>
          <p:cNvPicPr>
            <a:picLocks noChangeAspect="1" noChangeArrowheads="1"/>
          </p:cNvPicPr>
          <p:nvPr/>
        </p:nvPicPr>
        <p:blipFill>
          <a:blip r:embed="rId5" cstate="print"/>
          <a:srcRect l="14594" t="58977" r="39677" b="11012"/>
          <a:stretch>
            <a:fillRect/>
          </a:stretch>
        </p:blipFill>
        <p:spPr bwMode="auto">
          <a:xfrm>
            <a:off x="687388" y="2544763"/>
            <a:ext cx="5440362" cy="1885950"/>
          </a:xfrm>
          <a:prstGeom prst="rect">
            <a:avLst/>
          </a:prstGeom>
          <a:noFill/>
          <a:ln w="9525">
            <a:noFill/>
            <a:miter lim="800000"/>
            <a:headEnd/>
            <a:tailEnd/>
          </a:ln>
        </p:spPr>
      </p:pic>
      <p:cxnSp>
        <p:nvCxnSpPr>
          <p:cNvPr id="10254" name="Straight Arrow Connector 23"/>
          <p:cNvCxnSpPr>
            <a:cxnSpLocks noChangeShapeType="1"/>
            <a:stCxn id="10251" idx="1"/>
          </p:cNvCxnSpPr>
          <p:nvPr/>
        </p:nvCxnSpPr>
        <p:spPr bwMode="auto">
          <a:xfrm rot="10800000" flipV="1">
            <a:off x="2855913" y="3068638"/>
            <a:ext cx="3865562" cy="1587"/>
          </a:xfrm>
          <a:prstGeom prst="straightConnector1">
            <a:avLst/>
          </a:prstGeom>
          <a:noFill/>
          <a:ln w="28575" algn="ctr">
            <a:solidFill>
              <a:srgbClr val="C00000"/>
            </a:solidFill>
            <a:round/>
            <a:headEnd/>
            <a:tailEnd type="triangle" w="med" len="med"/>
          </a:ln>
        </p:spPr>
      </p:cxnSp>
      <p:cxnSp>
        <p:nvCxnSpPr>
          <p:cNvPr id="10255" name="Straight Arrow Connector 25"/>
          <p:cNvCxnSpPr>
            <a:cxnSpLocks noChangeShapeType="1"/>
            <a:stCxn id="10243" idx="1"/>
          </p:cNvCxnSpPr>
          <p:nvPr/>
        </p:nvCxnSpPr>
        <p:spPr bwMode="auto">
          <a:xfrm rot="10800000" flipV="1">
            <a:off x="2224088" y="4233863"/>
            <a:ext cx="4497387" cy="0"/>
          </a:xfrm>
          <a:prstGeom prst="straightConnector1">
            <a:avLst/>
          </a:prstGeom>
          <a:noFill/>
          <a:ln w="28575" algn="ctr">
            <a:solidFill>
              <a:srgbClr val="C00000"/>
            </a:solidFill>
            <a:round/>
            <a:headEnd/>
            <a:tailEnd type="triangle" w="med" len="med"/>
          </a:ln>
        </p:spPr>
      </p:cxnSp>
      <p:sp>
        <p:nvSpPr>
          <p:cNvPr id="18"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1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48</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6"/>
          <p:cNvSpPr>
            <a:spLocks noGrp="1" noChangeArrowheads="1"/>
          </p:cNvSpPr>
          <p:nvPr>
            <p:ph type="title"/>
          </p:nvPr>
        </p:nvSpPr>
        <p:spPr>
          <a:xfrm>
            <a:off x="428625" y="114300"/>
            <a:ext cx="8447151" cy="1068324"/>
          </a:xfrm>
        </p:spPr>
        <p:txBody>
          <a:bodyPr/>
          <a:lstStyle/>
          <a:p>
            <a:r>
              <a:rPr lang="en-US" sz="3200" dirty="0" smtClean="0">
                <a:solidFill>
                  <a:schemeClr val="bg1"/>
                </a:solidFill>
              </a:rPr>
              <a:t>Installing Single Patch from HPSC</a:t>
            </a:r>
          </a:p>
        </p:txBody>
      </p:sp>
      <p:sp>
        <p:nvSpPr>
          <p:cNvPr id="11267" name="Rectangle 17"/>
          <p:cNvSpPr>
            <a:spLocks noGrp="1" noChangeArrowheads="1"/>
          </p:cNvSpPr>
          <p:nvPr>
            <p:ph type="body" idx="1"/>
          </p:nvPr>
        </p:nvSpPr>
        <p:spPr>
          <a:xfrm>
            <a:off x="400050" y="1447800"/>
            <a:ext cx="8272463" cy="5275263"/>
          </a:xfrm>
        </p:spPr>
        <p:txBody>
          <a:bodyPr/>
          <a:lstStyle/>
          <a:p>
            <a:pPr marL="287338" indent="-287338">
              <a:buFontTx/>
              <a:buAutoNum type="arabicPeriod"/>
            </a:pPr>
            <a:r>
              <a:rPr lang="en-US" sz="1800" dirty="0" smtClean="0">
                <a:solidFill>
                  <a:schemeClr val="bg1"/>
                </a:solidFill>
              </a:rPr>
              <a:t>Do a full backup</a:t>
            </a:r>
          </a:p>
          <a:p>
            <a:pPr marL="287338" indent="-287338">
              <a:buFontTx/>
              <a:buAutoNum type="arabicPeriod"/>
            </a:pPr>
            <a:r>
              <a:rPr lang="en-US" sz="1800" dirty="0" smtClean="0">
                <a:solidFill>
                  <a:schemeClr val="bg1"/>
                </a:solidFill>
              </a:rPr>
              <a:t>Unzip the archive:</a:t>
            </a:r>
            <a:br>
              <a:rPr lang="en-US" sz="1800" dirty="0" smtClean="0">
                <a:solidFill>
                  <a:schemeClr val="bg1"/>
                </a:solidFill>
              </a:rPr>
            </a:br>
            <a:r>
              <a:rPr lang="en-US" sz="1600" dirty="0" smtClean="0">
                <a:solidFill>
                  <a:schemeClr val="bg1"/>
                </a:solidFill>
                <a:latin typeface="Courier New" pitchFamily="49" charset="0"/>
              </a:rPr>
              <a:t># gzip -d /tmp/patches.tgz</a:t>
            </a:r>
          </a:p>
          <a:p>
            <a:pPr marL="287338" indent="-287338">
              <a:buFontTx/>
              <a:buAutoNum type="arabicPeriod"/>
            </a:pPr>
            <a:r>
              <a:rPr lang="en-US" sz="1800" dirty="0" smtClean="0">
                <a:solidFill>
                  <a:schemeClr val="bg1"/>
                </a:solidFill>
              </a:rPr>
              <a:t>Untar the archive:</a:t>
            </a:r>
            <a:br>
              <a:rPr lang="en-US" sz="1800" dirty="0" smtClean="0">
                <a:solidFill>
                  <a:schemeClr val="bg1"/>
                </a:solidFill>
              </a:rPr>
            </a:br>
            <a:r>
              <a:rPr lang="en-US" sz="1600" dirty="0" smtClean="0">
                <a:solidFill>
                  <a:schemeClr val="bg1"/>
                </a:solidFill>
                <a:latin typeface="Courier New" pitchFamily="49" charset="0"/>
              </a:rPr>
              <a:t># tar -xvf /tmp/patches.tar</a:t>
            </a:r>
          </a:p>
          <a:p>
            <a:pPr marL="287338" indent="-287338">
              <a:buFontTx/>
              <a:buAutoNum type="arabicPeriod"/>
            </a:pPr>
            <a:r>
              <a:rPr lang="en-US" sz="1800" dirty="0" smtClean="0">
                <a:solidFill>
                  <a:schemeClr val="bg1"/>
                </a:solidFill>
              </a:rPr>
              <a:t>Unshar each patch:</a:t>
            </a:r>
            <a:br>
              <a:rPr lang="en-US" sz="1800" dirty="0" smtClean="0">
                <a:solidFill>
                  <a:schemeClr val="bg1"/>
                </a:solidFill>
              </a:rPr>
            </a:br>
            <a:r>
              <a:rPr lang="en-US" sz="1600" dirty="0" smtClean="0">
                <a:solidFill>
                  <a:schemeClr val="bg1"/>
                </a:solidFill>
                <a:latin typeface="Courier New" pitchFamily="49" charset="0"/>
              </a:rPr>
              <a:t># sh /tmp/PHCO_10000</a:t>
            </a:r>
          </a:p>
          <a:p>
            <a:pPr marL="287338" indent="-287338">
              <a:buFontTx/>
              <a:buAutoNum type="arabicPeriod"/>
            </a:pPr>
            <a:r>
              <a:rPr lang="en-US" sz="1800" dirty="0" smtClean="0">
                <a:solidFill>
                  <a:schemeClr val="bg1"/>
                </a:solidFill>
              </a:rPr>
              <a:t>Read the resulting .text file carefully:</a:t>
            </a:r>
            <a:br>
              <a:rPr lang="en-US" sz="1800" dirty="0" smtClean="0">
                <a:solidFill>
                  <a:schemeClr val="bg1"/>
                </a:solidFill>
              </a:rPr>
            </a:br>
            <a:r>
              <a:rPr lang="en-US" sz="1600" dirty="0" smtClean="0">
                <a:solidFill>
                  <a:schemeClr val="bg1"/>
                </a:solidFill>
                <a:latin typeface="Courier New" pitchFamily="49" charset="0"/>
              </a:rPr>
              <a:t># more /tmp/PHCO_10000.text</a:t>
            </a:r>
          </a:p>
          <a:p>
            <a:pPr marL="287338" indent="-287338">
              <a:buFontTx/>
              <a:buAutoNum type="arabicPeriod"/>
            </a:pPr>
            <a:r>
              <a:rPr lang="en-US" sz="1800" dirty="0" smtClean="0">
                <a:solidFill>
                  <a:schemeClr val="bg1"/>
                </a:solidFill>
              </a:rPr>
              <a:t>Preview the installation</a:t>
            </a:r>
            <a:br>
              <a:rPr lang="en-US" sz="1800" dirty="0" smtClean="0">
                <a:solidFill>
                  <a:schemeClr val="bg1"/>
                </a:solidFill>
              </a:rPr>
            </a:br>
            <a:r>
              <a:rPr lang="en-US" sz="1600" dirty="0" smtClean="0">
                <a:solidFill>
                  <a:schemeClr val="bg1"/>
                </a:solidFill>
                <a:latin typeface="Courier New" pitchFamily="49" charset="0"/>
              </a:rPr>
              <a:t># swinstall –p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–s /tmp/PHCO_10000.depot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autoreboot=true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patch_match_target=true </a:t>
            </a:r>
          </a:p>
          <a:p>
            <a:pPr marL="287338" indent="-287338">
              <a:buFontTx/>
              <a:buAutoNum type="arabicPeriod"/>
            </a:pPr>
            <a:r>
              <a:rPr lang="en-US" sz="1800" dirty="0" smtClean="0">
                <a:solidFill>
                  <a:schemeClr val="bg1"/>
                </a:solidFill>
              </a:rPr>
              <a:t>Install the patch:</a:t>
            </a:r>
            <a:br>
              <a:rPr lang="en-US" sz="1800" dirty="0" smtClean="0">
                <a:solidFill>
                  <a:schemeClr val="bg1"/>
                </a:solidFill>
              </a:rPr>
            </a:br>
            <a:r>
              <a:rPr lang="en-US" sz="1600" dirty="0" smtClean="0">
                <a:solidFill>
                  <a:schemeClr val="bg1"/>
                </a:solidFill>
                <a:latin typeface="Courier New" pitchFamily="49" charset="0"/>
              </a:rPr>
              <a:t># swinstall –s /tmp/PHCO_10000.depot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autoreboot=true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patch_match_target=true </a:t>
            </a:r>
          </a:p>
        </p:txBody>
      </p:sp>
      <p:sp>
        <p:nvSpPr>
          <p:cNvPr id="11268" name="Rectangle 4"/>
          <p:cNvSpPr>
            <a:spLocks noChangeArrowheads="1"/>
          </p:cNvSpPr>
          <p:nvPr/>
        </p:nvSpPr>
        <p:spPr bwMode="auto">
          <a:xfrm>
            <a:off x="4914900" y="1703388"/>
            <a:ext cx="3733800" cy="2743200"/>
          </a:xfrm>
          <a:prstGeom prst="rect">
            <a:avLst/>
          </a:prstGeom>
          <a:noFill/>
          <a:ln w="3175">
            <a:solidFill>
              <a:schemeClr val="accent3"/>
            </a:solidFill>
            <a:miter lim="800000"/>
            <a:headEnd type="none" w="lg" len="sm"/>
            <a:tailEnd type="none" w="lg" len="sm"/>
          </a:ln>
        </p:spPr>
        <p:txBody>
          <a:bodyPr wrap="none" lIns="45720" rIns="45720" anchor="ctr"/>
          <a:lstStyle/>
          <a:p>
            <a:endParaRPr lang="en-US" sz="1800"/>
          </a:p>
        </p:txBody>
      </p:sp>
      <p:sp>
        <p:nvSpPr>
          <p:cNvPr id="11269" name="Text Box 5"/>
          <p:cNvSpPr txBox="1">
            <a:spLocks noChangeArrowheads="1"/>
          </p:cNvSpPr>
          <p:nvPr/>
        </p:nvSpPr>
        <p:spPr bwMode="auto">
          <a:xfrm>
            <a:off x="5265420" y="1342454"/>
            <a:ext cx="1371600" cy="369332"/>
          </a:xfrm>
          <a:prstGeom prst="rect">
            <a:avLst/>
          </a:prstGeom>
          <a:noFill/>
          <a:ln w="28575">
            <a:noFill/>
            <a:miter lim="800000"/>
            <a:headEnd type="none" w="lg" len="sm"/>
            <a:tailEnd type="none" w="lg" len="sm"/>
          </a:ln>
        </p:spPr>
        <p:txBody>
          <a:bodyPr lIns="45720" rIns="45720">
            <a:spAutoFit/>
          </a:bodyPr>
          <a:lstStyle/>
          <a:p>
            <a:pPr algn="ctr" eaLnBrk="0" hangingPunct="0">
              <a:spcBef>
                <a:spcPct val="50000"/>
              </a:spcBef>
            </a:pPr>
            <a:r>
              <a:rPr lang="en-US" dirty="0">
                <a:solidFill>
                  <a:schemeClr val="bg1"/>
                </a:solidFill>
              </a:rPr>
              <a:t>gzip archive</a:t>
            </a:r>
          </a:p>
        </p:txBody>
      </p:sp>
      <p:sp>
        <p:nvSpPr>
          <p:cNvPr id="11270" name="Rectangle 6"/>
          <p:cNvSpPr>
            <a:spLocks noChangeArrowheads="1"/>
          </p:cNvSpPr>
          <p:nvPr/>
        </p:nvSpPr>
        <p:spPr bwMode="auto">
          <a:xfrm>
            <a:off x="5143500" y="2084388"/>
            <a:ext cx="3276600" cy="2133600"/>
          </a:xfrm>
          <a:prstGeom prst="rect">
            <a:avLst/>
          </a:prstGeom>
          <a:noFill/>
          <a:ln w="3175">
            <a:solidFill>
              <a:schemeClr val="accent3"/>
            </a:solidFill>
            <a:miter lim="800000"/>
            <a:headEnd type="none" w="lg" len="sm"/>
            <a:tailEnd type="none" w="lg" len="sm"/>
          </a:ln>
        </p:spPr>
        <p:txBody>
          <a:bodyPr wrap="none" lIns="45720" rIns="45720" anchor="ctr"/>
          <a:lstStyle/>
          <a:p>
            <a:endParaRPr lang="en-US" sz="1800"/>
          </a:p>
        </p:txBody>
      </p:sp>
      <p:sp>
        <p:nvSpPr>
          <p:cNvPr id="11271" name="Text Box 7"/>
          <p:cNvSpPr txBox="1">
            <a:spLocks noChangeArrowheads="1"/>
          </p:cNvSpPr>
          <p:nvPr/>
        </p:nvSpPr>
        <p:spPr bwMode="auto">
          <a:xfrm>
            <a:off x="5247132" y="1735646"/>
            <a:ext cx="1371600" cy="369332"/>
          </a:xfrm>
          <a:prstGeom prst="rect">
            <a:avLst/>
          </a:prstGeom>
          <a:noFill/>
          <a:ln w="28575">
            <a:noFill/>
            <a:miter lim="800000"/>
            <a:headEnd type="none" w="lg" len="sm"/>
            <a:tailEnd type="none" w="lg" len="sm"/>
          </a:ln>
        </p:spPr>
        <p:txBody>
          <a:bodyPr lIns="45720" rIns="45720">
            <a:spAutoFit/>
          </a:bodyPr>
          <a:lstStyle/>
          <a:p>
            <a:pPr algn="ctr" eaLnBrk="0" hangingPunct="0">
              <a:spcBef>
                <a:spcPct val="50000"/>
              </a:spcBef>
            </a:pPr>
            <a:r>
              <a:rPr lang="en-US" dirty="0">
                <a:solidFill>
                  <a:schemeClr val="bg1"/>
                </a:solidFill>
              </a:rPr>
              <a:t>tar archive</a:t>
            </a:r>
          </a:p>
        </p:txBody>
      </p:sp>
      <p:sp>
        <p:nvSpPr>
          <p:cNvPr id="11272" name="Rectangle 8"/>
          <p:cNvSpPr>
            <a:spLocks noChangeArrowheads="1"/>
          </p:cNvSpPr>
          <p:nvPr/>
        </p:nvSpPr>
        <p:spPr bwMode="auto">
          <a:xfrm>
            <a:off x="5448300" y="2465388"/>
            <a:ext cx="2590800" cy="1524000"/>
          </a:xfrm>
          <a:prstGeom prst="rect">
            <a:avLst/>
          </a:prstGeom>
          <a:noFill/>
          <a:ln w="3175">
            <a:solidFill>
              <a:schemeClr val="accent3"/>
            </a:solidFill>
            <a:miter lim="800000"/>
            <a:headEnd type="none" w="lg" len="sm"/>
            <a:tailEnd type="none" w="lg" len="sm"/>
          </a:ln>
        </p:spPr>
        <p:txBody>
          <a:bodyPr wrap="none" lIns="45720" rIns="45720" anchor="ctr"/>
          <a:lstStyle/>
          <a:p>
            <a:endParaRPr lang="en-US" sz="1800"/>
          </a:p>
        </p:txBody>
      </p:sp>
      <p:sp>
        <p:nvSpPr>
          <p:cNvPr id="11273" name="Text Box 9"/>
          <p:cNvSpPr txBox="1">
            <a:spLocks noChangeArrowheads="1"/>
          </p:cNvSpPr>
          <p:nvPr/>
        </p:nvSpPr>
        <p:spPr bwMode="auto">
          <a:xfrm>
            <a:off x="5295900" y="2160588"/>
            <a:ext cx="1371600" cy="369332"/>
          </a:xfrm>
          <a:prstGeom prst="rect">
            <a:avLst/>
          </a:prstGeom>
          <a:noFill/>
          <a:ln w="28575">
            <a:noFill/>
            <a:miter lim="800000"/>
            <a:headEnd type="none" w="lg" len="sm"/>
            <a:tailEnd type="none" w="lg" len="sm"/>
          </a:ln>
        </p:spPr>
        <p:txBody>
          <a:bodyPr lIns="45720" rIns="45720">
            <a:spAutoFit/>
          </a:bodyPr>
          <a:lstStyle/>
          <a:p>
            <a:pPr algn="ctr" eaLnBrk="0" hangingPunct="0">
              <a:spcBef>
                <a:spcPct val="50000"/>
              </a:spcBef>
            </a:pPr>
            <a:r>
              <a:rPr lang="en-US" dirty="0">
                <a:solidFill>
                  <a:schemeClr val="bg1"/>
                </a:solidFill>
              </a:rPr>
              <a:t>shar archive</a:t>
            </a:r>
          </a:p>
        </p:txBody>
      </p:sp>
      <p:sp>
        <p:nvSpPr>
          <p:cNvPr id="11274" name="Rectangle 10"/>
          <p:cNvSpPr>
            <a:spLocks noChangeArrowheads="1"/>
          </p:cNvSpPr>
          <p:nvPr/>
        </p:nvSpPr>
        <p:spPr bwMode="auto">
          <a:xfrm>
            <a:off x="5710238" y="2708275"/>
            <a:ext cx="2104834" cy="4572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spcBef>
                <a:spcPct val="50000"/>
              </a:spcBef>
            </a:pPr>
            <a:r>
              <a:rPr lang="en-US" dirty="0" smtClean="0"/>
              <a:t>PHCO_10000.text</a:t>
            </a:r>
            <a:endParaRPr lang="en-US" b="1" dirty="0"/>
          </a:p>
        </p:txBody>
      </p:sp>
      <p:sp>
        <p:nvSpPr>
          <p:cNvPr id="11275" name="Rectangle 11"/>
          <p:cNvSpPr>
            <a:spLocks noChangeArrowheads="1"/>
          </p:cNvSpPr>
          <p:nvPr/>
        </p:nvSpPr>
        <p:spPr bwMode="auto">
          <a:xfrm>
            <a:off x="6515100" y="3760788"/>
            <a:ext cx="304800" cy="1447800"/>
          </a:xfrm>
          <a:prstGeom prst="rect">
            <a:avLst/>
          </a:prstGeom>
          <a:solidFill>
            <a:srgbClr val="C0C0C0"/>
          </a:solidFill>
          <a:ln w="28575">
            <a:noFill/>
            <a:miter lim="800000"/>
            <a:headEnd type="none" w="lg" len="sm"/>
            <a:tailEnd type="none" w="lg" len="sm"/>
          </a:ln>
        </p:spPr>
        <p:txBody>
          <a:bodyPr wrap="none" lIns="45720" rIns="45720" anchor="ctr"/>
          <a:lstStyle/>
          <a:p>
            <a:endParaRPr lang="en-US" sz="1800"/>
          </a:p>
        </p:txBody>
      </p:sp>
      <p:sp>
        <p:nvSpPr>
          <p:cNvPr id="11276" name="AutoShape 12"/>
          <p:cNvSpPr>
            <a:spLocks noChangeArrowheads="1"/>
          </p:cNvSpPr>
          <p:nvPr/>
        </p:nvSpPr>
        <p:spPr bwMode="auto">
          <a:xfrm rot="5400000">
            <a:off x="6515100" y="4446588"/>
            <a:ext cx="914400" cy="9144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C0C0C0"/>
          </a:solidFill>
          <a:ln w="28575">
            <a:noFill/>
            <a:miter lim="800000"/>
            <a:headEnd type="none" w="lg" len="sm"/>
            <a:tailEnd type="none" w="lg" len="sm"/>
          </a:ln>
        </p:spPr>
        <p:txBody>
          <a:bodyPr rot="10800000" vert="eaVert" wrap="none" lIns="45720" rIns="45720" anchor="ctr"/>
          <a:lstStyle/>
          <a:p>
            <a:endParaRPr lang="en-US" sz="1800"/>
          </a:p>
        </p:txBody>
      </p:sp>
      <p:sp>
        <p:nvSpPr>
          <p:cNvPr id="11277" name="Rectangle 13"/>
          <p:cNvSpPr>
            <a:spLocks noChangeArrowheads="1"/>
          </p:cNvSpPr>
          <p:nvPr/>
        </p:nvSpPr>
        <p:spPr bwMode="auto">
          <a:xfrm>
            <a:off x="5710238" y="3317875"/>
            <a:ext cx="2129218" cy="4572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spcBef>
                <a:spcPct val="50000"/>
              </a:spcBef>
            </a:pPr>
            <a:r>
              <a:rPr lang="en-US" dirty="0" smtClean="0"/>
              <a:t>PHCO_10000.depot</a:t>
            </a:r>
            <a:endParaRPr lang="en-US" b="1" dirty="0"/>
          </a:p>
        </p:txBody>
      </p:sp>
      <p:pic>
        <p:nvPicPr>
          <p:cNvPr id="11278" name="Picture 14" descr="rp2400 series">
            <a:hlinkClick r:id="rId3"/>
          </p:cNvPr>
          <p:cNvPicPr>
            <a:picLocks noChangeAspect="1" noChangeArrowheads="1"/>
          </p:cNvPicPr>
          <p:nvPr/>
        </p:nvPicPr>
        <p:blipFill>
          <a:blip r:embed="rId4" cstate="print"/>
          <a:srcRect t="24211" b="26526"/>
          <a:stretch>
            <a:fillRect/>
          </a:stretch>
        </p:blipFill>
        <p:spPr bwMode="auto">
          <a:xfrm>
            <a:off x="7600950" y="4751388"/>
            <a:ext cx="1162050" cy="660400"/>
          </a:xfrm>
          <a:prstGeom prst="rect">
            <a:avLst/>
          </a:prstGeom>
          <a:noFill/>
          <a:ln w="9525">
            <a:noFill/>
            <a:miter lim="800000"/>
            <a:headEnd/>
            <a:tailEnd/>
          </a:ln>
        </p:spPr>
      </p:pic>
      <p:sp>
        <p:nvSpPr>
          <p:cNvPr id="18" name="Date Placeholder 17"/>
          <p:cNvSpPr>
            <a:spLocks noGrp="1"/>
          </p:cNvSpPr>
          <p:nvPr>
            <p:ph type="dt" sz="half" idx="10"/>
          </p:nvPr>
        </p:nvSpPr>
        <p:spPr/>
        <p:txBody>
          <a:bodyPr/>
          <a:lstStyle/>
          <a:p>
            <a:pPr>
              <a:defRPr/>
            </a:pPr>
            <a:r>
              <a:rPr lang="en-US" smtClean="0"/>
              <a:t>Last Updated in March 2012</a:t>
            </a:r>
            <a:endParaRPr lang="en-US"/>
          </a:p>
        </p:txBody>
      </p:sp>
      <p:sp>
        <p:nvSpPr>
          <p:cNvPr id="19" name="Slide Number Placeholder 18"/>
          <p:cNvSpPr>
            <a:spLocks noGrp="1"/>
          </p:cNvSpPr>
          <p:nvPr>
            <p:ph type="sldNum" sz="quarter" idx="12"/>
          </p:nvPr>
        </p:nvSpPr>
        <p:spPr/>
        <p:txBody>
          <a:bodyPr/>
          <a:lstStyle/>
          <a:p>
            <a:pPr>
              <a:defRPr/>
            </a:pPr>
            <a:fld id="{A290F020-1472-41B1-8108-E7AB42EDA8E8}" type="slidenum">
              <a:rPr lang="en-US" smtClean="0"/>
              <a:pPr>
                <a:defRPr/>
              </a:pPr>
              <a:t>49</a:t>
            </a:fld>
            <a:endParaRPr lang="en-US"/>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6894513" y="4927600"/>
            <a:ext cx="304800" cy="457200"/>
          </a:xfrm>
          <a:prstGeom prst="rect">
            <a:avLst/>
          </a:prstGeom>
          <a:solidFill>
            <a:srgbClr val="C0C0C0"/>
          </a:solidFill>
          <a:ln w="28575">
            <a:noFill/>
            <a:miter lim="800000"/>
            <a:headEnd type="none" w="lg" len="sm"/>
            <a:tailEnd type="none" w="lg" len="sm"/>
          </a:ln>
        </p:spPr>
        <p:txBody>
          <a:bodyPr wrap="none" lIns="45720" rIns="45720" anchor="ctr"/>
          <a:lstStyle/>
          <a:p>
            <a:endParaRPr lang="en-US" sz="1800"/>
          </a:p>
        </p:txBody>
      </p:sp>
      <p:sp>
        <p:nvSpPr>
          <p:cNvPr id="12291" name="Rectangle 20"/>
          <p:cNvSpPr>
            <a:spLocks noGrp="1" noChangeArrowheads="1"/>
          </p:cNvSpPr>
          <p:nvPr>
            <p:ph type="title"/>
          </p:nvPr>
        </p:nvSpPr>
        <p:spPr>
          <a:xfrm>
            <a:off x="428625" y="114300"/>
            <a:ext cx="7874127" cy="1056132"/>
          </a:xfrm>
        </p:spPr>
        <p:txBody>
          <a:bodyPr/>
          <a:lstStyle/>
          <a:p>
            <a:r>
              <a:rPr lang="en-US" sz="3200" dirty="0" smtClean="0">
                <a:solidFill>
                  <a:schemeClr val="bg1"/>
                </a:solidFill>
              </a:rPr>
              <a:t>Installing Multiple Patches from HPSC</a:t>
            </a:r>
          </a:p>
        </p:txBody>
      </p:sp>
      <p:sp>
        <p:nvSpPr>
          <p:cNvPr id="12292" name="Rectangle 21"/>
          <p:cNvSpPr>
            <a:spLocks noGrp="1" noChangeArrowheads="1"/>
          </p:cNvSpPr>
          <p:nvPr>
            <p:ph type="body" idx="1"/>
          </p:nvPr>
        </p:nvSpPr>
        <p:spPr>
          <a:xfrm>
            <a:off x="400050" y="1447800"/>
            <a:ext cx="8272463" cy="5262563"/>
          </a:xfrm>
        </p:spPr>
        <p:txBody>
          <a:bodyPr/>
          <a:lstStyle/>
          <a:p>
            <a:pPr marL="323850" indent="-323850">
              <a:buFontTx/>
              <a:buAutoNum type="arabicPeriod"/>
            </a:pPr>
            <a:r>
              <a:rPr lang="en-US" sz="1800" dirty="0" smtClean="0">
                <a:solidFill>
                  <a:schemeClr val="bg1"/>
                </a:solidFill>
              </a:rPr>
              <a:t>Do a full backup</a:t>
            </a:r>
          </a:p>
          <a:p>
            <a:pPr marL="323850" indent="-323850">
              <a:buFontTx/>
              <a:buAutoNum type="arabicPeriod"/>
            </a:pPr>
            <a:r>
              <a:rPr lang="en-US" sz="1800" dirty="0" smtClean="0">
                <a:solidFill>
                  <a:schemeClr val="bg1"/>
                </a:solidFill>
              </a:rPr>
              <a:t>Unzip the archive:</a:t>
            </a:r>
            <a:br>
              <a:rPr lang="en-US" sz="1800" dirty="0" smtClean="0">
                <a:solidFill>
                  <a:schemeClr val="bg1"/>
                </a:solidFill>
              </a:rPr>
            </a:br>
            <a:r>
              <a:rPr lang="en-US" sz="1600" dirty="0" smtClean="0">
                <a:solidFill>
                  <a:schemeClr val="bg1"/>
                </a:solidFill>
                <a:latin typeface="Courier New" pitchFamily="49" charset="0"/>
              </a:rPr>
              <a:t># gzip -d /tmp/patches.tgz</a:t>
            </a:r>
          </a:p>
          <a:p>
            <a:pPr marL="323850" indent="-323850">
              <a:buFontTx/>
              <a:buAutoNum type="arabicPeriod"/>
            </a:pPr>
            <a:r>
              <a:rPr lang="en-US" sz="1800" dirty="0" smtClean="0">
                <a:solidFill>
                  <a:schemeClr val="bg1"/>
                </a:solidFill>
              </a:rPr>
              <a:t>Untar the archive:</a:t>
            </a:r>
            <a:br>
              <a:rPr lang="en-US" sz="1800" dirty="0" smtClean="0">
                <a:solidFill>
                  <a:schemeClr val="bg1"/>
                </a:solidFill>
              </a:rPr>
            </a:br>
            <a:r>
              <a:rPr lang="en-US" sz="1600" dirty="0" smtClean="0">
                <a:solidFill>
                  <a:schemeClr val="bg1"/>
                </a:solidFill>
                <a:latin typeface="Courier New" pitchFamily="49" charset="0"/>
              </a:rPr>
              <a:t># tar -xvf /tmp/patches.tar</a:t>
            </a:r>
          </a:p>
          <a:p>
            <a:pPr marL="323850" indent="-323850">
              <a:buFontTx/>
              <a:buAutoNum type="arabicPeriod"/>
            </a:pPr>
            <a:r>
              <a:rPr lang="en-US" sz="1800" dirty="0" smtClean="0">
                <a:solidFill>
                  <a:schemeClr val="bg1"/>
                </a:solidFill>
              </a:rPr>
              <a:t>Copy the patches to a depot:</a:t>
            </a:r>
            <a:br>
              <a:rPr lang="en-US" sz="1800" dirty="0" smtClean="0">
                <a:solidFill>
                  <a:schemeClr val="bg1"/>
                </a:solidFill>
              </a:rPr>
            </a:br>
            <a:r>
              <a:rPr lang="en-US" sz="1600" dirty="0" smtClean="0">
                <a:solidFill>
                  <a:schemeClr val="bg1"/>
                </a:solidFill>
                <a:latin typeface="Courier New" pitchFamily="49" charset="0"/>
              </a:rPr>
              <a:t># cd /tmp</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./create_depot_hp-ux_11</a:t>
            </a:r>
          </a:p>
          <a:p>
            <a:pPr marL="323850" indent="-323850">
              <a:buFontTx/>
              <a:buAutoNum type="arabicPeriod"/>
            </a:pPr>
            <a:r>
              <a:rPr lang="en-US" sz="1800" dirty="0" smtClean="0">
                <a:solidFill>
                  <a:schemeClr val="bg1"/>
                </a:solidFill>
              </a:rPr>
              <a:t>Check for dependencies and special instructions </a:t>
            </a:r>
            <a:br>
              <a:rPr lang="en-US" sz="1800" dirty="0" smtClean="0">
                <a:solidFill>
                  <a:schemeClr val="bg1"/>
                </a:solidFill>
              </a:rPr>
            </a:br>
            <a:r>
              <a:rPr lang="en-US" sz="1600" dirty="0" smtClean="0">
                <a:solidFill>
                  <a:schemeClr val="bg1"/>
                </a:solidFill>
                <a:latin typeface="Courier New" pitchFamily="49" charset="0"/>
              </a:rPr>
              <a:t># swlist –a readme –s /tmp/depot | more</a:t>
            </a:r>
          </a:p>
          <a:p>
            <a:pPr marL="323850" indent="-323850">
              <a:buFontTx/>
              <a:buAutoNum type="arabicPeriod"/>
            </a:pPr>
            <a:r>
              <a:rPr lang="en-US" sz="1800" dirty="0" smtClean="0">
                <a:solidFill>
                  <a:schemeClr val="bg1"/>
                </a:solidFill>
              </a:rPr>
              <a:t>Preview the installation:</a:t>
            </a:r>
            <a:br>
              <a:rPr lang="en-US" sz="1800" dirty="0" smtClean="0">
                <a:solidFill>
                  <a:schemeClr val="bg1"/>
                </a:solidFill>
              </a:rPr>
            </a:br>
            <a:r>
              <a:rPr lang="en-US" sz="1600" dirty="0" smtClean="0">
                <a:solidFill>
                  <a:schemeClr val="bg1"/>
                </a:solidFill>
                <a:latin typeface="Courier New" pitchFamily="49" charset="0"/>
              </a:rPr>
              <a:t># swinstall –p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–s /tmp/depot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autoreboot=true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patch_match_target=true </a:t>
            </a:r>
          </a:p>
          <a:p>
            <a:pPr marL="323850" indent="-323850">
              <a:buFontTx/>
              <a:buAutoNum type="arabicPeriod"/>
            </a:pPr>
            <a:r>
              <a:rPr lang="en-US" sz="1800" dirty="0" smtClean="0">
                <a:solidFill>
                  <a:schemeClr val="bg1"/>
                </a:solidFill>
              </a:rPr>
              <a:t>Install all of the patches from the depot:</a:t>
            </a:r>
            <a:br>
              <a:rPr lang="en-US" sz="1800" dirty="0" smtClean="0">
                <a:solidFill>
                  <a:schemeClr val="bg1"/>
                </a:solidFill>
              </a:rPr>
            </a:br>
            <a:r>
              <a:rPr lang="en-US" sz="1600" dirty="0" smtClean="0">
                <a:solidFill>
                  <a:schemeClr val="bg1"/>
                </a:solidFill>
                <a:latin typeface="Courier New" pitchFamily="49" charset="0"/>
              </a:rPr>
              <a:t># swinstall –s /tmp/depot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autoreboot=true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patch_match_target=true</a:t>
            </a:r>
          </a:p>
        </p:txBody>
      </p:sp>
      <p:sp>
        <p:nvSpPr>
          <p:cNvPr id="12293" name="AutoShape 5"/>
          <p:cNvSpPr>
            <a:spLocks noChangeArrowheads="1"/>
          </p:cNvSpPr>
          <p:nvPr/>
        </p:nvSpPr>
        <p:spPr bwMode="auto">
          <a:xfrm>
            <a:off x="6361113" y="3556000"/>
            <a:ext cx="1600200" cy="1447800"/>
          </a:xfrm>
          <a:prstGeom prst="can">
            <a:avLst>
              <a:gd name="adj" fmla="val 34102"/>
            </a:avLst>
          </a:prstGeom>
          <a:solidFill>
            <a:srgbClr val="F4E44C"/>
          </a:solidFill>
          <a:ln w="3175">
            <a:solidFill>
              <a:schemeClr val="tx1"/>
            </a:solidFill>
            <a:round/>
            <a:headEnd type="none" w="lg" len="sm"/>
            <a:tailEnd type="none" w="lg" len="sm"/>
          </a:ln>
        </p:spPr>
        <p:txBody>
          <a:bodyPr wrap="none" lIns="45720" rIns="45720" anchor="ctr"/>
          <a:lstStyle/>
          <a:p>
            <a:endParaRPr lang="en-US" sz="1800"/>
          </a:p>
        </p:txBody>
      </p:sp>
      <p:sp>
        <p:nvSpPr>
          <p:cNvPr id="12294" name="Text Box 6"/>
          <p:cNvSpPr txBox="1">
            <a:spLocks noChangeArrowheads="1"/>
          </p:cNvSpPr>
          <p:nvPr/>
        </p:nvSpPr>
        <p:spPr bwMode="auto">
          <a:xfrm>
            <a:off x="6352032" y="4089400"/>
            <a:ext cx="1645919" cy="923330"/>
          </a:xfrm>
          <a:prstGeom prst="rect">
            <a:avLst/>
          </a:prstGeom>
          <a:noFill/>
          <a:ln w="28575">
            <a:noFill/>
            <a:miter lim="800000"/>
            <a:headEnd type="none" w="lg" len="sm"/>
            <a:tailEnd type="none" w="lg" len="sm"/>
          </a:ln>
        </p:spPr>
        <p:txBody>
          <a:bodyPr wrap="square" lIns="45720" rIns="45720">
            <a:spAutoFit/>
          </a:bodyPr>
          <a:lstStyle/>
          <a:p>
            <a:pPr algn="ctr" eaLnBrk="0" hangingPunct="0">
              <a:spcBef>
                <a:spcPct val="50000"/>
              </a:spcBef>
            </a:pPr>
            <a:r>
              <a:rPr lang="en-US" dirty="0" smtClean="0"/>
              <a:t>PHCO_10000</a:t>
            </a:r>
            <a:br>
              <a:rPr lang="en-US" dirty="0" smtClean="0"/>
            </a:br>
            <a:r>
              <a:rPr lang="en-US" dirty="0" smtClean="0"/>
              <a:t>PHCO_21345</a:t>
            </a:r>
            <a:br>
              <a:rPr lang="en-US" dirty="0" smtClean="0"/>
            </a:br>
            <a:r>
              <a:rPr lang="en-US" dirty="0" smtClean="0"/>
              <a:t>PHCO_31104</a:t>
            </a:r>
            <a:endParaRPr lang="en-US" dirty="0"/>
          </a:p>
        </p:txBody>
      </p:sp>
      <p:sp>
        <p:nvSpPr>
          <p:cNvPr id="12295" name="AutoShape 7"/>
          <p:cNvSpPr>
            <a:spLocks noChangeArrowheads="1"/>
          </p:cNvSpPr>
          <p:nvPr/>
        </p:nvSpPr>
        <p:spPr bwMode="auto">
          <a:xfrm>
            <a:off x="6854825" y="1474788"/>
            <a:ext cx="496888" cy="2005012"/>
          </a:xfrm>
          <a:prstGeom prst="downArrow">
            <a:avLst>
              <a:gd name="adj1" fmla="val 59370"/>
              <a:gd name="adj2" fmla="val 66374"/>
            </a:avLst>
          </a:prstGeom>
          <a:solidFill>
            <a:srgbClr val="C0C0C0"/>
          </a:solidFill>
          <a:ln w="28575">
            <a:noFill/>
            <a:miter lim="800000"/>
            <a:headEnd type="none" w="lg" len="sm"/>
            <a:tailEnd type="none" w="lg" len="sm"/>
          </a:ln>
        </p:spPr>
        <p:txBody>
          <a:bodyPr wrap="none" lIns="45720" rIns="45720" anchor="ctr"/>
          <a:lstStyle/>
          <a:p>
            <a:endParaRPr lang="en-US" sz="1800"/>
          </a:p>
        </p:txBody>
      </p:sp>
      <p:sp>
        <p:nvSpPr>
          <p:cNvPr id="12296" name="Rectangle 8"/>
          <p:cNvSpPr>
            <a:spLocks noChangeArrowheads="1"/>
          </p:cNvSpPr>
          <p:nvPr/>
        </p:nvSpPr>
        <p:spPr bwMode="auto">
          <a:xfrm>
            <a:off x="6232525" y="1474788"/>
            <a:ext cx="933450" cy="258762"/>
          </a:xfrm>
          <a:prstGeom prst="rect">
            <a:avLst/>
          </a:prstGeom>
          <a:solidFill>
            <a:srgbClr val="C0C0C0"/>
          </a:solidFill>
          <a:ln w="28575">
            <a:noFill/>
            <a:miter lim="800000"/>
            <a:headEnd type="none" w="lg" len="sm"/>
            <a:tailEnd type="none" w="lg" len="sm"/>
          </a:ln>
        </p:spPr>
        <p:txBody>
          <a:bodyPr wrap="none" lIns="45720" rIns="45720" anchor="ctr"/>
          <a:lstStyle/>
          <a:p>
            <a:endParaRPr lang="en-US" sz="1800"/>
          </a:p>
        </p:txBody>
      </p:sp>
      <p:sp>
        <p:nvSpPr>
          <p:cNvPr id="12297" name="Rectangle 9"/>
          <p:cNvSpPr>
            <a:spLocks noChangeArrowheads="1"/>
          </p:cNvSpPr>
          <p:nvPr/>
        </p:nvSpPr>
        <p:spPr bwMode="auto">
          <a:xfrm>
            <a:off x="6232525" y="2122488"/>
            <a:ext cx="933450" cy="258762"/>
          </a:xfrm>
          <a:prstGeom prst="rect">
            <a:avLst/>
          </a:prstGeom>
          <a:solidFill>
            <a:srgbClr val="C0C0C0"/>
          </a:solidFill>
          <a:ln w="28575">
            <a:noFill/>
            <a:miter lim="800000"/>
            <a:headEnd type="none" w="lg" len="sm"/>
            <a:tailEnd type="none" w="lg" len="sm"/>
          </a:ln>
        </p:spPr>
        <p:txBody>
          <a:bodyPr wrap="none" lIns="45720" rIns="45720" anchor="ctr"/>
          <a:lstStyle/>
          <a:p>
            <a:endParaRPr lang="en-US" sz="1800"/>
          </a:p>
        </p:txBody>
      </p:sp>
      <p:sp>
        <p:nvSpPr>
          <p:cNvPr id="12298" name="Rectangle 10"/>
          <p:cNvSpPr>
            <a:spLocks noChangeArrowheads="1"/>
          </p:cNvSpPr>
          <p:nvPr/>
        </p:nvSpPr>
        <p:spPr bwMode="auto">
          <a:xfrm>
            <a:off x="6294438" y="2768600"/>
            <a:ext cx="933450" cy="258763"/>
          </a:xfrm>
          <a:prstGeom prst="rect">
            <a:avLst/>
          </a:prstGeom>
          <a:solidFill>
            <a:srgbClr val="C0C0C0"/>
          </a:solidFill>
          <a:ln w="28575">
            <a:noFill/>
            <a:miter lim="800000"/>
            <a:headEnd type="none" w="lg" len="sm"/>
            <a:tailEnd type="none" w="lg" len="sm"/>
          </a:ln>
        </p:spPr>
        <p:txBody>
          <a:bodyPr wrap="none" lIns="45720" rIns="45720" anchor="ctr"/>
          <a:lstStyle/>
          <a:p>
            <a:endParaRPr lang="en-US" sz="1800"/>
          </a:p>
        </p:txBody>
      </p:sp>
      <p:sp>
        <p:nvSpPr>
          <p:cNvPr id="12299" name="Rectangle 11"/>
          <p:cNvSpPr>
            <a:spLocks noChangeArrowheads="1"/>
          </p:cNvSpPr>
          <p:nvPr/>
        </p:nvSpPr>
        <p:spPr bwMode="auto">
          <a:xfrm>
            <a:off x="4989513" y="1346200"/>
            <a:ext cx="1423479" cy="517525"/>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dirty="0" smtClean="0"/>
              <a:t>PHCO_10000</a:t>
            </a:r>
            <a:endParaRPr lang="en-US" dirty="0"/>
          </a:p>
        </p:txBody>
      </p:sp>
      <p:sp>
        <p:nvSpPr>
          <p:cNvPr id="12300" name="Rectangle 12"/>
          <p:cNvSpPr>
            <a:spLocks noChangeArrowheads="1"/>
          </p:cNvSpPr>
          <p:nvPr/>
        </p:nvSpPr>
        <p:spPr bwMode="auto">
          <a:xfrm>
            <a:off x="4989513" y="1992313"/>
            <a:ext cx="1435671" cy="517525"/>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dirty="0" smtClean="0"/>
              <a:t>PHCO_21345</a:t>
            </a:r>
            <a:endParaRPr lang="en-US" dirty="0"/>
          </a:p>
        </p:txBody>
      </p:sp>
      <p:sp>
        <p:nvSpPr>
          <p:cNvPr id="12301" name="Rectangle 13"/>
          <p:cNvSpPr>
            <a:spLocks noChangeArrowheads="1"/>
          </p:cNvSpPr>
          <p:nvPr/>
        </p:nvSpPr>
        <p:spPr bwMode="auto">
          <a:xfrm>
            <a:off x="4989513" y="2640013"/>
            <a:ext cx="1447863" cy="515937"/>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dirty="0" smtClean="0"/>
              <a:t>PHCO_31104</a:t>
            </a:r>
            <a:endParaRPr lang="en-US" dirty="0"/>
          </a:p>
        </p:txBody>
      </p:sp>
      <p:sp>
        <p:nvSpPr>
          <p:cNvPr id="12302" name="Text Box 14"/>
          <p:cNvSpPr txBox="1">
            <a:spLocks noChangeArrowheads="1"/>
          </p:cNvSpPr>
          <p:nvPr/>
        </p:nvSpPr>
        <p:spPr bwMode="auto">
          <a:xfrm>
            <a:off x="6742113" y="3600450"/>
            <a:ext cx="838200" cy="336550"/>
          </a:xfrm>
          <a:prstGeom prst="rect">
            <a:avLst/>
          </a:prstGeom>
          <a:noFill/>
          <a:ln w="28575">
            <a:noFill/>
            <a:miter lim="800000"/>
            <a:headEnd type="none" w="lg" len="sm"/>
            <a:tailEnd type="none" w="lg" len="sm"/>
          </a:ln>
        </p:spPr>
        <p:txBody>
          <a:bodyPr lIns="45720" rIns="45720">
            <a:spAutoFit/>
          </a:bodyPr>
          <a:lstStyle/>
          <a:p>
            <a:pPr algn="ctr" eaLnBrk="0" hangingPunct="0">
              <a:spcBef>
                <a:spcPct val="50000"/>
              </a:spcBef>
            </a:pPr>
            <a:r>
              <a:rPr lang="en-US" dirty="0"/>
              <a:t>Depot</a:t>
            </a:r>
          </a:p>
        </p:txBody>
      </p:sp>
      <p:sp>
        <p:nvSpPr>
          <p:cNvPr id="12303" name="AutoShape 15"/>
          <p:cNvSpPr>
            <a:spLocks noChangeArrowheads="1"/>
          </p:cNvSpPr>
          <p:nvPr/>
        </p:nvSpPr>
        <p:spPr bwMode="auto">
          <a:xfrm rot="5400000">
            <a:off x="6894513" y="5232400"/>
            <a:ext cx="914400" cy="9144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C0C0C0"/>
          </a:solidFill>
          <a:ln w="28575">
            <a:noFill/>
            <a:miter lim="800000"/>
            <a:headEnd type="none" w="lg" len="sm"/>
            <a:tailEnd type="none" w="lg" len="sm"/>
          </a:ln>
        </p:spPr>
        <p:txBody>
          <a:bodyPr rot="10800000" vert="eaVert" wrap="none" lIns="45720" rIns="45720" anchor="ctr"/>
          <a:lstStyle/>
          <a:p>
            <a:endParaRPr lang="en-US" sz="1800"/>
          </a:p>
        </p:txBody>
      </p:sp>
      <p:grpSp>
        <p:nvGrpSpPr>
          <p:cNvPr id="2" name="Group 16"/>
          <p:cNvGrpSpPr>
            <a:grpSpLocks/>
          </p:cNvGrpSpPr>
          <p:nvPr/>
        </p:nvGrpSpPr>
        <p:grpSpPr bwMode="auto">
          <a:xfrm>
            <a:off x="7845298" y="5280660"/>
            <a:ext cx="1006094" cy="850900"/>
            <a:chOff x="4652" y="3456"/>
            <a:chExt cx="1020" cy="624"/>
          </a:xfrm>
        </p:grpSpPr>
        <p:pic>
          <p:nvPicPr>
            <p:cNvPr id="12305" name="Picture 17" descr="rp2400 series">
              <a:hlinkClick r:id="rId3"/>
            </p:cNvPr>
            <p:cNvPicPr>
              <a:picLocks noChangeAspect="1" noChangeArrowheads="1"/>
            </p:cNvPicPr>
            <p:nvPr/>
          </p:nvPicPr>
          <p:blipFill>
            <a:blip r:embed="rId4" cstate="print"/>
            <a:srcRect t="18988" b="15190"/>
            <a:stretch>
              <a:fillRect/>
            </a:stretch>
          </p:blipFill>
          <p:spPr bwMode="auto">
            <a:xfrm>
              <a:off x="4652" y="3456"/>
              <a:ext cx="1020" cy="624"/>
            </a:xfrm>
            <a:prstGeom prst="rect">
              <a:avLst/>
            </a:prstGeom>
            <a:noFill/>
            <a:ln w="9525">
              <a:noFill/>
              <a:miter lim="800000"/>
              <a:headEnd/>
              <a:tailEnd/>
            </a:ln>
          </p:spPr>
        </p:pic>
        <p:sp>
          <p:nvSpPr>
            <p:cNvPr id="12306" name="Rectangle 18"/>
            <p:cNvSpPr>
              <a:spLocks noChangeArrowheads="1"/>
            </p:cNvSpPr>
            <p:nvPr/>
          </p:nvSpPr>
          <p:spPr bwMode="auto">
            <a:xfrm>
              <a:off x="4881" y="3973"/>
              <a:ext cx="713" cy="88"/>
            </a:xfrm>
            <a:prstGeom prst="rect">
              <a:avLst/>
            </a:prstGeom>
            <a:solidFill>
              <a:schemeClr val="bg1"/>
            </a:solidFill>
            <a:ln w="19050" algn="ctr">
              <a:solidFill>
                <a:schemeClr val="bg1"/>
              </a:solidFill>
              <a:miter lim="800000"/>
              <a:headEnd/>
              <a:tailEnd/>
            </a:ln>
          </p:spPr>
          <p:txBody>
            <a:bodyPr wrap="none" lIns="45720" rIns="45720" anchor="ctr"/>
            <a:lstStyle/>
            <a:p>
              <a:endParaRPr lang="en-US" sz="1800"/>
            </a:p>
          </p:txBody>
        </p:sp>
      </p:grpSp>
      <p:sp>
        <p:nvSpPr>
          <p:cNvPr id="22" name="Date Placeholder 21"/>
          <p:cNvSpPr>
            <a:spLocks noGrp="1"/>
          </p:cNvSpPr>
          <p:nvPr>
            <p:ph type="dt" sz="half" idx="10"/>
          </p:nvPr>
        </p:nvSpPr>
        <p:spPr/>
        <p:txBody>
          <a:bodyPr/>
          <a:lstStyle/>
          <a:p>
            <a:pPr>
              <a:defRPr/>
            </a:pPr>
            <a:r>
              <a:rPr lang="en-US" smtClean="0"/>
              <a:t>Last Updated in March 2012</a:t>
            </a:r>
            <a:endParaRPr lang="en-US"/>
          </a:p>
        </p:txBody>
      </p:sp>
      <p:sp>
        <p:nvSpPr>
          <p:cNvPr id="23" name="Slide Number Placeholder 22"/>
          <p:cNvSpPr>
            <a:spLocks noGrp="1"/>
          </p:cNvSpPr>
          <p:nvPr>
            <p:ph type="sldNum" sz="quarter" idx="12"/>
          </p:nvPr>
        </p:nvSpPr>
        <p:spPr/>
        <p:txBody>
          <a:bodyPr/>
          <a:lstStyle/>
          <a:p>
            <a:pPr>
              <a:defRPr/>
            </a:pPr>
            <a:fld id="{A290F020-1472-41B1-8108-E7AB42EDA8E8}" type="slidenum">
              <a:rPr lang="en-US" smtClean="0"/>
              <a:pPr>
                <a:defRPr/>
              </a:pPr>
              <a:t>50</a:t>
            </a:fld>
            <a:endParaRPr lang="en-US"/>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ChangeArrowheads="1"/>
          </p:cNvSpPr>
          <p:nvPr/>
        </p:nvSpPr>
        <p:spPr bwMode="auto">
          <a:xfrm rot="5400000">
            <a:off x="7157149" y="4555617"/>
            <a:ext cx="1085850" cy="533400"/>
          </a:xfrm>
          <a:prstGeom prst="rightArrow">
            <a:avLst>
              <a:gd name="adj1" fmla="val 50000"/>
              <a:gd name="adj2" fmla="val 85718"/>
            </a:avLst>
          </a:prstGeom>
          <a:solidFill>
            <a:srgbClr val="C0C0C0"/>
          </a:solidFill>
          <a:ln w="28575">
            <a:noFill/>
            <a:miter lim="800000"/>
            <a:headEnd type="none" w="lg" len="sm"/>
            <a:tailEnd type="none" w="lg" len="sm"/>
          </a:ln>
        </p:spPr>
        <p:txBody>
          <a:bodyPr wrap="none" lIns="45720" rIns="45720" anchor="ctr"/>
          <a:lstStyle/>
          <a:p>
            <a:endParaRPr lang="en-US" sz="1800"/>
          </a:p>
        </p:txBody>
      </p:sp>
      <p:sp>
        <p:nvSpPr>
          <p:cNvPr id="13315" name="Rectangle 10"/>
          <p:cNvSpPr>
            <a:spLocks noGrp="1" noChangeArrowheads="1"/>
          </p:cNvSpPr>
          <p:nvPr>
            <p:ph type="title"/>
          </p:nvPr>
        </p:nvSpPr>
        <p:spPr>
          <a:xfrm>
            <a:off x="428625" y="114300"/>
            <a:ext cx="7629525" cy="1068324"/>
          </a:xfrm>
        </p:spPr>
        <p:txBody>
          <a:bodyPr/>
          <a:lstStyle/>
          <a:p>
            <a:r>
              <a:rPr lang="en-US" sz="3200" dirty="0" smtClean="0">
                <a:solidFill>
                  <a:schemeClr val="bg1"/>
                </a:solidFill>
              </a:rPr>
              <a:t>Installing HP-UX Patches from DVD</a:t>
            </a:r>
          </a:p>
        </p:txBody>
      </p:sp>
      <p:sp>
        <p:nvSpPr>
          <p:cNvPr id="13316" name="Rectangle 11"/>
          <p:cNvSpPr>
            <a:spLocks noGrp="1" noChangeArrowheads="1"/>
          </p:cNvSpPr>
          <p:nvPr>
            <p:ph type="body" idx="1"/>
          </p:nvPr>
        </p:nvSpPr>
        <p:spPr>
          <a:xfrm>
            <a:off x="448818" y="1532319"/>
            <a:ext cx="6268973" cy="4563681"/>
          </a:xfrm>
        </p:spPr>
        <p:txBody>
          <a:bodyPr/>
          <a:lstStyle/>
          <a:p>
            <a:pPr marL="323850" indent="-323850">
              <a:buFontTx/>
              <a:buAutoNum type="arabicPeriod"/>
            </a:pPr>
            <a:r>
              <a:rPr lang="en-US" sz="1800" dirty="0" smtClean="0">
                <a:solidFill>
                  <a:schemeClr val="bg1"/>
                </a:solidFill>
              </a:rPr>
              <a:t>Do a full backup</a:t>
            </a:r>
          </a:p>
          <a:p>
            <a:pPr marL="323850" indent="-323850">
              <a:buFontTx/>
              <a:buAutoNum type="arabicPeriod"/>
            </a:pPr>
            <a:r>
              <a:rPr lang="en-US" sz="1800" dirty="0" smtClean="0">
                <a:solidFill>
                  <a:schemeClr val="bg1"/>
                </a:solidFill>
              </a:rPr>
              <a:t>Read the Read-Before-Installing documentation that came with the DVD </a:t>
            </a:r>
            <a:br>
              <a:rPr lang="en-US" sz="1800" dirty="0" smtClean="0">
                <a:solidFill>
                  <a:schemeClr val="bg1"/>
                </a:solidFill>
              </a:rPr>
            </a:br>
            <a:r>
              <a:rPr lang="en-US" sz="1800" dirty="0" smtClean="0">
                <a:solidFill>
                  <a:schemeClr val="bg1"/>
                </a:solidFill>
              </a:rPr>
              <a:t>(if any)</a:t>
            </a:r>
            <a:endParaRPr lang="en-GB" sz="1800" dirty="0" smtClean="0">
              <a:solidFill>
                <a:schemeClr val="bg1"/>
              </a:solidFill>
            </a:endParaRPr>
          </a:p>
          <a:p>
            <a:pPr marL="323850" indent="-323850">
              <a:buFontTx/>
              <a:buAutoNum type="arabicPeriod"/>
            </a:pPr>
            <a:r>
              <a:rPr lang="en-GB" sz="1600" dirty="0" smtClean="0">
                <a:solidFill>
                  <a:schemeClr val="bg1"/>
                </a:solidFill>
                <a:latin typeface="Courier New" pitchFamily="49" charset="0"/>
              </a:rPr>
              <a:t># ioscan –funC disk</a:t>
            </a:r>
          </a:p>
          <a:p>
            <a:pPr marL="323850" indent="-323850">
              <a:buFontTx/>
              <a:buAutoNum type="arabicPeriod"/>
            </a:pPr>
            <a:r>
              <a:rPr lang="en-US" sz="1600" dirty="0" smtClean="0">
                <a:solidFill>
                  <a:schemeClr val="bg1"/>
                </a:solidFill>
                <a:latin typeface="Courier New" pitchFamily="49" charset="0"/>
              </a:rPr>
              <a:t># mkdir /dvd</a:t>
            </a:r>
          </a:p>
          <a:p>
            <a:pPr marL="323850" indent="-323850">
              <a:buFontTx/>
              <a:buAutoNum type="arabicPeriod"/>
            </a:pPr>
            <a:r>
              <a:rPr lang="en-US" sz="1600" dirty="0" smtClean="0">
                <a:solidFill>
                  <a:schemeClr val="bg1"/>
                </a:solidFill>
                <a:latin typeface="Courier New" pitchFamily="49" charset="0"/>
              </a:rPr>
              <a:t># mount –o ro,rr,cdcase /dev/disk/</a:t>
            </a:r>
            <a:r>
              <a:rPr lang="en-US" sz="1600" dirty="0" err="1" smtClean="0">
                <a:solidFill>
                  <a:schemeClr val="bg1"/>
                </a:solidFill>
                <a:latin typeface="Courier New" pitchFamily="49" charset="0"/>
              </a:rPr>
              <a:t>diskx</a:t>
            </a:r>
            <a:r>
              <a:rPr lang="en-US" sz="1600" dirty="0" smtClean="0">
                <a:solidFill>
                  <a:schemeClr val="bg1"/>
                </a:solidFill>
                <a:latin typeface="Courier New" pitchFamily="49" charset="0"/>
              </a:rPr>
              <a:t> /dvd</a:t>
            </a:r>
          </a:p>
          <a:p>
            <a:pPr marL="323850" indent="-323850">
              <a:buFontTx/>
              <a:buAutoNum type="arabicPeriod"/>
            </a:pPr>
            <a:r>
              <a:rPr lang="en-US" sz="1600" dirty="0" smtClean="0">
                <a:solidFill>
                  <a:schemeClr val="bg1"/>
                </a:solidFill>
                <a:latin typeface="Courier New" pitchFamily="49" charset="0"/>
              </a:rPr>
              <a:t># ls /dvd</a:t>
            </a:r>
          </a:p>
          <a:p>
            <a:pPr marL="323850" indent="-323850">
              <a:buFontTx/>
              <a:buAutoNum type="arabicPeriod"/>
            </a:pPr>
            <a:r>
              <a:rPr lang="en-US" sz="1600" dirty="0" smtClean="0">
                <a:solidFill>
                  <a:schemeClr val="bg1"/>
                </a:solidFill>
                <a:latin typeface="Courier New" pitchFamily="49" charset="0"/>
              </a:rPr>
              <a:t># swlist –a readme –s /dvd | more</a:t>
            </a:r>
          </a:p>
          <a:p>
            <a:pPr marL="323850" indent="-323850">
              <a:buFontTx/>
              <a:buAutoNum type="arabicPeriod"/>
            </a:pPr>
            <a:r>
              <a:rPr lang="en-US" sz="1600" dirty="0" smtClean="0">
                <a:solidFill>
                  <a:schemeClr val="bg1"/>
                </a:solidFill>
                <a:latin typeface="Courier New" pitchFamily="49" charset="0"/>
              </a:rPr>
              <a:t># swinstall –p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-s /dvd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autoreboot=true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patch_match_target=true </a:t>
            </a:r>
          </a:p>
          <a:p>
            <a:pPr marL="323850" indent="-323850">
              <a:buFontTx/>
              <a:buAutoNum type="arabicPeriod"/>
            </a:pPr>
            <a:r>
              <a:rPr lang="en-US" sz="1600" dirty="0" smtClean="0">
                <a:solidFill>
                  <a:schemeClr val="bg1"/>
                </a:solidFill>
                <a:latin typeface="Courier New" pitchFamily="49" charset="0"/>
              </a:rPr>
              <a:t># swinstall -s /dvd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autoreboot=true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patch_match_target=true</a:t>
            </a:r>
          </a:p>
        </p:txBody>
      </p:sp>
      <p:pic>
        <p:nvPicPr>
          <p:cNvPr id="13317" name="Picture 5" descr="CD005"/>
          <p:cNvPicPr>
            <a:picLocks noChangeAspect="1" noChangeArrowheads="1"/>
          </p:cNvPicPr>
          <p:nvPr/>
        </p:nvPicPr>
        <p:blipFill>
          <a:blip r:embed="rId3" cstate="print"/>
          <a:srcRect/>
          <a:stretch>
            <a:fillRect/>
          </a:stretch>
        </p:blipFill>
        <p:spPr bwMode="auto">
          <a:xfrm>
            <a:off x="6819964" y="3424682"/>
            <a:ext cx="1636712" cy="819150"/>
          </a:xfrm>
          <a:prstGeom prst="rect">
            <a:avLst/>
          </a:prstGeom>
          <a:noFill/>
          <a:ln w="9525">
            <a:noFill/>
            <a:miter lim="800000"/>
            <a:headEnd/>
            <a:tailEnd/>
          </a:ln>
        </p:spPr>
      </p:pic>
      <p:pic>
        <p:nvPicPr>
          <p:cNvPr id="13318" name="Picture 7" descr="rp2400 series">
            <a:hlinkClick r:id="rId4"/>
          </p:cNvPr>
          <p:cNvPicPr>
            <a:picLocks noChangeAspect="1" noChangeArrowheads="1"/>
          </p:cNvPicPr>
          <p:nvPr/>
        </p:nvPicPr>
        <p:blipFill>
          <a:blip r:embed="rId5" cstate="print"/>
          <a:srcRect t="26161" b="25739"/>
          <a:stretch>
            <a:fillRect/>
          </a:stretch>
        </p:blipFill>
        <p:spPr bwMode="auto">
          <a:xfrm>
            <a:off x="6952298" y="5335016"/>
            <a:ext cx="1619250" cy="723900"/>
          </a:xfrm>
          <a:prstGeom prst="rect">
            <a:avLst/>
          </a:prstGeom>
          <a:noFill/>
          <a:ln w="9525">
            <a:noFill/>
            <a:miter lim="800000"/>
            <a:headEnd/>
            <a:tailEnd/>
          </a:ln>
        </p:spPr>
      </p:pic>
      <p:sp>
        <p:nvSpPr>
          <p:cNvPr id="13320" name="TextBox 10"/>
          <p:cNvSpPr txBox="1">
            <a:spLocks noChangeArrowheads="1"/>
          </p:cNvSpPr>
          <p:nvPr/>
        </p:nvSpPr>
        <p:spPr bwMode="auto">
          <a:xfrm>
            <a:off x="6559297" y="2953512"/>
            <a:ext cx="2120517" cy="369332"/>
          </a:xfrm>
          <a:prstGeom prst="rect">
            <a:avLst/>
          </a:prstGeom>
          <a:noFill/>
          <a:ln w="9525">
            <a:noFill/>
            <a:miter lim="800000"/>
            <a:headEnd/>
            <a:tailEnd/>
          </a:ln>
        </p:spPr>
        <p:txBody>
          <a:bodyPr wrap="none">
            <a:spAutoFit/>
          </a:bodyPr>
          <a:lstStyle/>
          <a:p>
            <a:pPr algn="ctr"/>
            <a:r>
              <a:rPr lang="en-US" dirty="0">
                <a:solidFill>
                  <a:schemeClr val="bg1"/>
                </a:solidFill>
              </a:rPr>
              <a:t>HP-UX install media</a:t>
            </a:r>
          </a:p>
        </p:txBody>
      </p:sp>
      <p:sp>
        <p:nvSpPr>
          <p:cNvPr id="11" name="Date Placeholder 10"/>
          <p:cNvSpPr>
            <a:spLocks noGrp="1"/>
          </p:cNvSpPr>
          <p:nvPr>
            <p:ph type="dt" sz="half" idx="10"/>
          </p:nvPr>
        </p:nvSpPr>
        <p:spPr/>
        <p:txBody>
          <a:bodyPr/>
          <a:lstStyle/>
          <a:p>
            <a:pPr>
              <a:defRPr/>
            </a:pPr>
            <a:r>
              <a:rPr lang="en-US" smtClean="0"/>
              <a:t>Last Updated in March 2012</a:t>
            </a:r>
            <a:endParaRPr lang="en-US"/>
          </a:p>
        </p:txBody>
      </p:sp>
      <p:sp>
        <p:nvSpPr>
          <p:cNvPr id="12" name="Slide Number Placeholder 11"/>
          <p:cNvSpPr>
            <a:spLocks noGrp="1"/>
          </p:cNvSpPr>
          <p:nvPr>
            <p:ph type="sldNum" sz="quarter" idx="12"/>
          </p:nvPr>
        </p:nvSpPr>
        <p:spPr/>
        <p:txBody>
          <a:bodyPr/>
          <a:lstStyle/>
          <a:p>
            <a:pPr>
              <a:defRPr/>
            </a:pPr>
            <a:fld id="{A290F020-1472-41B1-8108-E7AB42EDA8E8}" type="slidenum">
              <a:rPr lang="en-US" smtClean="0"/>
              <a:pPr>
                <a:defRPr/>
              </a:pPr>
              <a:t>51</a:t>
            </a:fld>
            <a:endParaRPr lang="en-US"/>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10"/>
          <p:cNvSpPr>
            <a:spLocks noGrp="1" noChangeArrowheads="1"/>
          </p:cNvSpPr>
          <p:nvPr>
            <p:ph type="title"/>
          </p:nvPr>
        </p:nvSpPr>
        <p:spPr>
          <a:xfrm>
            <a:off x="428625" y="114300"/>
            <a:ext cx="7629525" cy="1068324"/>
          </a:xfrm>
        </p:spPr>
        <p:txBody>
          <a:bodyPr/>
          <a:lstStyle/>
          <a:p>
            <a:r>
              <a:rPr lang="en-US" sz="3200" dirty="0" smtClean="0">
                <a:solidFill>
                  <a:schemeClr val="bg1"/>
                </a:solidFill>
              </a:rPr>
              <a:t>HP-UX Ignite-UX Depots from ISO</a:t>
            </a:r>
          </a:p>
        </p:txBody>
      </p:sp>
      <p:sp>
        <p:nvSpPr>
          <p:cNvPr id="13316" name="Rectangle 11"/>
          <p:cNvSpPr>
            <a:spLocks noGrp="1" noChangeArrowheads="1"/>
          </p:cNvSpPr>
          <p:nvPr>
            <p:ph type="body" idx="1"/>
          </p:nvPr>
        </p:nvSpPr>
        <p:spPr>
          <a:xfrm>
            <a:off x="448818" y="1402081"/>
            <a:ext cx="8390382" cy="4572000"/>
          </a:xfrm>
        </p:spPr>
        <p:txBody>
          <a:bodyPr/>
          <a:lstStyle/>
          <a:p>
            <a:r>
              <a:rPr lang="en-US" sz="1600" dirty="0" smtClean="0">
                <a:solidFill>
                  <a:schemeClr val="bg1"/>
                </a:solidFill>
              </a:rPr>
              <a:t>After the installation of the ISOIMAGE-ENH bundle on HP-UX 11iv3, the module fspd needs to be loaded (DLKM module) to enable the NCF.</a:t>
            </a:r>
          </a:p>
          <a:p>
            <a:pPr>
              <a:buNone/>
            </a:pPr>
            <a:endParaRPr lang="en-US" sz="1600" dirty="0" smtClean="0">
              <a:solidFill>
                <a:schemeClr val="bg1"/>
              </a:solidFill>
            </a:endParaRPr>
          </a:p>
          <a:p>
            <a:r>
              <a:rPr lang="en-US" sz="1600" dirty="0" smtClean="0">
                <a:solidFill>
                  <a:schemeClr val="bg1"/>
                </a:solidFill>
              </a:rPr>
              <a:t>To load the module </a:t>
            </a:r>
          </a:p>
          <a:p>
            <a:pPr>
              <a:buNone/>
            </a:pPr>
            <a:r>
              <a:rPr lang="en-US" sz="1600" dirty="0" smtClean="0">
                <a:solidFill>
                  <a:schemeClr val="bg1"/>
                </a:solidFill>
                <a:latin typeface="Courier New" pitchFamily="49" charset="0"/>
                <a:cs typeface="Courier New" pitchFamily="49" charset="0"/>
              </a:rPr>
              <a:t>  # kcmodule fspd=loaded</a:t>
            </a:r>
          </a:p>
          <a:p>
            <a:pPr>
              <a:buNone/>
            </a:pPr>
            <a:endParaRPr lang="en-AU" sz="1600" dirty="0" smtClean="0">
              <a:solidFill>
                <a:schemeClr val="bg1"/>
              </a:solidFill>
            </a:endParaRPr>
          </a:p>
          <a:p>
            <a:r>
              <a:rPr lang="en-AU" sz="1600" dirty="0" smtClean="0">
                <a:solidFill>
                  <a:schemeClr val="bg1"/>
                </a:solidFill>
              </a:rPr>
              <a:t>Create Ignite-UX depot</a:t>
            </a:r>
          </a:p>
          <a:p>
            <a:pPr>
              <a:buNone/>
            </a:pPr>
            <a:r>
              <a:rPr lang="en-US" sz="1600" dirty="0" smtClean="0">
                <a:solidFill>
                  <a:schemeClr val="bg1"/>
                </a:solidFill>
                <a:latin typeface="Courier New" pitchFamily="49" charset="0"/>
                <a:cs typeface="Courier New" pitchFamily="49" charset="0"/>
              </a:rPr>
              <a:t>  # mount /tmp/5014-1445.iso /dvd</a:t>
            </a:r>
          </a:p>
          <a:p>
            <a:pPr>
              <a:buNone/>
            </a:pPr>
            <a:r>
              <a:rPr lang="en-US" sz="1600" dirty="0" smtClean="0">
                <a:solidFill>
                  <a:schemeClr val="bg1"/>
                </a:solidFill>
                <a:latin typeface="Courier New" pitchFamily="49" charset="0"/>
                <a:cs typeface="Courier New" pitchFamily="49" charset="0"/>
              </a:rPr>
              <a:t>  # make_depots -v -x mount_all_filesystems=false -r B.11.31 \</a:t>
            </a:r>
          </a:p>
          <a:p>
            <a:pPr>
              <a:buNone/>
            </a:pPr>
            <a:r>
              <a:rPr lang="en-US" sz="1600" dirty="0" smtClean="0">
                <a:solidFill>
                  <a:schemeClr val="bg1"/>
                </a:solidFill>
                <a:latin typeface="Courier New" pitchFamily="49" charset="0"/>
                <a:cs typeface="Courier New" pitchFamily="49" charset="0"/>
              </a:rPr>
              <a:t>    -s /dvd  </a:t>
            </a:r>
          </a:p>
          <a:p>
            <a:pPr>
              <a:buNone/>
            </a:pPr>
            <a:r>
              <a:rPr lang="en-US" sz="1600" dirty="0" smtClean="0">
                <a:solidFill>
                  <a:schemeClr val="bg1"/>
                </a:solidFill>
                <a:latin typeface="Courier New" pitchFamily="49" charset="0"/>
                <a:cs typeface="Courier New" pitchFamily="49" charset="0"/>
              </a:rPr>
              <a:t>  # make_config -c /var/opt/ignite/data/Rel_B.11.31/core_cfg \</a:t>
            </a:r>
          </a:p>
          <a:p>
            <a:pPr>
              <a:buNone/>
            </a:pPr>
            <a:r>
              <a:rPr lang="en-US" sz="1600" dirty="0" smtClean="0">
                <a:solidFill>
                  <a:schemeClr val="bg1"/>
                </a:solidFill>
                <a:latin typeface="Courier New" pitchFamily="49" charset="0"/>
                <a:cs typeface="Courier New" pitchFamily="49" charset="0"/>
              </a:rPr>
              <a:t>  -s svr:/var/opt/ignite/depots/Rel_B.11.31/core</a:t>
            </a:r>
          </a:p>
          <a:p>
            <a:pPr>
              <a:buNone/>
            </a:pPr>
            <a:r>
              <a:rPr lang="en-US" sz="1600" dirty="0" smtClean="0">
                <a:solidFill>
                  <a:schemeClr val="bg1"/>
                </a:solidFill>
                <a:latin typeface="Courier New" pitchFamily="49" charset="0"/>
                <a:cs typeface="Courier New" pitchFamily="49" charset="0"/>
              </a:rPr>
              <a:t>  # manage_index -a -f /var/opt/ignite/data/Rel_B.11.31/core_cfg -c "HP-UX B.11.31 Default"</a:t>
            </a:r>
          </a:p>
        </p:txBody>
      </p:sp>
      <p:sp>
        <p:nvSpPr>
          <p:cNvPr id="11" name="Date Placeholder 10"/>
          <p:cNvSpPr>
            <a:spLocks noGrp="1"/>
          </p:cNvSpPr>
          <p:nvPr>
            <p:ph type="dt" sz="half" idx="10"/>
          </p:nvPr>
        </p:nvSpPr>
        <p:spPr/>
        <p:txBody>
          <a:bodyPr/>
          <a:lstStyle/>
          <a:p>
            <a:pPr>
              <a:defRPr/>
            </a:pPr>
            <a:r>
              <a:rPr lang="en-US" smtClean="0"/>
              <a:t>Last Updated in March 2012</a:t>
            </a:r>
            <a:endParaRPr lang="en-US"/>
          </a:p>
        </p:txBody>
      </p:sp>
      <p:sp>
        <p:nvSpPr>
          <p:cNvPr id="12" name="Slide Number Placeholder 11"/>
          <p:cNvSpPr>
            <a:spLocks noGrp="1"/>
          </p:cNvSpPr>
          <p:nvPr>
            <p:ph type="sldNum" sz="quarter" idx="12"/>
          </p:nvPr>
        </p:nvSpPr>
        <p:spPr/>
        <p:txBody>
          <a:bodyPr/>
          <a:lstStyle/>
          <a:p>
            <a:pPr>
              <a:defRPr/>
            </a:pPr>
            <a:fld id="{A290F020-1472-41B1-8108-E7AB42EDA8E8}" type="slidenum">
              <a:rPr lang="en-US" smtClean="0"/>
              <a:pPr>
                <a:defRPr/>
              </a:pPr>
              <a:t>52</a:t>
            </a:fld>
            <a:endParaRPr lang="en-US"/>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
          <p:cNvSpPr>
            <a:spLocks noGrp="1" noChangeArrowheads="1"/>
          </p:cNvSpPr>
          <p:nvPr>
            <p:ph type="title"/>
          </p:nvPr>
        </p:nvSpPr>
        <p:spPr>
          <a:xfrm>
            <a:off x="428625" y="114300"/>
            <a:ext cx="7629525" cy="1092708"/>
          </a:xfrm>
        </p:spPr>
        <p:txBody>
          <a:bodyPr/>
          <a:lstStyle/>
          <a:p>
            <a:r>
              <a:rPr lang="en-US" sz="3200" dirty="0" smtClean="0">
                <a:solidFill>
                  <a:schemeClr val="bg1"/>
                </a:solidFill>
              </a:rPr>
              <a:t>Installing HP-UX Patches from Tape</a:t>
            </a:r>
          </a:p>
        </p:txBody>
      </p:sp>
      <p:sp>
        <p:nvSpPr>
          <p:cNvPr id="14339" name="Rectangle 11"/>
          <p:cNvSpPr>
            <a:spLocks noGrp="1" noChangeArrowheads="1"/>
          </p:cNvSpPr>
          <p:nvPr>
            <p:ph type="body" idx="1"/>
          </p:nvPr>
        </p:nvSpPr>
        <p:spPr>
          <a:xfrm>
            <a:off x="400051" y="1743457"/>
            <a:ext cx="5842253" cy="4218432"/>
          </a:xfrm>
        </p:spPr>
        <p:txBody>
          <a:bodyPr/>
          <a:lstStyle/>
          <a:p>
            <a:pPr marL="347663" indent="-347663">
              <a:buFontTx/>
              <a:buAutoNum type="arabicPeriod"/>
            </a:pPr>
            <a:r>
              <a:rPr lang="en-US" sz="1800" dirty="0" smtClean="0">
                <a:solidFill>
                  <a:schemeClr val="bg1"/>
                </a:solidFill>
              </a:rPr>
              <a:t>Do a full backup</a:t>
            </a:r>
          </a:p>
          <a:p>
            <a:pPr marL="347663" indent="-347663">
              <a:buFontTx/>
              <a:buAutoNum type="arabicPeriod"/>
            </a:pPr>
            <a:r>
              <a:rPr lang="en-US" sz="1800" dirty="0" smtClean="0">
                <a:solidFill>
                  <a:schemeClr val="bg1"/>
                </a:solidFill>
              </a:rPr>
              <a:t>Check for dependencies and special instructions:</a:t>
            </a:r>
            <a:br>
              <a:rPr lang="en-US" sz="1800" dirty="0" smtClean="0">
                <a:solidFill>
                  <a:schemeClr val="bg1"/>
                </a:solidFill>
              </a:rPr>
            </a:br>
            <a:r>
              <a:rPr lang="en-US" sz="1600" dirty="0" smtClean="0">
                <a:solidFill>
                  <a:schemeClr val="bg1"/>
                </a:solidFill>
                <a:latin typeface="Courier New" pitchFamily="49" charset="0"/>
              </a:rPr>
              <a:t># swlist –a readme –s /dev/rtape/tape0_BEST</a:t>
            </a:r>
          </a:p>
          <a:p>
            <a:pPr marL="347663" indent="-347663">
              <a:buFontTx/>
              <a:buAutoNum type="arabicPeriod"/>
            </a:pPr>
            <a:r>
              <a:rPr lang="en-US" sz="1800" dirty="0" smtClean="0">
                <a:solidFill>
                  <a:schemeClr val="bg1"/>
                </a:solidFill>
              </a:rPr>
              <a:t>Preview the installation</a:t>
            </a:r>
            <a:r>
              <a:rPr lang="en-US" sz="2000" dirty="0" smtClean="0">
                <a:solidFill>
                  <a:schemeClr val="bg1"/>
                </a:solidFill>
              </a:rPr>
              <a:t> </a:t>
            </a:r>
            <a:br>
              <a:rPr lang="en-US" sz="2000" dirty="0" smtClean="0">
                <a:solidFill>
                  <a:schemeClr val="bg1"/>
                </a:solidFill>
              </a:rPr>
            </a:br>
            <a:r>
              <a:rPr lang="en-US" sz="1600" dirty="0" smtClean="0">
                <a:solidFill>
                  <a:schemeClr val="bg1"/>
                </a:solidFill>
                <a:latin typeface="Courier New" pitchFamily="49" charset="0"/>
              </a:rPr>
              <a:t># swinstall –p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-s /dev/rtape/tape0_BEST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autoreboot=true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patch_match_target=true</a:t>
            </a:r>
          </a:p>
          <a:p>
            <a:pPr marL="347663" indent="-347663">
              <a:buFontTx/>
              <a:buAutoNum type="arabicPeriod"/>
            </a:pPr>
            <a:r>
              <a:rPr lang="en-US" sz="1800" dirty="0" smtClean="0">
                <a:solidFill>
                  <a:schemeClr val="bg1"/>
                </a:solidFill>
              </a:rPr>
              <a:t>Install the patches</a:t>
            </a:r>
            <a:r>
              <a:rPr lang="en-US" dirty="0" smtClean="0">
                <a:solidFill>
                  <a:schemeClr val="bg1"/>
                </a:solidFill>
              </a:rPr>
              <a:t> </a:t>
            </a:r>
            <a:br>
              <a:rPr lang="en-US" dirty="0" smtClean="0">
                <a:solidFill>
                  <a:schemeClr val="bg1"/>
                </a:solidFill>
              </a:rPr>
            </a:br>
            <a:r>
              <a:rPr lang="en-US" sz="1600" dirty="0" smtClean="0">
                <a:solidFill>
                  <a:schemeClr val="bg1"/>
                </a:solidFill>
                <a:latin typeface="Courier New" pitchFamily="49" charset="0"/>
              </a:rPr>
              <a:t># swinstall -s /dev/rtape/tape0_BEST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autoreboot=true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patch_match_target=true</a:t>
            </a:r>
          </a:p>
        </p:txBody>
      </p:sp>
      <p:sp>
        <p:nvSpPr>
          <p:cNvPr id="14340" name="Text Box 4"/>
          <p:cNvSpPr txBox="1">
            <a:spLocks noChangeArrowheads="1"/>
          </p:cNvSpPr>
          <p:nvPr/>
        </p:nvSpPr>
        <p:spPr bwMode="auto">
          <a:xfrm>
            <a:off x="6553977" y="2868486"/>
            <a:ext cx="1592679" cy="646331"/>
          </a:xfrm>
          <a:prstGeom prst="rect">
            <a:avLst/>
          </a:prstGeom>
          <a:noFill/>
          <a:ln w="9525">
            <a:noFill/>
            <a:miter lim="800000"/>
            <a:headEnd/>
            <a:tailEnd/>
          </a:ln>
        </p:spPr>
        <p:txBody>
          <a:bodyPr wrap="none">
            <a:spAutoFit/>
          </a:bodyPr>
          <a:lstStyle/>
          <a:p>
            <a:pPr algn="ctr" eaLnBrk="0" hangingPunct="0"/>
            <a:r>
              <a:rPr lang="en-US" dirty="0">
                <a:solidFill>
                  <a:schemeClr val="bg1"/>
                </a:solidFill>
              </a:rPr>
              <a:t>Depot Format </a:t>
            </a:r>
          </a:p>
          <a:p>
            <a:pPr algn="ctr" eaLnBrk="0" hangingPunct="0"/>
            <a:r>
              <a:rPr lang="en-US" dirty="0">
                <a:solidFill>
                  <a:schemeClr val="bg1"/>
                </a:solidFill>
              </a:rPr>
              <a:t>Patch Tape</a:t>
            </a:r>
          </a:p>
        </p:txBody>
      </p:sp>
      <p:sp>
        <p:nvSpPr>
          <p:cNvPr id="14341" name="AutoShape 5"/>
          <p:cNvSpPr>
            <a:spLocks noChangeArrowheads="1"/>
          </p:cNvSpPr>
          <p:nvPr/>
        </p:nvSpPr>
        <p:spPr bwMode="auto">
          <a:xfrm rot="5249096">
            <a:off x="6723252" y="4641470"/>
            <a:ext cx="1336675" cy="533400"/>
          </a:xfrm>
          <a:prstGeom prst="rightArrow">
            <a:avLst>
              <a:gd name="adj1" fmla="val 50000"/>
              <a:gd name="adj2" fmla="val 80179"/>
            </a:avLst>
          </a:prstGeom>
          <a:solidFill>
            <a:srgbClr val="C0C0C0"/>
          </a:solidFill>
          <a:ln w="28575">
            <a:noFill/>
            <a:miter lim="800000"/>
            <a:headEnd type="none" w="lg" len="sm"/>
            <a:tailEnd type="none" w="lg" len="sm"/>
          </a:ln>
        </p:spPr>
        <p:txBody>
          <a:bodyPr wrap="none" lIns="45720" rIns="45720" anchor="ctr"/>
          <a:lstStyle/>
          <a:p>
            <a:endParaRPr lang="en-US" sz="1800" dirty="0"/>
          </a:p>
        </p:txBody>
      </p:sp>
      <p:pic>
        <p:nvPicPr>
          <p:cNvPr id="14342" name="Picture 6" descr="rp2400 series">
            <a:hlinkClick r:id="rId3"/>
          </p:cNvPr>
          <p:cNvPicPr>
            <a:picLocks noChangeAspect="1" noChangeArrowheads="1"/>
          </p:cNvPicPr>
          <p:nvPr/>
        </p:nvPicPr>
        <p:blipFill>
          <a:blip r:embed="rId4" cstate="print"/>
          <a:srcRect t="26582" b="26160"/>
          <a:stretch>
            <a:fillRect/>
          </a:stretch>
        </p:blipFill>
        <p:spPr bwMode="auto">
          <a:xfrm>
            <a:off x="6668580" y="5621020"/>
            <a:ext cx="1619250" cy="711200"/>
          </a:xfrm>
          <a:prstGeom prst="rect">
            <a:avLst/>
          </a:prstGeom>
          <a:noFill/>
          <a:ln w="9525">
            <a:noFill/>
            <a:miter lim="800000"/>
            <a:headEnd/>
            <a:tailEnd/>
          </a:ln>
        </p:spPr>
      </p:pic>
      <p:pic>
        <p:nvPicPr>
          <p:cNvPr id="14343" name="Picture 7" descr="COMPU006"/>
          <p:cNvPicPr>
            <a:picLocks noChangeAspect="1" noChangeArrowheads="1"/>
          </p:cNvPicPr>
          <p:nvPr/>
        </p:nvPicPr>
        <p:blipFill>
          <a:blip r:embed="rId5" cstate="print"/>
          <a:srcRect/>
          <a:stretch>
            <a:fillRect/>
          </a:stretch>
        </p:blipFill>
        <p:spPr bwMode="auto">
          <a:xfrm>
            <a:off x="6580759" y="3568700"/>
            <a:ext cx="1573213" cy="685800"/>
          </a:xfrm>
          <a:prstGeom prst="rect">
            <a:avLst/>
          </a:prstGeom>
          <a:noFill/>
          <a:ln w="9525">
            <a:noFill/>
            <a:miter lim="800000"/>
            <a:headEnd/>
            <a:tailEnd/>
          </a:ln>
        </p:spPr>
      </p:pic>
      <p:sp>
        <p:nvSpPr>
          <p:cNvPr id="11" name="Date Placeholder 10"/>
          <p:cNvSpPr>
            <a:spLocks noGrp="1"/>
          </p:cNvSpPr>
          <p:nvPr>
            <p:ph type="dt" sz="half" idx="10"/>
          </p:nvPr>
        </p:nvSpPr>
        <p:spPr/>
        <p:txBody>
          <a:bodyPr/>
          <a:lstStyle/>
          <a:p>
            <a:pPr>
              <a:defRPr/>
            </a:pPr>
            <a:r>
              <a:rPr lang="en-US" smtClean="0"/>
              <a:t>Last Updated in March 2012</a:t>
            </a:r>
            <a:endParaRPr lang="en-US"/>
          </a:p>
        </p:txBody>
      </p:sp>
      <p:sp>
        <p:nvSpPr>
          <p:cNvPr id="12" name="Slide Number Placeholder 11"/>
          <p:cNvSpPr>
            <a:spLocks noGrp="1"/>
          </p:cNvSpPr>
          <p:nvPr>
            <p:ph type="sldNum" sz="quarter" idx="12"/>
          </p:nvPr>
        </p:nvSpPr>
        <p:spPr/>
        <p:txBody>
          <a:bodyPr/>
          <a:lstStyle/>
          <a:p>
            <a:pPr>
              <a:defRPr/>
            </a:pPr>
            <a:fld id="{A290F020-1472-41B1-8108-E7AB42EDA8E8}" type="slidenum">
              <a:rPr lang="en-US" smtClean="0"/>
              <a:pPr>
                <a:defRPr/>
              </a:pPr>
              <a:t>53</a:t>
            </a:fld>
            <a:endParaRPr lang="en-US"/>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9"/>
          <p:cNvSpPr>
            <a:spLocks noGrp="1" noChangeArrowheads="1"/>
          </p:cNvSpPr>
          <p:nvPr>
            <p:ph type="title"/>
          </p:nvPr>
        </p:nvSpPr>
        <p:spPr>
          <a:xfrm>
            <a:off x="365761" y="114300"/>
            <a:ext cx="8583168" cy="1092708"/>
          </a:xfrm>
        </p:spPr>
        <p:txBody>
          <a:bodyPr/>
          <a:lstStyle/>
          <a:p>
            <a:r>
              <a:rPr lang="en-US" sz="3200" dirty="0" smtClean="0">
                <a:solidFill>
                  <a:schemeClr val="bg1"/>
                </a:solidFill>
              </a:rPr>
              <a:t>Installing HP-UX Patches from Depot Server</a:t>
            </a:r>
          </a:p>
        </p:txBody>
      </p:sp>
      <p:sp>
        <p:nvSpPr>
          <p:cNvPr id="15363" name="Rectangle 10"/>
          <p:cNvSpPr>
            <a:spLocks noGrp="1" noChangeArrowheads="1"/>
          </p:cNvSpPr>
          <p:nvPr>
            <p:ph type="body" idx="1"/>
          </p:nvPr>
        </p:nvSpPr>
        <p:spPr>
          <a:xfrm>
            <a:off x="400051" y="1609345"/>
            <a:ext cx="6110478" cy="4084320"/>
          </a:xfrm>
        </p:spPr>
        <p:txBody>
          <a:bodyPr/>
          <a:lstStyle/>
          <a:p>
            <a:pPr marL="419100" indent="-419100">
              <a:buFontTx/>
              <a:buAutoNum type="arabicPeriod"/>
            </a:pPr>
            <a:r>
              <a:rPr lang="en-US" sz="1800" dirty="0" smtClean="0">
                <a:solidFill>
                  <a:schemeClr val="bg1"/>
                </a:solidFill>
              </a:rPr>
              <a:t>Do a full backup</a:t>
            </a:r>
          </a:p>
          <a:p>
            <a:pPr marL="419100" indent="-419100">
              <a:buFontTx/>
              <a:buAutoNum type="arabicPeriod"/>
            </a:pPr>
            <a:r>
              <a:rPr lang="en-US" sz="1800" dirty="0" smtClean="0">
                <a:solidFill>
                  <a:schemeClr val="bg1"/>
                </a:solidFill>
              </a:rPr>
              <a:t>Check for dependencies and special instructions:</a:t>
            </a:r>
            <a:br>
              <a:rPr lang="en-US" sz="1800" dirty="0" smtClean="0">
                <a:solidFill>
                  <a:schemeClr val="bg1"/>
                </a:solidFill>
              </a:rPr>
            </a:br>
            <a:r>
              <a:rPr lang="en-US" dirty="0" smtClean="0">
                <a:solidFill>
                  <a:schemeClr val="bg1"/>
                </a:solidFill>
              </a:rPr>
              <a:t> </a:t>
            </a:r>
            <a:r>
              <a:rPr lang="en-US" sz="1600" dirty="0" smtClean="0">
                <a:solidFill>
                  <a:schemeClr val="bg1"/>
                </a:solidFill>
                <a:latin typeface="Courier New" pitchFamily="49" charset="0"/>
              </a:rPr>
              <a:t># swlist –a readme –s svrname:/depotpath</a:t>
            </a:r>
          </a:p>
          <a:p>
            <a:pPr marL="419100" indent="-419100">
              <a:buFontTx/>
              <a:buAutoNum type="arabicPeriod"/>
            </a:pPr>
            <a:r>
              <a:rPr lang="en-US" sz="1800" dirty="0" smtClean="0">
                <a:solidFill>
                  <a:schemeClr val="bg1"/>
                </a:solidFill>
              </a:rPr>
              <a:t>Preview the installation</a:t>
            </a:r>
            <a:br>
              <a:rPr lang="en-US" sz="1800" dirty="0" smtClean="0">
                <a:solidFill>
                  <a:schemeClr val="bg1"/>
                </a:solidFill>
              </a:rPr>
            </a:br>
            <a:r>
              <a:rPr lang="en-US" dirty="0" smtClean="0">
                <a:solidFill>
                  <a:schemeClr val="bg1"/>
                </a:solidFill>
              </a:rPr>
              <a:t> </a:t>
            </a:r>
            <a:r>
              <a:rPr lang="en-US" sz="1600" dirty="0" smtClean="0">
                <a:solidFill>
                  <a:schemeClr val="bg1"/>
                </a:solidFill>
                <a:latin typeface="Courier New" pitchFamily="49" charset="0"/>
              </a:rPr>
              <a:t># swinstall –p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-s svrname:/depotpath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autoreboot=true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patch_match_target=true</a:t>
            </a:r>
          </a:p>
          <a:p>
            <a:pPr marL="419100" indent="-419100">
              <a:buFontTx/>
              <a:buAutoNum type="arabicPeriod"/>
            </a:pPr>
            <a:r>
              <a:rPr lang="en-US" sz="1800" dirty="0" smtClean="0">
                <a:solidFill>
                  <a:schemeClr val="bg1"/>
                </a:solidFill>
              </a:rPr>
              <a:t>Install the patches</a:t>
            </a:r>
            <a:br>
              <a:rPr lang="en-US" sz="1800" dirty="0" smtClean="0">
                <a:solidFill>
                  <a:schemeClr val="bg1"/>
                </a:solidFill>
              </a:rPr>
            </a:br>
            <a:r>
              <a:rPr lang="en-US" dirty="0" smtClean="0">
                <a:solidFill>
                  <a:schemeClr val="bg1"/>
                </a:solidFill>
              </a:rPr>
              <a:t> </a:t>
            </a:r>
            <a:r>
              <a:rPr lang="en-US" sz="1600" dirty="0" smtClean="0">
                <a:solidFill>
                  <a:schemeClr val="bg1"/>
                </a:solidFill>
                <a:latin typeface="Courier New" pitchFamily="49" charset="0"/>
              </a:rPr>
              <a:t># swinstall -s svrname:/depotpath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autoreboot=true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patch_match_target=true</a:t>
            </a:r>
          </a:p>
        </p:txBody>
      </p:sp>
      <p:sp>
        <p:nvSpPr>
          <p:cNvPr id="15364" name="AutoShape 5"/>
          <p:cNvSpPr>
            <a:spLocks noChangeArrowheads="1"/>
          </p:cNvSpPr>
          <p:nvPr/>
        </p:nvSpPr>
        <p:spPr bwMode="auto">
          <a:xfrm rot="5400000">
            <a:off x="6768306" y="4053682"/>
            <a:ext cx="1401763" cy="533400"/>
          </a:xfrm>
          <a:prstGeom prst="rightArrow">
            <a:avLst>
              <a:gd name="adj1" fmla="val 50000"/>
              <a:gd name="adj2" fmla="val 75481"/>
            </a:avLst>
          </a:prstGeom>
          <a:solidFill>
            <a:srgbClr val="C0C0C0"/>
          </a:solidFill>
          <a:ln w="28575">
            <a:noFill/>
            <a:miter lim="800000"/>
            <a:headEnd type="none" w="lg" len="sm"/>
            <a:tailEnd type="none" w="lg" len="sm"/>
          </a:ln>
        </p:spPr>
        <p:txBody>
          <a:bodyPr wrap="none" lIns="45720" rIns="45720" anchor="ctr"/>
          <a:lstStyle/>
          <a:p>
            <a:endParaRPr lang="en-US" sz="1800" dirty="0"/>
          </a:p>
        </p:txBody>
      </p:sp>
      <p:pic>
        <p:nvPicPr>
          <p:cNvPr id="15365" name="Picture 6" descr="rp2400 series">
            <a:hlinkClick r:id="rId3"/>
          </p:cNvPr>
          <p:cNvPicPr>
            <a:picLocks noChangeAspect="1" noChangeArrowheads="1"/>
          </p:cNvPicPr>
          <p:nvPr/>
        </p:nvPicPr>
        <p:blipFill>
          <a:blip r:embed="rId4" cstate="print"/>
          <a:srcRect t="25739" b="27003"/>
          <a:stretch>
            <a:fillRect/>
          </a:stretch>
        </p:blipFill>
        <p:spPr bwMode="auto">
          <a:xfrm>
            <a:off x="6692646" y="5067300"/>
            <a:ext cx="1619250" cy="711200"/>
          </a:xfrm>
          <a:prstGeom prst="rect">
            <a:avLst/>
          </a:prstGeom>
          <a:noFill/>
          <a:ln w="9525">
            <a:noFill/>
            <a:miter lim="800000"/>
            <a:headEnd/>
            <a:tailEnd/>
          </a:ln>
        </p:spPr>
      </p:pic>
      <p:sp>
        <p:nvSpPr>
          <p:cNvPr id="20486" name="Text Box 4"/>
          <p:cNvSpPr txBox="1">
            <a:spLocks noChangeArrowheads="1"/>
          </p:cNvSpPr>
          <p:nvPr/>
        </p:nvSpPr>
        <p:spPr bwMode="auto">
          <a:xfrm>
            <a:off x="6740377" y="3309938"/>
            <a:ext cx="1475084" cy="646331"/>
          </a:xfrm>
          <a:prstGeom prst="rect">
            <a:avLst/>
          </a:prstGeom>
          <a:solidFill>
            <a:schemeClr val="bg1">
              <a:lumMod val="95000"/>
            </a:schemeClr>
          </a:solidFill>
          <a:ln w="9525">
            <a:noFill/>
            <a:miter lim="800000"/>
            <a:headEnd/>
            <a:tailEnd/>
          </a:ln>
        </p:spPr>
        <p:txBody>
          <a:bodyPr wrap="none">
            <a:spAutoFit/>
          </a:bodyPr>
          <a:lstStyle/>
          <a:p>
            <a:pPr algn="ctr" eaLnBrk="0" hangingPunct="0">
              <a:defRPr/>
            </a:pPr>
            <a:r>
              <a:rPr lang="en-US" dirty="0"/>
              <a:t>SD-UX Depot</a:t>
            </a:r>
            <a:br>
              <a:rPr lang="en-US" dirty="0"/>
            </a:br>
            <a:r>
              <a:rPr lang="en-US" dirty="0"/>
              <a:t>Server</a:t>
            </a:r>
          </a:p>
        </p:txBody>
      </p:sp>
      <p:sp>
        <p:nvSpPr>
          <p:cNvPr id="10" name="Date Placeholder 9"/>
          <p:cNvSpPr>
            <a:spLocks noGrp="1"/>
          </p:cNvSpPr>
          <p:nvPr>
            <p:ph type="dt" sz="half" idx="10"/>
          </p:nvPr>
        </p:nvSpPr>
        <p:spPr/>
        <p:txBody>
          <a:bodyPr/>
          <a:lstStyle/>
          <a:p>
            <a:pPr>
              <a:defRPr/>
            </a:pPr>
            <a:r>
              <a:rPr lang="en-US" dirty="0" smtClean="0"/>
              <a:t>Last Updated in March 2012</a:t>
            </a:r>
            <a:endParaRPr lang="en-US" dirty="0"/>
          </a:p>
        </p:txBody>
      </p:sp>
      <p:sp>
        <p:nvSpPr>
          <p:cNvPr id="11" name="Slide Number Placeholder 10"/>
          <p:cNvSpPr>
            <a:spLocks noGrp="1"/>
          </p:cNvSpPr>
          <p:nvPr>
            <p:ph type="sldNum" sz="quarter" idx="12"/>
          </p:nvPr>
        </p:nvSpPr>
        <p:spPr/>
        <p:txBody>
          <a:bodyPr/>
          <a:lstStyle/>
          <a:p>
            <a:pPr>
              <a:defRPr/>
            </a:pPr>
            <a:fld id="{A290F020-1472-41B1-8108-E7AB42EDA8E8}" type="slidenum">
              <a:rPr lang="en-US" smtClean="0"/>
              <a:pPr>
                <a:defRPr/>
              </a:pPr>
              <a:t>54</a:t>
            </a:fld>
            <a:endParaRPr lang="en-US"/>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a:xfrm>
            <a:off x="428625" y="114300"/>
            <a:ext cx="8459343" cy="1043940"/>
          </a:xfrm>
        </p:spPr>
        <p:txBody>
          <a:bodyPr lIns="45720" rIns="0" bIns="0"/>
          <a:lstStyle/>
          <a:p>
            <a:r>
              <a:rPr lang="en-US" sz="3200" dirty="0" smtClean="0">
                <a:solidFill>
                  <a:schemeClr val="bg1"/>
                </a:solidFill>
              </a:rPr>
              <a:t>HP-UX Patches by Name or Category Tag</a:t>
            </a:r>
          </a:p>
        </p:txBody>
      </p:sp>
      <p:sp>
        <p:nvSpPr>
          <p:cNvPr id="5" name="Rectangle 4"/>
          <p:cNvSpPr/>
          <p:nvPr/>
        </p:nvSpPr>
        <p:spPr>
          <a:xfrm>
            <a:off x="560832" y="3084575"/>
            <a:ext cx="8217408" cy="3416320"/>
          </a:xfrm>
          <a:prstGeom prst="rect">
            <a:avLst/>
          </a:prstGeom>
        </p:spPr>
        <p:txBody>
          <a:bodyPr wrap="square">
            <a:spAutoFit/>
          </a:bodyPr>
          <a:lstStyle/>
          <a:p>
            <a:pPr eaLnBrk="0" hangingPunct="0">
              <a:spcBef>
                <a:spcPts val="1200"/>
              </a:spcBef>
            </a:pPr>
            <a:r>
              <a:rPr lang="en-US" sz="1600" dirty="0" smtClean="0">
                <a:solidFill>
                  <a:schemeClr val="bg1"/>
                </a:solidFill>
              </a:rPr>
              <a:t>Automatically select all patches from the source depot that match existing installed software</a:t>
            </a:r>
            <a:br>
              <a:rPr lang="en-US" sz="1600" dirty="0" smtClean="0">
                <a:solidFill>
                  <a:schemeClr val="bg1"/>
                </a:solidFill>
              </a:rPr>
            </a:br>
            <a:r>
              <a:rPr lang="en-US" sz="1600" dirty="0" smtClean="0">
                <a:solidFill>
                  <a:schemeClr val="bg1"/>
                </a:solidFill>
                <a:latin typeface="Courier New" pitchFamily="49" charset="0"/>
                <a:cs typeface="Courier New" pitchFamily="49" charset="0"/>
              </a:rPr>
              <a:t># swinstall –s </a:t>
            </a:r>
            <a:r>
              <a:rPr lang="en-US" sz="1600" i="1" dirty="0" smtClean="0">
                <a:solidFill>
                  <a:schemeClr val="bg1"/>
                </a:solidFill>
                <a:latin typeface="Courier New" pitchFamily="49" charset="0"/>
                <a:cs typeface="Courier New" pitchFamily="49" charset="0"/>
              </a:rPr>
              <a:t>depot</a:t>
            </a:r>
            <a:r>
              <a:rPr lang="en-US" sz="1600" dirty="0" smtClean="0">
                <a:solidFill>
                  <a:schemeClr val="bg1"/>
                </a:solidFill>
                <a:latin typeface="Courier New" pitchFamily="49" charset="0"/>
                <a:cs typeface="Courier New" pitchFamily="49" charset="0"/>
              </a:rPr>
              <a:t> –x autoreboot=true -x patch_match_target=true </a:t>
            </a:r>
          </a:p>
          <a:p>
            <a:pPr eaLnBrk="0" hangingPunct="0">
              <a:spcBef>
                <a:spcPts val="1200"/>
              </a:spcBef>
            </a:pPr>
            <a:r>
              <a:rPr lang="en-US" sz="1600" dirty="0" smtClean="0">
                <a:solidFill>
                  <a:schemeClr val="bg1"/>
                </a:solidFill>
              </a:rPr>
              <a:t>Install a specific patch from a depot </a:t>
            </a:r>
            <a:br>
              <a:rPr lang="en-US" sz="1600" dirty="0" smtClean="0">
                <a:solidFill>
                  <a:schemeClr val="bg1"/>
                </a:solidFill>
              </a:rPr>
            </a:br>
            <a:r>
              <a:rPr lang="en-US" sz="1600" dirty="0" smtClean="0">
                <a:solidFill>
                  <a:schemeClr val="bg1"/>
                </a:solidFill>
                <a:latin typeface="Courier New" pitchFamily="49" charset="0"/>
                <a:cs typeface="Courier New" pitchFamily="49" charset="0"/>
              </a:rPr>
              <a:t># swinstall –s </a:t>
            </a:r>
            <a:r>
              <a:rPr lang="en-US" sz="1600" i="1" dirty="0" smtClean="0">
                <a:solidFill>
                  <a:schemeClr val="bg1"/>
                </a:solidFill>
                <a:latin typeface="Courier New" pitchFamily="49" charset="0"/>
                <a:cs typeface="Courier New" pitchFamily="49" charset="0"/>
              </a:rPr>
              <a:t>depot</a:t>
            </a:r>
            <a:r>
              <a:rPr lang="en-US" sz="1600" dirty="0" smtClean="0">
                <a:solidFill>
                  <a:schemeClr val="bg1"/>
                </a:solidFill>
                <a:latin typeface="Courier New" pitchFamily="49" charset="0"/>
                <a:cs typeface="Courier New" pitchFamily="49" charset="0"/>
              </a:rPr>
              <a:t> –x autoreboot=true PHCO_1000 PHCO_2000</a:t>
            </a:r>
          </a:p>
          <a:p>
            <a:pPr eaLnBrk="0" hangingPunct="0">
              <a:spcBef>
                <a:spcPts val="1200"/>
              </a:spcBef>
            </a:pPr>
            <a:r>
              <a:rPr lang="en-US" sz="1600" dirty="0" smtClean="0">
                <a:solidFill>
                  <a:schemeClr val="bg1"/>
                </a:solidFill>
              </a:rPr>
              <a:t>Install a patch bundle (installs the patches from the bundle that match installed software)</a:t>
            </a:r>
            <a:br>
              <a:rPr lang="en-US" sz="1600" dirty="0" smtClean="0">
                <a:solidFill>
                  <a:schemeClr val="bg1"/>
                </a:solidFill>
              </a:rPr>
            </a:br>
            <a:r>
              <a:rPr lang="en-US" sz="1600" dirty="0" smtClean="0">
                <a:solidFill>
                  <a:schemeClr val="bg1"/>
                </a:solidFill>
                <a:latin typeface="Courier New" pitchFamily="49" charset="0"/>
                <a:cs typeface="Courier New" pitchFamily="49" charset="0"/>
              </a:rPr>
              <a:t># swinstall –s </a:t>
            </a:r>
            <a:r>
              <a:rPr lang="en-US" sz="1600" i="1" dirty="0" smtClean="0">
                <a:solidFill>
                  <a:schemeClr val="bg1"/>
                </a:solidFill>
                <a:latin typeface="Courier New" pitchFamily="49" charset="0"/>
                <a:cs typeface="Courier New" pitchFamily="49" charset="0"/>
              </a:rPr>
              <a:t>depot</a:t>
            </a:r>
            <a:r>
              <a:rPr lang="en-US" sz="1600" dirty="0" smtClean="0">
                <a:solidFill>
                  <a:schemeClr val="bg1"/>
                </a:solidFill>
                <a:latin typeface="Courier New" pitchFamily="49" charset="0"/>
                <a:cs typeface="Courier New" pitchFamily="49" charset="0"/>
              </a:rPr>
              <a:t> –x autoreboot=true QPKBASE11i </a:t>
            </a:r>
          </a:p>
          <a:p>
            <a:pPr eaLnBrk="0" hangingPunct="0">
              <a:spcBef>
                <a:spcPts val="1200"/>
              </a:spcBef>
            </a:pPr>
            <a:r>
              <a:rPr lang="en-US" sz="1600" dirty="0" smtClean="0">
                <a:solidFill>
                  <a:schemeClr val="bg1"/>
                </a:solidFill>
                <a:cs typeface="Courier New" pitchFamily="49" charset="0"/>
              </a:rPr>
              <a:t>Install all patches that have the “critical” category tag</a:t>
            </a:r>
            <a:br>
              <a:rPr lang="en-US" sz="1600" dirty="0" smtClean="0">
                <a:solidFill>
                  <a:schemeClr val="bg1"/>
                </a:solidFill>
                <a:cs typeface="Courier New" pitchFamily="49" charset="0"/>
              </a:rPr>
            </a:br>
            <a:r>
              <a:rPr lang="en-US" sz="1600" dirty="0" smtClean="0">
                <a:solidFill>
                  <a:schemeClr val="bg1"/>
                </a:solidFill>
                <a:latin typeface="Courier New" pitchFamily="49" charset="0"/>
                <a:cs typeface="Courier New" pitchFamily="49" charset="0"/>
              </a:rPr>
              <a:t># swinstall –s </a:t>
            </a:r>
            <a:r>
              <a:rPr lang="en-US" sz="1600" i="1" dirty="0" smtClean="0">
                <a:solidFill>
                  <a:schemeClr val="bg1"/>
                </a:solidFill>
                <a:latin typeface="Courier New" pitchFamily="49" charset="0"/>
                <a:cs typeface="Courier New" pitchFamily="49" charset="0"/>
              </a:rPr>
              <a:t>depot</a:t>
            </a:r>
            <a:r>
              <a:rPr lang="en-US" sz="1600" dirty="0" smtClean="0">
                <a:solidFill>
                  <a:schemeClr val="bg1"/>
                </a:solidFill>
                <a:latin typeface="Courier New" pitchFamily="49" charset="0"/>
                <a:cs typeface="Courier New" pitchFamily="49" charset="0"/>
              </a:rPr>
              <a:t> –x autoreboot=true ″*,c=critical″</a:t>
            </a:r>
          </a:p>
          <a:p>
            <a:pPr eaLnBrk="0" hangingPunct="0">
              <a:spcBef>
                <a:spcPts val="1200"/>
              </a:spcBef>
            </a:pPr>
            <a:r>
              <a:rPr lang="en-US" sz="1600" dirty="0" smtClean="0">
                <a:solidFill>
                  <a:schemeClr val="bg1"/>
                </a:solidFill>
                <a:cs typeface="Courier New" pitchFamily="49" charset="0"/>
              </a:rPr>
              <a:t>Manually select patches and bundles via the GUI/CLI interface</a:t>
            </a:r>
            <a:br>
              <a:rPr lang="en-US" sz="1600" dirty="0" smtClean="0">
                <a:solidFill>
                  <a:schemeClr val="bg1"/>
                </a:solidFill>
                <a:cs typeface="Courier New" pitchFamily="49" charset="0"/>
              </a:rPr>
            </a:br>
            <a:r>
              <a:rPr lang="en-US" sz="1600" dirty="0" smtClean="0">
                <a:solidFill>
                  <a:schemeClr val="bg1"/>
                </a:solidFill>
                <a:latin typeface="Courier New" pitchFamily="49" charset="0"/>
                <a:cs typeface="Courier New" pitchFamily="49" charset="0"/>
              </a:rPr>
              <a:t># swinstall –s </a:t>
            </a:r>
            <a:r>
              <a:rPr lang="en-US" sz="1600" i="1" dirty="0" smtClean="0">
                <a:solidFill>
                  <a:schemeClr val="bg1"/>
                </a:solidFill>
                <a:latin typeface="Courier New" pitchFamily="49" charset="0"/>
                <a:cs typeface="Courier New" pitchFamily="49" charset="0"/>
              </a:rPr>
              <a:t>depot</a:t>
            </a:r>
            <a:r>
              <a:rPr lang="en-US" sz="1600" dirty="0" smtClean="0">
                <a:solidFill>
                  <a:schemeClr val="bg1"/>
                </a:solidFill>
                <a:latin typeface="Courier New" pitchFamily="49" charset="0"/>
                <a:cs typeface="Courier New" pitchFamily="49" charset="0"/>
              </a:rPr>
              <a:t> -i</a:t>
            </a:r>
            <a:endParaRPr lang="en-US" sz="1600" dirty="0">
              <a:solidFill>
                <a:schemeClr val="bg1"/>
              </a:solidFill>
            </a:endParaRPr>
          </a:p>
        </p:txBody>
      </p:sp>
      <p:sp>
        <p:nvSpPr>
          <p:cNvPr id="7" name="Rectangle 6"/>
          <p:cNvSpPr/>
          <p:nvPr/>
        </p:nvSpPr>
        <p:spPr>
          <a:xfrm>
            <a:off x="512064" y="1380435"/>
            <a:ext cx="8229600" cy="1477328"/>
          </a:xfrm>
          <a:prstGeom prst="rect">
            <a:avLst/>
          </a:prstGeom>
        </p:spPr>
        <p:txBody>
          <a:bodyPr wrap="square">
            <a:spAutoFit/>
          </a:bodyPr>
          <a:lstStyle/>
          <a:p>
            <a:pPr marL="228600" indent="-228600" eaLnBrk="0" hangingPunct="0">
              <a:buFont typeface="Arial" charset="0"/>
              <a:buChar char="•"/>
              <a:defRPr/>
            </a:pPr>
            <a:r>
              <a:rPr lang="en-US" dirty="0" smtClean="0">
                <a:solidFill>
                  <a:schemeClr val="bg1"/>
                </a:solidFill>
                <a:cs typeface="Courier New" pitchFamily="49" charset="0"/>
              </a:rPr>
              <a:t>The previous examples used </a:t>
            </a:r>
            <a:r>
              <a:rPr lang="en-US" dirty="0" smtClean="0">
                <a:solidFill>
                  <a:schemeClr val="bg1"/>
                </a:solidFill>
                <a:latin typeface="Courier New" pitchFamily="49" charset="0"/>
                <a:cs typeface="Courier New" pitchFamily="49" charset="0"/>
              </a:rPr>
              <a:t>patch_match_target</a:t>
            </a:r>
            <a:r>
              <a:rPr lang="en-US" dirty="0" smtClean="0">
                <a:solidFill>
                  <a:schemeClr val="bg1"/>
                </a:solidFill>
                <a:cs typeface="Courier New" pitchFamily="49" charset="0"/>
              </a:rPr>
              <a:t> to select patches from a depot.</a:t>
            </a:r>
          </a:p>
          <a:p>
            <a:pPr marL="228600" indent="-228600" eaLnBrk="0" hangingPunct="0">
              <a:buFont typeface="Arial" charset="0"/>
              <a:buChar char="•"/>
              <a:defRPr/>
            </a:pPr>
            <a:r>
              <a:rPr lang="en-US" dirty="0" smtClean="0">
                <a:solidFill>
                  <a:schemeClr val="bg1"/>
                </a:solidFill>
                <a:cs typeface="Courier New" pitchFamily="49" charset="0"/>
              </a:rPr>
              <a:t>Alternatively, use the options below to explicitly select specific patches.</a:t>
            </a:r>
          </a:p>
          <a:p>
            <a:pPr marL="228600" indent="-228600" eaLnBrk="0" hangingPunct="0">
              <a:buFont typeface="Arial" charset="0"/>
              <a:buChar char="•"/>
              <a:defRPr/>
            </a:pPr>
            <a:r>
              <a:rPr lang="en-US" dirty="0" smtClean="0">
                <a:solidFill>
                  <a:schemeClr val="bg1"/>
                </a:solidFill>
                <a:cs typeface="Courier New" pitchFamily="49" charset="0"/>
              </a:rPr>
              <a:t>In all of these examples, the default </a:t>
            </a:r>
            <a:r>
              <a:rPr lang="en-US" dirty="0" smtClean="0">
                <a:solidFill>
                  <a:schemeClr val="bg1"/>
                </a:solidFill>
                <a:latin typeface="Courier New" pitchFamily="49" charset="0"/>
                <a:cs typeface="Courier New" pitchFamily="49" charset="0"/>
              </a:rPr>
              <a:t>–x autoselect_dependencies=true </a:t>
            </a:r>
            <a:r>
              <a:rPr lang="en-US" dirty="0" smtClean="0">
                <a:solidFill>
                  <a:schemeClr val="bg1"/>
                </a:solidFill>
                <a:cs typeface="Courier New" pitchFamily="49" charset="0"/>
              </a:rPr>
              <a:t>option automatically selects all patches required to meet dependencies, too.</a:t>
            </a:r>
            <a:endParaRPr lang="en-US" dirty="0">
              <a:solidFill>
                <a:schemeClr val="bg1"/>
              </a:solidFill>
              <a:cs typeface="Courier New" pitchFamily="49" charset="0"/>
            </a:endParaRPr>
          </a:p>
        </p:txBody>
      </p:sp>
      <p:sp>
        <p:nvSpPr>
          <p:cNvPr id="9"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10"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55</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idx="4294967295"/>
          </p:nvPr>
        </p:nvSpPr>
        <p:spPr>
          <a:xfrm>
            <a:off x="428625" y="114300"/>
            <a:ext cx="7629525" cy="970788"/>
          </a:xfrm>
        </p:spPr>
        <p:txBody>
          <a:bodyPr lIns="45720" rIns="0" bIns="0"/>
          <a:lstStyle/>
          <a:p>
            <a:r>
              <a:rPr lang="en-US" sz="3200" dirty="0" smtClean="0">
                <a:solidFill>
                  <a:schemeClr val="bg1"/>
                </a:solidFill>
              </a:rPr>
              <a:t>Verifying HP-UX Patch Installation</a:t>
            </a:r>
          </a:p>
        </p:txBody>
      </p:sp>
      <p:sp>
        <p:nvSpPr>
          <p:cNvPr id="5" name="Rectangle 4"/>
          <p:cNvSpPr/>
          <p:nvPr/>
        </p:nvSpPr>
        <p:spPr>
          <a:xfrm>
            <a:off x="512064" y="1438656"/>
            <a:ext cx="8302752" cy="4708981"/>
          </a:xfrm>
          <a:prstGeom prst="rect">
            <a:avLst/>
          </a:prstGeom>
        </p:spPr>
        <p:txBody>
          <a:bodyPr wrap="square">
            <a:spAutoFit/>
          </a:bodyPr>
          <a:lstStyle/>
          <a:p>
            <a:pPr eaLnBrk="0" hangingPunct="0">
              <a:spcBef>
                <a:spcPts val="1800"/>
              </a:spcBef>
            </a:pPr>
            <a:r>
              <a:rPr lang="en-US" sz="1600" dirty="0" smtClean="0">
                <a:solidFill>
                  <a:schemeClr val="bg1"/>
                </a:solidFill>
              </a:rPr>
              <a:t>Review the install log messages via the </a:t>
            </a:r>
            <a:r>
              <a:rPr lang="en-US" sz="1600" dirty="0" smtClean="0">
                <a:solidFill>
                  <a:schemeClr val="bg1"/>
                </a:solidFill>
                <a:latin typeface="Courier New" pitchFamily="49" charset="0"/>
                <a:cs typeface="Courier New" pitchFamily="49" charset="0"/>
              </a:rPr>
              <a:t>swjob</a:t>
            </a:r>
            <a:r>
              <a:rPr lang="en-US" sz="1600" dirty="0" smtClean="0">
                <a:solidFill>
                  <a:schemeClr val="bg1"/>
                </a:solidFill>
              </a:rPr>
              <a:t> command reported by </a:t>
            </a:r>
            <a:r>
              <a:rPr lang="en-US" sz="1600" dirty="0" smtClean="0">
                <a:solidFill>
                  <a:schemeClr val="bg1"/>
                </a:solidFill>
                <a:latin typeface="Courier New" pitchFamily="49" charset="0"/>
                <a:cs typeface="Courier New" pitchFamily="49" charset="0"/>
              </a:rPr>
              <a:t>swinstall</a:t>
            </a:r>
            <a:r>
              <a:rPr lang="en-US" sz="1600" dirty="0" smtClean="0">
                <a:solidFill>
                  <a:schemeClr val="bg1"/>
                </a:solidFill>
              </a:rPr>
              <a:t/>
            </a:r>
            <a:br>
              <a:rPr lang="en-US" sz="1600" dirty="0" smtClean="0">
                <a:solidFill>
                  <a:schemeClr val="bg1"/>
                </a:solidFill>
              </a:rPr>
            </a:br>
            <a:r>
              <a:rPr lang="en-US" sz="1600" dirty="0" smtClean="0">
                <a:solidFill>
                  <a:schemeClr val="bg1"/>
                </a:solidFill>
                <a:latin typeface="Courier New" pitchFamily="49" charset="0"/>
                <a:cs typeface="Courier New" pitchFamily="49" charset="0"/>
              </a:rPr>
              <a:t># swjob -a log </a:t>
            </a:r>
            <a:r>
              <a:rPr lang="en-US" sz="1600" i="1" dirty="0" smtClean="0">
                <a:solidFill>
                  <a:schemeClr val="bg1"/>
                </a:solidFill>
                <a:latin typeface="Courier New" pitchFamily="49" charset="0"/>
                <a:cs typeface="Courier New" pitchFamily="49" charset="0"/>
              </a:rPr>
              <a:t>target</a:t>
            </a:r>
            <a:r>
              <a:rPr lang="en-US" sz="1600" dirty="0" smtClean="0">
                <a:solidFill>
                  <a:schemeClr val="bg1"/>
                </a:solidFill>
                <a:latin typeface="Courier New" pitchFamily="49" charset="0"/>
                <a:cs typeface="Courier New" pitchFamily="49" charset="0"/>
              </a:rPr>
              <a:t>-0037 @ </a:t>
            </a:r>
            <a:r>
              <a:rPr lang="en-US" sz="1600" i="1" dirty="0" smtClean="0">
                <a:solidFill>
                  <a:schemeClr val="bg1"/>
                </a:solidFill>
                <a:latin typeface="Courier New" pitchFamily="49" charset="0"/>
                <a:cs typeface="Courier New" pitchFamily="49" charset="0"/>
              </a:rPr>
              <a:t>target</a:t>
            </a:r>
            <a:r>
              <a:rPr lang="en-US" sz="1600" dirty="0" smtClean="0">
                <a:solidFill>
                  <a:schemeClr val="bg1"/>
                </a:solidFill>
                <a:latin typeface="Courier New" pitchFamily="49" charset="0"/>
                <a:cs typeface="Courier New" pitchFamily="49" charset="0"/>
              </a:rPr>
              <a:t>:/</a:t>
            </a:r>
          </a:p>
          <a:p>
            <a:pPr eaLnBrk="0" hangingPunct="0">
              <a:spcBef>
                <a:spcPts val="1800"/>
              </a:spcBef>
            </a:pPr>
            <a:r>
              <a:rPr lang="en-US" sz="1600" dirty="0" smtClean="0">
                <a:solidFill>
                  <a:schemeClr val="bg1"/>
                </a:solidFill>
                <a:cs typeface="Courier New" pitchFamily="49" charset="0"/>
              </a:rPr>
              <a:t>Review system startup messages if the patch caused a reboot</a:t>
            </a:r>
            <a:br>
              <a:rPr lang="en-US" sz="1600" dirty="0" smtClean="0">
                <a:solidFill>
                  <a:schemeClr val="bg1"/>
                </a:solidFill>
                <a:cs typeface="Courier New" pitchFamily="49" charset="0"/>
              </a:rPr>
            </a:br>
            <a:r>
              <a:rPr lang="en-US" sz="1600" dirty="0" smtClean="0">
                <a:solidFill>
                  <a:schemeClr val="bg1"/>
                </a:solidFill>
                <a:latin typeface="Courier New" pitchFamily="49" charset="0"/>
                <a:cs typeface="Courier New" pitchFamily="49" charset="0"/>
              </a:rPr>
              <a:t># view /etc/rc.log</a:t>
            </a:r>
          </a:p>
          <a:p>
            <a:pPr eaLnBrk="0" hangingPunct="0">
              <a:spcBef>
                <a:spcPts val="1800"/>
              </a:spcBef>
            </a:pPr>
            <a:r>
              <a:rPr lang="en-US" sz="1600" dirty="0" smtClean="0">
                <a:solidFill>
                  <a:schemeClr val="bg1"/>
                </a:solidFill>
                <a:cs typeface="Courier New" pitchFamily="49" charset="0"/>
              </a:rPr>
              <a:t>Verify the patch via </a:t>
            </a:r>
            <a:r>
              <a:rPr lang="en-US" sz="1600" dirty="0" smtClean="0">
                <a:solidFill>
                  <a:schemeClr val="bg1"/>
                </a:solidFill>
                <a:latin typeface="Courier New" pitchFamily="49" charset="0"/>
                <a:cs typeface="Courier New" pitchFamily="49" charset="0"/>
              </a:rPr>
              <a:t>swverify</a:t>
            </a:r>
            <a:r>
              <a:rPr lang="en-US" sz="1600" dirty="0" smtClean="0">
                <a:solidFill>
                  <a:schemeClr val="bg1"/>
                </a:solidFill>
                <a:cs typeface="Courier New" pitchFamily="49" charset="0"/>
              </a:rPr>
              <a:t> , then view the detailed </a:t>
            </a:r>
            <a:r>
              <a:rPr lang="en-US" sz="1600" dirty="0" smtClean="0">
                <a:solidFill>
                  <a:schemeClr val="bg1"/>
                </a:solidFill>
                <a:latin typeface="Courier New" pitchFamily="49" charset="0"/>
                <a:cs typeface="Courier New" pitchFamily="49" charset="0"/>
              </a:rPr>
              <a:t>swverify</a:t>
            </a:r>
            <a:r>
              <a:rPr lang="en-US" sz="1600" dirty="0" smtClean="0">
                <a:solidFill>
                  <a:schemeClr val="bg1"/>
                </a:solidFill>
                <a:cs typeface="Courier New" pitchFamily="49" charset="0"/>
              </a:rPr>
              <a:t> log via </a:t>
            </a:r>
            <a:r>
              <a:rPr lang="en-US" sz="1600" dirty="0" smtClean="0">
                <a:solidFill>
                  <a:schemeClr val="bg1"/>
                </a:solidFill>
                <a:latin typeface="Courier New" pitchFamily="49" charset="0"/>
                <a:cs typeface="Courier New" pitchFamily="49" charset="0"/>
              </a:rPr>
              <a:t>swjob</a:t>
            </a:r>
            <a:br>
              <a:rPr lang="en-US" sz="1600" dirty="0" smtClean="0">
                <a:solidFill>
                  <a:schemeClr val="bg1"/>
                </a:solidFill>
                <a:latin typeface="Courier New" pitchFamily="49" charset="0"/>
                <a:cs typeface="Courier New" pitchFamily="49" charset="0"/>
              </a:rPr>
            </a:br>
            <a:r>
              <a:rPr lang="en-US" sz="1600" dirty="0" smtClean="0">
                <a:solidFill>
                  <a:schemeClr val="bg1"/>
                </a:solidFill>
                <a:latin typeface="Courier New" pitchFamily="49" charset="0"/>
                <a:cs typeface="Courier New" pitchFamily="49" charset="0"/>
              </a:rPr>
              <a:t># swverify PHCO_10000 </a:t>
            </a:r>
            <a:br>
              <a:rPr lang="en-US" sz="1600" dirty="0" smtClean="0">
                <a:solidFill>
                  <a:schemeClr val="bg1"/>
                </a:solidFill>
                <a:latin typeface="Courier New" pitchFamily="49" charset="0"/>
                <a:cs typeface="Courier New" pitchFamily="49" charset="0"/>
              </a:rPr>
            </a:br>
            <a:r>
              <a:rPr lang="en-US" sz="1600" dirty="0" smtClean="0">
                <a:solidFill>
                  <a:schemeClr val="bg1"/>
                </a:solidFill>
                <a:latin typeface="Courier New" pitchFamily="49" charset="0"/>
                <a:cs typeface="Courier New" pitchFamily="49" charset="0"/>
              </a:rPr>
              <a:t># swjob -a log </a:t>
            </a:r>
            <a:r>
              <a:rPr lang="en-US" sz="1600" i="1" dirty="0" smtClean="0">
                <a:solidFill>
                  <a:schemeClr val="bg1"/>
                </a:solidFill>
                <a:latin typeface="Courier New" pitchFamily="49" charset="0"/>
                <a:cs typeface="Courier New" pitchFamily="49" charset="0"/>
              </a:rPr>
              <a:t>target</a:t>
            </a:r>
            <a:r>
              <a:rPr lang="en-US" sz="1600" dirty="0" smtClean="0">
                <a:solidFill>
                  <a:schemeClr val="bg1"/>
                </a:solidFill>
                <a:latin typeface="Courier New" pitchFamily="49" charset="0"/>
                <a:cs typeface="Courier New" pitchFamily="49" charset="0"/>
              </a:rPr>
              <a:t>-0038 @ </a:t>
            </a:r>
            <a:r>
              <a:rPr lang="en-US" sz="1600" i="1" dirty="0" smtClean="0">
                <a:solidFill>
                  <a:schemeClr val="bg1"/>
                </a:solidFill>
                <a:latin typeface="Courier New" pitchFamily="49" charset="0"/>
                <a:cs typeface="Courier New" pitchFamily="49" charset="0"/>
              </a:rPr>
              <a:t>target</a:t>
            </a:r>
            <a:r>
              <a:rPr lang="en-US" sz="1600" dirty="0" smtClean="0">
                <a:solidFill>
                  <a:schemeClr val="bg1"/>
                </a:solidFill>
                <a:latin typeface="Courier New" pitchFamily="49" charset="0"/>
                <a:cs typeface="Courier New" pitchFamily="49" charset="0"/>
              </a:rPr>
              <a:t>:/</a:t>
            </a:r>
          </a:p>
          <a:p>
            <a:pPr eaLnBrk="0" hangingPunct="0">
              <a:spcBef>
                <a:spcPts val="1800"/>
              </a:spcBef>
            </a:pPr>
            <a:r>
              <a:rPr lang="en-US" sz="1600" dirty="0" smtClean="0">
                <a:solidFill>
                  <a:schemeClr val="bg1"/>
                </a:solidFill>
                <a:cs typeface="Courier New" pitchFamily="49" charset="0"/>
              </a:rPr>
              <a:t>Ensure that for all patches, </a:t>
            </a:r>
            <a:r>
              <a:rPr lang="en-US" sz="1600" dirty="0" smtClean="0">
                <a:solidFill>
                  <a:schemeClr val="bg1"/>
                </a:solidFill>
                <a:latin typeface="Courier New" pitchFamily="49" charset="0"/>
                <a:cs typeface="Courier New" pitchFamily="49" charset="0"/>
              </a:rPr>
              <a:t>patch_state=applied </a:t>
            </a:r>
            <a:r>
              <a:rPr lang="en-US" sz="1600" dirty="0" smtClean="0">
                <a:solidFill>
                  <a:schemeClr val="bg1"/>
                </a:solidFill>
                <a:cs typeface="Courier New" pitchFamily="49" charset="0"/>
              </a:rPr>
              <a:t>and </a:t>
            </a:r>
            <a:r>
              <a:rPr lang="en-US" sz="1600" dirty="0" smtClean="0">
                <a:solidFill>
                  <a:schemeClr val="bg1"/>
                </a:solidFill>
                <a:latin typeface="Courier New" pitchFamily="49" charset="0"/>
                <a:cs typeface="Courier New" pitchFamily="49" charset="0"/>
              </a:rPr>
              <a:t>state=configured</a:t>
            </a:r>
            <a:br>
              <a:rPr lang="en-US" sz="1600" dirty="0" smtClean="0">
                <a:solidFill>
                  <a:schemeClr val="bg1"/>
                </a:solidFill>
                <a:latin typeface="Courier New" pitchFamily="49" charset="0"/>
                <a:cs typeface="Courier New" pitchFamily="49" charset="0"/>
              </a:rPr>
            </a:br>
            <a:r>
              <a:rPr lang="en-US" sz="1600" dirty="0" smtClean="0">
                <a:solidFill>
                  <a:schemeClr val="bg1"/>
                </a:solidFill>
                <a:latin typeface="Courier New" pitchFamily="49" charset="0"/>
                <a:cs typeface="Courier New" pitchFamily="49" charset="0"/>
              </a:rPr>
              <a:t># swlist –a patch_state –a state ″PH*″ </a:t>
            </a:r>
            <a:br>
              <a:rPr lang="en-US" sz="1600" dirty="0" smtClean="0">
                <a:solidFill>
                  <a:schemeClr val="bg1"/>
                </a:solidFill>
                <a:latin typeface="Courier New" pitchFamily="49" charset="0"/>
                <a:cs typeface="Courier New" pitchFamily="49" charset="0"/>
              </a:rPr>
            </a:br>
            <a:r>
              <a:rPr lang="en-US" sz="1600" dirty="0" smtClean="0">
                <a:solidFill>
                  <a:schemeClr val="bg1"/>
                </a:solidFill>
                <a:latin typeface="Courier New" pitchFamily="49" charset="0"/>
                <a:cs typeface="Courier New" pitchFamily="49" charset="0"/>
              </a:rPr>
              <a:t># PHCO_10000</a:t>
            </a:r>
            <a:br>
              <a:rPr lang="en-US" sz="1600" dirty="0" smtClean="0">
                <a:solidFill>
                  <a:schemeClr val="bg1"/>
                </a:solidFill>
                <a:latin typeface="Courier New" pitchFamily="49" charset="0"/>
                <a:cs typeface="Courier New" pitchFamily="49" charset="0"/>
              </a:rPr>
            </a:br>
            <a:r>
              <a:rPr lang="en-US" sz="1600" dirty="0" smtClean="0">
                <a:solidFill>
                  <a:schemeClr val="bg1"/>
                </a:solidFill>
                <a:latin typeface="Courier New" pitchFamily="49" charset="0"/>
                <a:cs typeface="Courier New" pitchFamily="49" charset="0"/>
              </a:rPr>
              <a:t>  PHCO_10000.FOOPROD  applied  configured</a:t>
            </a:r>
          </a:p>
          <a:p>
            <a:pPr eaLnBrk="0" hangingPunct="0">
              <a:spcBef>
                <a:spcPts val="1800"/>
              </a:spcBef>
            </a:pPr>
            <a:r>
              <a:rPr lang="en-US" sz="1600" dirty="0" smtClean="0">
                <a:solidFill>
                  <a:schemeClr val="bg1"/>
                </a:solidFill>
                <a:cs typeface="Courier New" pitchFamily="49" charset="0"/>
              </a:rPr>
              <a:t>Compare file checksums and versions to checksums and versions in the patch README</a:t>
            </a:r>
            <a:r>
              <a:rPr lang="en-US" sz="1600" dirty="0" smtClean="0">
                <a:solidFill>
                  <a:schemeClr val="bg1"/>
                </a:solidFill>
                <a:latin typeface="Courier New" pitchFamily="49" charset="0"/>
                <a:cs typeface="Courier New" pitchFamily="49" charset="0"/>
              </a:rPr>
              <a:t/>
            </a:r>
            <a:br>
              <a:rPr lang="en-US" sz="1600" dirty="0" smtClean="0">
                <a:solidFill>
                  <a:schemeClr val="bg1"/>
                </a:solidFill>
                <a:latin typeface="Courier New" pitchFamily="49" charset="0"/>
                <a:cs typeface="Courier New" pitchFamily="49" charset="0"/>
              </a:rPr>
            </a:br>
            <a:r>
              <a:rPr lang="en-US" sz="1600" dirty="0" smtClean="0">
                <a:solidFill>
                  <a:schemeClr val="bg1"/>
                </a:solidFill>
                <a:latin typeface="Courier New" pitchFamily="49" charset="0"/>
                <a:cs typeface="Courier New" pitchFamily="49" charset="0"/>
              </a:rPr>
              <a:t># swlist –s </a:t>
            </a:r>
            <a:r>
              <a:rPr lang="en-US" sz="1600" i="1" dirty="0" smtClean="0">
                <a:solidFill>
                  <a:schemeClr val="bg1"/>
                </a:solidFill>
                <a:latin typeface="Courier New" pitchFamily="49" charset="0"/>
                <a:cs typeface="Courier New" pitchFamily="49" charset="0"/>
              </a:rPr>
              <a:t>depot</a:t>
            </a:r>
            <a:r>
              <a:rPr lang="en-US" sz="1600" dirty="0" smtClean="0">
                <a:solidFill>
                  <a:schemeClr val="bg1"/>
                </a:solidFill>
                <a:latin typeface="Courier New" pitchFamily="49" charset="0"/>
                <a:cs typeface="Courier New" pitchFamily="49" charset="0"/>
              </a:rPr>
              <a:t> –a readme PHCO_10000 </a:t>
            </a:r>
            <a:br>
              <a:rPr lang="en-US" sz="1600" dirty="0" smtClean="0">
                <a:solidFill>
                  <a:schemeClr val="bg1"/>
                </a:solidFill>
                <a:latin typeface="Courier New" pitchFamily="49" charset="0"/>
                <a:cs typeface="Courier New" pitchFamily="49" charset="0"/>
              </a:rPr>
            </a:br>
            <a:r>
              <a:rPr lang="en-US" sz="1600" dirty="0" smtClean="0">
                <a:solidFill>
                  <a:schemeClr val="bg1"/>
                </a:solidFill>
                <a:latin typeface="Courier New" pitchFamily="49" charset="0"/>
                <a:cs typeface="Courier New" pitchFamily="49" charset="0"/>
              </a:rPr>
              <a:t># cksum /usr/bin/foo</a:t>
            </a:r>
            <a:br>
              <a:rPr lang="en-US" sz="1600" dirty="0" smtClean="0">
                <a:solidFill>
                  <a:schemeClr val="bg1"/>
                </a:solidFill>
                <a:latin typeface="Courier New" pitchFamily="49" charset="0"/>
                <a:cs typeface="Courier New" pitchFamily="49" charset="0"/>
              </a:rPr>
            </a:br>
            <a:r>
              <a:rPr lang="en-US" sz="1600" dirty="0" smtClean="0">
                <a:solidFill>
                  <a:schemeClr val="bg1"/>
                </a:solidFill>
                <a:latin typeface="Courier New" pitchFamily="49" charset="0"/>
                <a:cs typeface="Courier New" pitchFamily="49" charset="0"/>
              </a:rPr>
              <a:t># what /usr/bin/foo</a:t>
            </a:r>
            <a:endParaRPr lang="en-US" sz="1600" dirty="0">
              <a:solidFill>
                <a:schemeClr val="bg1"/>
              </a:solidFill>
            </a:endParaRPr>
          </a:p>
        </p:txBody>
      </p:sp>
      <p:sp>
        <p:nvSpPr>
          <p:cNvPr id="7"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8"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56</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28625" y="114300"/>
            <a:ext cx="8276463" cy="897636"/>
          </a:xfrm>
        </p:spPr>
        <p:txBody>
          <a:bodyPr lIns="45720" rIns="0" bIns="0"/>
          <a:lstStyle/>
          <a:p>
            <a:pPr eaLnBrk="1" hangingPunct="1"/>
            <a:r>
              <a:rPr lang="en-US" sz="3200" dirty="0" smtClean="0">
                <a:solidFill>
                  <a:schemeClr val="bg1"/>
                </a:solidFill>
              </a:rPr>
              <a:t>Listing HP-UX Patches</a:t>
            </a:r>
          </a:p>
        </p:txBody>
      </p:sp>
      <p:sp>
        <p:nvSpPr>
          <p:cNvPr id="18435" name="Text Box 6"/>
          <p:cNvSpPr txBox="1">
            <a:spLocks noChangeArrowheads="1"/>
          </p:cNvSpPr>
          <p:nvPr/>
        </p:nvSpPr>
        <p:spPr bwMode="auto">
          <a:xfrm>
            <a:off x="476758" y="1828800"/>
            <a:ext cx="8477250" cy="4901173"/>
          </a:xfrm>
          <a:prstGeom prst="rect">
            <a:avLst/>
          </a:prstGeom>
          <a:noFill/>
          <a:ln w="9525">
            <a:noFill/>
            <a:miter lim="800000"/>
            <a:headEnd/>
            <a:tailEnd/>
          </a:ln>
        </p:spPr>
        <p:txBody>
          <a:bodyPr wrap="square">
            <a:spAutoFit/>
          </a:bodyPr>
          <a:lstStyle/>
          <a:p>
            <a:pPr eaLnBrk="0" hangingPunct="0">
              <a:spcBef>
                <a:spcPts val="200"/>
              </a:spcBef>
            </a:pPr>
            <a:r>
              <a:rPr lang="en-US" sz="1500" dirty="0">
                <a:solidFill>
                  <a:schemeClr val="bg1"/>
                </a:solidFill>
              </a:rPr>
              <a:t>List all applied patches</a:t>
            </a:r>
            <a:br>
              <a:rPr lang="en-US" sz="1500" dirty="0">
                <a:solidFill>
                  <a:schemeClr val="bg1"/>
                </a:solidFill>
              </a:rPr>
            </a:br>
            <a:r>
              <a:rPr lang="en-US" sz="1500" dirty="0">
                <a:solidFill>
                  <a:schemeClr val="bg1"/>
                </a:solidFill>
                <a:latin typeface="Courier New" pitchFamily="49" charset="0"/>
                <a:cs typeface="Courier New" pitchFamily="49" charset="0"/>
              </a:rPr>
              <a:t># swlist –l patch</a:t>
            </a:r>
            <a:br>
              <a:rPr lang="en-US" sz="1500" dirty="0">
                <a:solidFill>
                  <a:schemeClr val="bg1"/>
                </a:solidFill>
                <a:latin typeface="Courier New" pitchFamily="49" charset="0"/>
                <a:cs typeface="Courier New" pitchFamily="49" charset="0"/>
              </a:rPr>
            </a:br>
            <a:r>
              <a:rPr lang="en-US" sz="1500" dirty="0">
                <a:solidFill>
                  <a:schemeClr val="bg1"/>
                </a:solidFill>
                <a:latin typeface="Courier New" pitchFamily="49" charset="0"/>
                <a:cs typeface="Courier New" pitchFamily="49" charset="0"/>
              </a:rPr>
              <a:t>   # PHKL_39129                1.0      vxfs cumulative patch</a:t>
            </a:r>
            <a:br>
              <a:rPr lang="en-US" sz="1500" dirty="0">
                <a:solidFill>
                  <a:schemeClr val="bg1"/>
                </a:solidFill>
                <a:latin typeface="Courier New" pitchFamily="49" charset="0"/>
                <a:cs typeface="Courier New" pitchFamily="49" charset="0"/>
              </a:rPr>
            </a:br>
            <a:r>
              <a:rPr lang="en-US" sz="1500" dirty="0">
                <a:solidFill>
                  <a:schemeClr val="bg1"/>
                </a:solidFill>
                <a:latin typeface="Courier New" pitchFamily="49" charset="0"/>
                <a:cs typeface="Courier New" pitchFamily="49" charset="0"/>
              </a:rPr>
              <a:t>     PHKL_39129.VXFS-BASE-KRN  1.0      JFS.VXFS-BASE-KRN </a:t>
            </a:r>
            <a:br>
              <a:rPr lang="en-US" sz="1500" dirty="0">
                <a:solidFill>
                  <a:schemeClr val="bg1"/>
                </a:solidFill>
                <a:latin typeface="Courier New" pitchFamily="49" charset="0"/>
                <a:cs typeface="Courier New" pitchFamily="49" charset="0"/>
              </a:rPr>
            </a:br>
            <a:r>
              <a:rPr lang="en-US" sz="1500" dirty="0">
                <a:solidFill>
                  <a:schemeClr val="bg1"/>
                </a:solidFill>
                <a:latin typeface="Courier New" pitchFamily="49" charset="0"/>
                <a:cs typeface="Courier New" pitchFamily="49" charset="0"/>
              </a:rPr>
              <a:t>   # PHKL_39170                1.0      io cumulative patch</a:t>
            </a:r>
            <a:br>
              <a:rPr lang="en-US" sz="1500" dirty="0">
                <a:solidFill>
                  <a:schemeClr val="bg1"/>
                </a:solidFill>
                <a:latin typeface="Courier New" pitchFamily="49" charset="0"/>
                <a:cs typeface="Courier New" pitchFamily="49" charset="0"/>
              </a:rPr>
            </a:br>
            <a:r>
              <a:rPr lang="en-US" sz="1500" dirty="0">
                <a:solidFill>
                  <a:schemeClr val="bg1"/>
                </a:solidFill>
                <a:latin typeface="Courier New" pitchFamily="49" charset="0"/>
                <a:cs typeface="Courier New" pitchFamily="49" charset="0"/>
              </a:rPr>
              <a:t>     PHKL_39170.CORE2-KRN      1.0      OS-Core.CORE2-KRN  applied</a:t>
            </a:r>
          </a:p>
          <a:p>
            <a:pPr eaLnBrk="0" hangingPunct="0">
              <a:spcBef>
                <a:spcPts val="200"/>
              </a:spcBef>
            </a:pPr>
            <a:endParaRPr lang="en-US" sz="1500" dirty="0" smtClean="0">
              <a:solidFill>
                <a:schemeClr val="bg1"/>
              </a:solidFill>
            </a:endParaRPr>
          </a:p>
          <a:p>
            <a:pPr eaLnBrk="0" hangingPunct="0">
              <a:spcBef>
                <a:spcPts val="200"/>
              </a:spcBef>
            </a:pPr>
            <a:r>
              <a:rPr lang="en-US" sz="1500" dirty="0" smtClean="0">
                <a:solidFill>
                  <a:schemeClr val="bg1"/>
                </a:solidFill>
              </a:rPr>
              <a:t>List </a:t>
            </a:r>
            <a:r>
              <a:rPr lang="en-US" sz="1500" dirty="0">
                <a:solidFill>
                  <a:schemeClr val="bg1"/>
                </a:solidFill>
              </a:rPr>
              <a:t>a specific applied patch</a:t>
            </a:r>
            <a:br>
              <a:rPr lang="en-US" sz="1500" dirty="0">
                <a:solidFill>
                  <a:schemeClr val="bg1"/>
                </a:solidFill>
              </a:rPr>
            </a:br>
            <a:r>
              <a:rPr lang="en-US" sz="1500" dirty="0">
                <a:solidFill>
                  <a:schemeClr val="bg1"/>
                </a:solidFill>
                <a:latin typeface="Courier New" pitchFamily="49" charset="0"/>
                <a:cs typeface="Courier New" pitchFamily="49" charset="0"/>
              </a:rPr>
              <a:t># swlist –l patch PHKL_39129</a:t>
            </a:r>
            <a:br>
              <a:rPr lang="en-US" sz="1500" dirty="0">
                <a:solidFill>
                  <a:schemeClr val="bg1"/>
                </a:solidFill>
                <a:latin typeface="Courier New" pitchFamily="49" charset="0"/>
                <a:cs typeface="Courier New" pitchFamily="49" charset="0"/>
              </a:rPr>
            </a:br>
            <a:r>
              <a:rPr lang="en-US" sz="1500" dirty="0">
                <a:solidFill>
                  <a:schemeClr val="bg1"/>
                </a:solidFill>
                <a:latin typeface="Courier New" pitchFamily="49" charset="0"/>
                <a:cs typeface="Courier New" pitchFamily="49" charset="0"/>
              </a:rPr>
              <a:t>  # PHKL_39129                1.0      vxfs cumulative patch</a:t>
            </a:r>
            <a:br>
              <a:rPr lang="en-US" sz="1500" dirty="0">
                <a:solidFill>
                  <a:schemeClr val="bg1"/>
                </a:solidFill>
                <a:latin typeface="Courier New" pitchFamily="49" charset="0"/>
                <a:cs typeface="Courier New" pitchFamily="49" charset="0"/>
              </a:rPr>
            </a:br>
            <a:r>
              <a:rPr lang="en-US" sz="1500" dirty="0">
                <a:solidFill>
                  <a:schemeClr val="bg1"/>
                </a:solidFill>
                <a:latin typeface="Courier New" pitchFamily="49" charset="0"/>
                <a:cs typeface="Courier New" pitchFamily="49" charset="0"/>
              </a:rPr>
              <a:t>    PHKL_39129.VXFS-BASE-KRN  1.0      JFS.VXFS-BASE-KRN  applied</a:t>
            </a:r>
          </a:p>
          <a:p>
            <a:pPr eaLnBrk="0" hangingPunct="0">
              <a:spcBef>
                <a:spcPts val="200"/>
              </a:spcBef>
            </a:pPr>
            <a:endParaRPr lang="en-US" sz="1500" dirty="0" smtClean="0">
              <a:solidFill>
                <a:schemeClr val="bg1"/>
              </a:solidFill>
            </a:endParaRPr>
          </a:p>
          <a:p>
            <a:pPr eaLnBrk="0" hangingPunct="0">
              <a:spcBef>
                <a:spcPts val="200"/>
              </a:spcBef>
            </a:pPr>
            <a:r>
              <a:rPr lang="en-US" sz="1500" dirty="0" smtClean="0">
                <a:solidFill>
                  <a:schemeClr val="bg1"/>
                </a:solidFill>
              </a:rPr>
              <a:t>List </a:t>
            </a:r>
            <a:r>
              <a:rPr lang="en-US" sz="1500" dirty="0">
                <a:solidFill>
                  <a:schemeClr val="bg1"/>
                </a:solidFill>
              </a:rPr>
              <a:t>all patches applied to a specific product</a:t>
            </a:r>
            <a:br>
              <a:rPr lang="en-US" sz="1500" dirty="0">
                <a:solidFill>
                  <a:schemeClr val="bg1"/>
                </a:solidFill>
              </a:rPr>
            </a:br>
            <a:r>
              <a:rPr lang="en-US" sz="1500" dirty="0">
                <a:solidFill>
                  <a:schemeClr val="bg1"/>
                </a:solidFill>
                <a:latin typeface="Courier New" pitchFamily="49" charset="0"/>
                <a:cs typeface="Courier New" pitchFamily="49" charset="0"/>
              </a:rPr>
              <a:t># swlist -l patch JFS</a:t>
            </a:r>
            <a:br>
              <a:rPr lang="en-US" sz="1500" dirty="0">
                <a:solidFill>
                  <a:schemeClr val="bg1"/>
                </a:solidFill>
                <a:latin typeface="Courier New" pitchFamily="49" charset="0"/>
                <a:cs typeface="Courier New" pitchFamily="49" charset="0"/>
              </a:rPr>
            </a:br>
            <a:r>
              <a:rPr lang="en-US" sz="1500" dirty="0">
                <a:solidFill>
                  <a:schemeClr val="bg1"/>
                </a:solidFill>
                <a:latin typeface="Courier New" pitchFamily="49" charset="0"/>
                <a:cs typeface="Courier New" pitchFamily="49" charset="0"/>
              </a:rPr>
              <a:t>  # JFS                       B.11.31  Base VxFS File System</a:t>
            </a:r>
            <a:br>
              <a:rPr lang="en-US" sz="1500" dirty="0">
                <a:solidFill>
                  <a:schemeClr val="bg1"/>
                </a:solidFill>
                <a:latin typeface="Courier New" pitchFamily="49" charset="0"/>
                <a:cs typeface="Courier New" pitchFamily="49" charset="0"/>
              </a:rPr>
            </a:br>
            <a:r>
              <a:rPr lang="en-US" sz="1500" dirty="0">
                <a:solidFill>
                  <a:schemeClr val="bg1"/>
                </a:solidFill>
                <a:latin typeface="Courier New" pitchFamily="49" charset="0"/>
                <a:cs typeface="Courier New" pitchFamily="49" charset="0"/>
              </a:rPr>
              <a:t>  # JFS.VXFS-BASE-KRN         B.11.31  The Base VxFS Kernel</a:t>
            </a:r>
            <a:br>
              <a:rPr lang="en-US" sz="1500" dirty="0">
                <a:solidFill>
                  <a:schemeClr val="bg1"/>
                </a:solidFill>
                <a:latin typeface="Courier New" pitchFamily="49" charset="0"/>
                <a:cs typeface="Courier New" pitchFamily="49" charset="0"/>
              </a:rPr>
            </a:br>
            <a:r>
              <a:rPr lang="en-US" sz="1500" dirty="0">
                <a:solidFill>
                  <a:schemeClr val="bg1"/>
                </a:solidFill>
                <a:latin typeface="Courier New" pitchFamily="49" charset="0"/>
                <a:cs typeface="Courier New" pitchFamily="49" charset="0"/>
              </a:rPr>
              <a:t>    PHKL_39129.VXFS-BASE-KRN  1.0      JFS.VXFS-BASE-KRN  applied</a:t>
            </a:r>
            <a:br>
              <a:rPr lang="en-US" sz="1500" dirty="0">
                <a:solidFill>
                  <a:schemeClr val="bg1"/>
                </a:solidFill>
                <a:latin typeface="Courier New" pitchFamily="49" charset="0"/>
                <a:cs typeface="Courier New" pitchFamily="49" charset="0"/>
              </a:rPr>
            </a:br>
            <a:r>
              <a:rPr lang="en-US" sz="1500" dirty="0">
                <a:solidFill>
                  <a:schemeClr val="bg1"/>
                </a:solidFill>
                <a:latin typeface="Courier New" pitchFamily="49" charset="0"/>
                <a:cs typeface="Courier New" pitchFamily="49" charset="0"/>
              </a:rPr>
              <a:t>  # JFS.VXFS-BASE-RUN         B.11.31  Utilities for VxFS</a:t>
            </a:r>
            <a:br>
              <a:rPr lang="en-US" sz="1500" dirty="0">
                <a:solidFill>
                  <a:schemeClr val="bg1"/>
                </a:solidFill>
                <a:latin typeface="Courier New" pitchFamily="49" charset="0"/>
                <a:cs typeface="Courier New" pitchFamily="49" charset="0"/>
              </a:rPr>
            </a:br>
            <a:r>
              <a:rPr lang="en-US" sz="1500" dirty="0">
                <a:solidFill>
                  <a:schemeClr val="bg1"/>
                </a:solidFill>
                <a:latin typeface="Courier New" pitchFamily="49" charset="0"/>
                <a:cs typeface="Courier New" pitchFamily="49" charset="0"/>
              </a:rPr>
              <a:t>    PHCO_37394.VXFS-BASE-RUN  1.0      JFS.VXFS-BASE-RUN  applied</a:t>
            </a:r>
            <a:br>
              <a:rPr lang="en-US" sz="1500" dirty="0">
                <a:solidFill>
                  <a:schemeClr val="bg1"/>
                </a:solidFill>
                <a:latin typeface="Courier New" pitchFamily="49" charset="0"/>
                <a:cs typeface="Courier New" pitchFamily="49" charset="0"/>
              </a:rPr>
            </a:br>
            <a:r>
              <a:rPr lang="en-US" sz="1500" dirty="0">
                <a:solidFill>
                  <a:schemeClr val="bg1"/>
                </a:solidFill>
                <a:latin typeface="Courier New" pitchFamily="49" charset="0"/>
                <a:cs typeface="Courier New" pitchFamily="49" charset="0"/>
              </a:rPr>
              <a:t>    PHCO_37807.VXFS-BASE-RUN  1.0      JFS.VXFS-BASE-RUN  applied</a:t>
            </a:r>
          </a:p>
        </p:txBody>
      </p:sp>
      <p:sp>
        <p:nvSpPr>
          <p:cNvPr id="5" name="Rectangle 4"/>
          <p:cNvSpPr/>
          <p:nvPr/>
        </p:nvSpPr>
        <p:spPr>
          <a:xfrm>
            <a:off x="487680" y="1093184"/>
            <a:ext cx="8339328" cy="646331"/>
          </a:xfrm>
          <a:prstGeom prst="rect">
            <a:avLst/>
          </a:prstGeom>
        </p:spPr>
        <p:txBody>
          <a:bodyPr wrap="square">
            <a:spAutoFit/>
          </a:bodyPr>
          <a:lstStyle/>
          <a:p>
            <a:pPr marL="228600" indent="-228600" eaLnBrk="0" hangingPunct="0">
              <a:buFont typeface="Arial" charset="0"/>
              <a:buChar char="•"/>
            </a:pPr>
            <a:r>
              <a:rPr lang="en-US" dirty="0" smtClean="0">
                <a:solidFill>
                  <a:schemeClr val="bg1"/>
                </a:solidFill>
              </a:rPr>
              <a:t>Use the </a:t>
            </a:r>
            <a:r>
              <a:rPr lang="en-US" dirty="0" smtClean="0">
                <a:solidFill>
                  <a:schemeClr val="bg1"/>
                </a:solidFill>
                <a:latin typeface="Courier New" pitchFamily="49" charset="0"/>
                <a:cs typeface="Courier New" pitchFamily="49" charset="0"/>
              </a:rPr>
              <a:t>swlist –l patch</a:t>
            </a:r>
            <a:r>
              <a:rPr lang="en-US" dirty="0" smtClean="0">
                <a:solidFill>
                  <a:schemeClr val="bg1"/>
                </a:solidFill>
                <a:cs typeface="Courier New" pitchFamily="49" charset="0"/>
              </a:rPr>
              <a:t> </a:t>
            </a:r>
            <a:r>
              <a:rPr lang="en-US" dirty="0" smtClean="0">
                <a:solidFill>
                  <a:schemeClr val="bg1"/>
                </a:solidFill>
              </a:rPr>
              <a:t> command to list patches installed on system.</a:t>
            </a:r>
          </a:p>
          <a:p>
            <a:pPr marL="228600" indent="-228600" eaLnBrk="0" hangingPunct="0">
              <a:buFont typeface="Arial" charset="0"/>
              <a:buChar char="•"/>
            </a:pPr>
            <a:r>
              <a:rPr lang="en-US" dirty="0" smtClean="0">
                <a:solidFill>
                  <a:schemeClr val="bg1"/>
                </a:solidFill>
              </a:rPr>
              <a:t>Add </a:t>
            </a:r>
            <a:r>
              <a:rPr lang="en-US" dirty="0" smtClean="0">
                <a:solidFill>
                  <a:schemeClr val="bg1"/>
                </a:solidFill>
                <a:latin typeface="Courier New" pitchFamily="49" charset="0"/>
                <a:cs typeface="Courier New" pitchFamily="49" charset="0"/>
              </a:rPr>
              <a:t>–x show_superseded_patches=true</a:t>
            </a:r>
            <a:r>
              <a:rPr lang="en-US" dirty="0" smtClean="0">
                <a:solidFill>
                  <a:schemeClr val="bg1"/>
                </a:solidFill>
                <a:cs typeface="Courier New" pitchFamily="49" charset="0"/>
              </a:rPr>
              <a:t> </a:t>
            </a:r>
            <a:r>
              <a:rPr lang="en-US" dirty="0" smtClean="0">
                <a:solidFill>
                  <a:schemeClr val="bg1"/>
                </a:solidFill>
              </a:rPr>
              <a:t>to include superseded patches.</a:t>
            </a:r>
            <a:endParaRPr lang="en-US" dirty="0">
              <a:solidFill>
                <a:schemeClr val="bg1"/>
              </a:solidFill>
            </a:endParaRPr>
          </a:p>
        </p:txBody>
      </p:sp>
      <p:sp>
        <p:nvSpPr>
          <p:cNvPr id="8"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57</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title" idx="4294967295"/>
          </p:nvPr>
        </p:nvSpPr>
        <p:spPr>
          <a:xfrm>
            <a:off x="428625" y="114300"/>
            <a:ext cx="8215503" cy="812292"/>
          </a:xfrm>
        </p:spPr>
        <p:txBody>
          <a:bodyPr lIns="45720" rIns="0" bIns="0"/>
          <a:lstStyle/>
          <a:p>
            <a:pPr eaLnBrk="1" hangingPunct="1"/>
            <a:r>
              <a:rPr lang="en-US" sz="3200" dirty="0" smtClean="0">
                <a:solidFill>
                  <a:schemeClr val="bg1"/>
                </a:solidFill>
              </a:rPr>
              <a:t>Removing HP-UX Patches - Concepts</a:t>
            </a:r>
            <a:endParaRPr lang="en-US" sz="3200" b="1" dirty="0" smtClean="0">
              <a:solidFill>
                <a:schemeClr val="bg1"/>
              </a:solidFill>
              <a:latin typeface="Courier New" pitchFamily="49" charset="0"/>
            </a:endParaRPr>
          </a:p>
        </p:txBody>
      </p:sp>
      <p:sp>
        <p:nvSpPr>
          <p:cNvPr id="19460" name="Text Box 15"/>
          <p:cNvSpPr txBox="1">
            <a:spLocks noChangeArrowheads="1"/>
          </p:cNvSpPr>
          <p:nvPr/>
        </p:nvSpPr>
        <p:spPr bwMode="auto">
          <a:xfrm>
            <a:off x="792480" y="1880934"/>
            <a:ext cx="7406705" cy="366712"/>
          </a:xfrm>
          <a:prstGeom prst="rect">
            <a:avLst/>
          </a:prstGeom>
          <a:noFill/>
          <a:ln w="9525">
            <a:noFill/>
            <a:miter lim="800000"/>
            <a:headEnd/>
            <a:tailEnd/>
          </a:ln>
        </p:spPr>
        <p:txBody>
          <a:bodyPr wrap="square">
            <a:spAutoFit/>
          </a:bodyPr>
          <a:lstStyle/>
          <a:p>
            <a:pPr eaLnBrk="0" hangingPunct="0"/>
            <a:r>
              <a:rPr lang="en-US" sz="1800" dirty="0">
                <a:solidFill>
                  <a:schemeClr val="bg1"/>
                </a:solidFill>
                <a:latin typeface="Courier New" pitchFamily="49" charset="0"/>
              </a:rPr>
              <a:t># swremove –x autoreboot=true </a:t>
            </a:r>
            <a:r>
              <a:rPr lang="en-US" sz="1800" dirty="0" smtClean="0">
                <a:solidFill>
                  <a:schemeClr val="bg1"/>
                </a:solidFill>
                <a:latin typeface="Courier New" pitchFamily="49" charset="0"/>
              </a:rPr>
              <a:t>PHCO_10000</a:t>
            </a:r>
            <a:endParaRPr lang="en-US" sz="2000" dirty="0">
              <a:solidFill>
                <a:schemeClr val="bg1"/>
              </a:solidFill>
              <a:latin typeface="Courier New" pitchFamily="49" charset="0"/>
            </a:endParaRPr>
          </a:p>
        </p:txBody>
      </p:sp>
      <p:sp>
        <p:nvSpPr>
          <p:cNvPr id="19462" name="TextBox 18"/>
          <p:cNvSpPr txBox="1">
            <a:spLocks noChangeArrowheads="1"/>
          </p:cNvSpPr>
          <p:nvPr/>
        </p:nvSpPr>
        <p:spPr bwMode="auto">
          <a:xfrm>
            <a:off x="503238" y="2308225"/>
            <a:ext cx="8362739" cy="369332"/>
          </a:xfrm>
          <a:prstGeom prst="rect">
            <a:avLst/>
          </a:prstGeom>
          <a:noFill/>
          <a:ln w="9525">
            <a:noFill/>
            <a:miter lim="800000"/>
            <a:headEnd/>
            <a:tailEnd/>
          </a:ln>
        </p:spPr>
        <p:txBody>
          <a:bodyPr wrap="none">
            <a:spAutoFit/>
          </a:bodyPr>
          <a:lstStyle/>
          <a:p>
            <a:r>
              <a:rPr lang="en-US" dirty="0">
                <a:solidFill>
                  <a:schemeClr val="bg1"/>
                </a:solidFill>
              </a:rPr>
              <a:t>Installing a patch automatically copies the pre-patched files to /var/adm/sw/save</a:t>
            </a:r>
          </a:p>
        </p:txBody>
      </p:sp>
      <p:sp>
        <p:nvSpPr>
          <p:cNvPr id="19463" name="TextBox 20"/>
          <p:cNvSpPr txBox="1">
            <a:spLocks noChangeArrowheads="1"/>
          </p:cNvSpPr>
          <p:nvPr/>
        </p:nvSpPr>
        <p:spPr bwMode="auto">
          <a:xfrm>
            <a:off x="463296" y="2638425"/>
            <a:ext cx="1904307" cy="369332"/>
          </a:xfrm>
          <a:prstGeom prst="rect">
            <a:avLst/>
          </a:prstGeom>
          <a:noFill/>
          <a:ln w="9525">
            <a:noFill/>
            <a:miter lim="800000"/>
            <a:headEnd/>
            <a:tailEnd/>
          </a:ln>
        </p:spPr>
        <p:txBody>
          <a:bodyPr wrap="square">
            <a:spAutoFit/>
          </a:bodyPr>
          <a:lstStyle/>
          <a:p>
            <a:r>
              <a:rPr lang="en-US" dirty="0">
                <a:solidFill>
                  <a:schemeClr val="bg1"/>
                </a:solidFill>
                <a:latin typeface="Courier New" pitchFamily="49" charset="0"/>
                <a:cs typeface="Courier New" pitchFamily="49" charset="0"/>
              </a:rPr>
              <a:t>/usr/bin/foo</a:t>
            </a:r>
          </a:p>
        </p:txBody>
      </p:sp>
      <p:sp>
        <p:nvSpPr>
          <p:cNvPr id="19464" name="TextBox 21"/>
          <p:cNvSpPr txBox="1">
            <a:spLocks noChangeArrowheads="1"/>
          </p:cNvSpPr>
          <p:nvPr/>
        </p:nvSpPr>
        <p:spPr bwMode="auto">
          <a:xfrm>
            <a:off x="2746375" y="2613025"/>
            <a:ext cx="6362639" cy="1400383"/>
          </a:xfrm>
          <a:prstGeom prst="rect">
            <a:avLst/>
          </a:prstGeom>
          <a:noFill/>
          <a:ln w="9525">
            <a:noFill/>
            <a:miter lim="800000"/>
            <a:headEnd/>
            <a:tailEnd/>
          </a:ln>
        </p:spPr>
        <p:txBody>
          <a:bodyPr wrap="none">
            <a:spAutoFit/>
          </a:bodyPr>
          <a:lstStyle/>
          <a:p>
            <a:r>
              <a:rPr lang="en-US" sz="1700" dirty="0">
                <a:solidFill>
                  <a:schemeClr val="bg1"/>
                </a:solidFill>
                <a:latin typeface="Courier New" pitchFamily="49" charset="0"/>
              </a:rPr>
              <a:t>/</a:t>
            </a:r>
            <a:r>
              <a:rPr lang="en-US" sz="1700" dirty="0" smtClean="0">
                <a:solidFill>
                  <a:schemeClr val="bg1"/>
                </a:solidFill>
                <a:latin typeface="Courier New" pitchFamily="49" charset="0"/>
              </a:rPr>
              <a:t>var/adm/sw/save/PHCO_10000/FOO-RUN</a:t>
            </a:r>
            <a:r>
              <a:rPr lang="en-US" sz="1700" dirty="0">
                <a:solidFill>
                  <a:schemeClr val="bg1"/>
                </a:solidFill>
                <a:latin typeface="Courier New" pitchFamily="49" charset="0"/>
              </a:rPr>
              <a:t/>
            </a:r>
            <a:br>
              <a:rPr lang="en-US" sz="1700" dirty="0">
                <a:solidFill>
                  <a:schemeClr val="bg1"/>
                </a:solidFill>
                <a:latin typeface="Courier New" pitchFamily="49" charset="0"/>
              </a:rPr>
            </a:br>
            <a:r>
              <a:rPr lang="en-US" sz="1700" dirty="0">
                <a:solidFill>
                  <a:schemeClr val="bg1"/>
                </a:solidFill>
                <a:latin typeface="Courier New" pitchFamily="49" charset="0"/>
              </a:rPr>
              <a:t>/</a:t>
            </a:r>
            <a:r>
              <a:rPr lang="en-US" sz="1700" dirty="0" smtClean="0">
                <a:solidFill>
                  <a:schemeClr val="bg1"/>
                </a:solidFill>
                <a:latin typeface="Courier New" pitchFamily="49" charset="0"/>
              </a:rPr>
              <a:t>var/adm/sw/save/PHCO_10000/FOO-RUN/usr</a:t>
            </a:r>
            <a:r>
              <a:rPr lang="en-US" sz="1700" dirty="0">
                <a:solidFill>
                  <a:schemeClr val="bg1"/>
                </a:solidFill>
                <a:latin typeface="Courier New" pitchFamily="49" charset="0"/>
              </a:rPr>
              <a:t/>
            </a:r>
            <a:br>
              <a:rPr lang="en-US" sz="1700" dirty="0">
                <a:solidFill>
                  <a:schemeClr val="bg1"/>
                </a:solidFill>
                <a:latin typeface="Courier New" pitchFamily="49" charset="0"/>
              </a:rPr>
            </a:br>
            <a:r>
              <a:rPr lang="en-US" sz="1700" dirty="0">
                <a:solidFill>
                  <a:schemeClr val="bg1"/>
                </a:solidFill>
                <a:latin typeface="Courier New" pitchFamily="49" charset="0"/>
              </a:rPr>
              <a:t>/</a:t>
            </a:r>
            <a:r>
              <a:rPr lang="en-US" sz="1700" dirty="0" smtClean="0">
                <a:solidFill>
                  <a:schemeClr val="bg1"/>
                </a:solidFill>
                <a:latin typeface="Courier New" pitchFamily="49" charset="0"/>
              </a:rPr>
              <a:t>var/adm/sw/save/PHCO_10000/FOO-RUN/usr</a:t>
            </a:r>
            <a:r>
              <a:rPr lang="en-US" sz="1700" dirty="0">
                <a:solidFill>
                  <a:schemeClr val="bg1"/>
                </a:solidFill>
                <a:latin typeface="Courier New" pitchFamily="49" charset="0"/>
              </a:rPr>
              <a:t/>
            </a:r>
            <a:br>
              <a:rPr lang="en-US" sz="1700" dirty="0">
                <a:solidFill>
                  <a:schemeClr val="bg1"/>
                </a:solidFill>
                <a:latin typeface="Courier New" pitchFamily="49" charset="0"/>
              </a:rPr>
            </a:br>
            <a:r>
              <a:rPr lang="en-US" sz="1700" dirty="0">
                <a:solidFill>
                  <a:schemeClr val="bg1"/>
                </a:solidFill>
                <a:latin typeface="Courier New" pitchFamily="49" charset="0"/>
              </a:rPr>
              <a:t>/</a:t>
            </a:r>
            <a:r>
              <a:rPr lang="en-US" sz="1700" dirty="0" smtClean="0">
                <a:solidFill>
                  <a:schemeClr val="bg1"/>
                </a:solidFill>
                <a:latin typeface="Courier New" pitchFamily="49" charset="0"/>
              </a:rPr>
              <a:t>var/adm/sw/save/PHCO_10000/FOO-RUN/usr/bin</a:t>
            </a:r>
            <a:r>
              <a:rPr lang="en-US" sz="1700" dirty="0">
                <a:solidFill>
                  <a:schemeClr val="bg1"/>
                </a:solidFill>
                <a:latin typeface="Courier New" pitchFamily="49" charset="0"/>
              </a:rPr>
              <a:t/>
            </a:r>
            <a:br>
              <a:rPr lang="en-US" sz="1700" dirty="0">
                <a:solidFill>
                  <a:schemeClr val="bg1"/>
                </a:solidFill>
                <a:latin typeface="Courier New" pitchFamily="49" charset="0"/>
              </a:rPr>
            </a:br>
            <a:r>
              <a:rPr lang="en-US" sz="1700" dirty="0">
                <a:solidFill>
                  <a:schemeClr val="bg1"/>
                </a:solidFill>
                <a:latin typeface="Courier New" pitchFamily="49" charset="0"/>
              </a:rPr>
              <a:t>/</a:t>
            </a:r>
            <a:r>
              <a:rPr lang="en-US" sz="1700" dirty="0" smtClean="0">
                <a:solidFill>
                  <a:schemeClr val="bg1"/>
                </a:solidFill>
                <a:latin typeface="Courier New" pitchFamily="49" charset="0"/>
              </a:rPr>
              <a:t>var/adm/sw/save/PHCO_10000/FOO-RUN/usr/bin/foo</a:t>
            </a:r>
            <a:endParaRPr lang="en-US" sz="1700" dirty="0">
              <a:solidFill>
                <a:schemeClr val="bg1"/>
              </a:solidFill>
            </a:endParaRPr>
          </a:p>
        </p:txBody>
      </p:sp>
      <p:sp>
        <p:nvSpPr>
          <p:cNvPr id="19465" name="Right Arrow 22"/>
          <p:cNvSpPr>
            <a:spLocks noChangeArrowheads="1"/>
          </p:cNvSpPr>
          <p:nvPr/>
        </p:nvSpPr>
        <p:spPr bwMode="auto">
          <a:xfrm>
            <a:off x="2192338" y="2625725"/>
            <a:ext cx="596900" cy="368300"/>
          </a:xfrm>
          <a:prstGeom prst="rightArrow">
            <a:avLst>
              <a:gd name="adj1" fmla="val 50000"/>
              <a:gd name="adj2" fmla="val 50001"/>
            </a:avLst>
          </a:prstGeom>
          <a:solidFill>
            <a:srgbClr val="FFFF00"/>
          </a:solidFill>
          <a:ln w="3175" algn="ctr">
            <a:solidFill>
              <a:schemeClr val="tx1"/>
            </a:solidFill>
            <a:prstDash val="sysDot"/>
            <a:round/>
            <a:headEnd/>
            <a:tailEnd/>
          </a:ln>
        </p:spPr>
        <p:txBody>
          <a:bodyPr lIns="45720" rIns="45720" anchor="ctr"/>
          <a:lstStyle/>
          <a:p>
            <a:endParaRPr lang="en-US" sz="1800" dirty="0"/>
          </a:p>
        </p:txBody>
      </p:sp>
      <p:sp>
        <p:nvSpPr>
          <p:cNvPr id="19466" name="TextBox 23"/>
          <p:cNvSpPr txBox="1">
            <a:spLocks noChangeArrowheads="1"/>
          </p:cNvSpPr>
          <p:nvPr/>
        </p:nvSpPr>
        <p:spPr bwMode="auto">
          <a:xfrm>
            <a:off x="554038" y="4403725"/>
            <a:ext cx="7929350" cy="369332"/>
          </a:xfrm>
          <a:prstGeom prst="rect">
            <a:avLst/>
          </a:prstGeom>
          <a:noFill/>
          <a:ln w="9525">
            <a:noFill/>
            <a:miter lim="800000"/>
            <a:headEnd/>
            <a:tailEnd/>
          </a:ln>
        </p:spPr>
        <p:txBody>
          <a:bodyPr wrap="none">
            <a:spAutoFit/>
          </a:bodyPr>
          <a:lstStyle/>
          <a:p>
            <a:r>
              <a:rPr lang="en-US" dirty="0">
                <a:solidFill>
                  <a:schemeClr val="bg1"/>
                </a:solidFill>
              </a:rPr>
              <a:t>Removing a patch automatically restores the pre-patched files </a:t>
            </a:r>
            <a:r>
              <a:rPr lang="en-US" dirty="0" smtClean="0">
                <a:solidFill>
                  <a:schemeClr val="bg1"/>
                </a:solidFill>
              </a:rPr>
              <a:t>in </a:t>
            </a:r>
            <a:r>
              <a:rPr lang="en-US" dirty="0">
                <a:solidFill>
                  <a:schemeClr val="bg1"/>
                </a:solidFill>
              </a:rPr>
              <a:t>the </a:t>
            </a:r>
            <a:r>
              <a:rPr lang="en-US" dirty="0" smtClean="0">
                <a:solidFill>
                  <a:schemeClr val="bg1"/>
                </a:solidFill>
              </a:rPr>
              <a:t>file </a:t>
            </a:r>
            <a:r>
              <a:rPr lang="en-US" dirty="0">
                <a:solidFill>
                  <a:schemeClr val="bg1"/>
                </a:solidFill>
              </a:rPr>
              <a:t>system</a:t>
            </a:r>
          </a:p>
        </p:txBody>
      </p:sp>
      <p:sp>
        <p:nvSpPr>
          <p:cNvPr id="19467" name="TextBox 24"/>
          <p:cNvSpPr txBox="1">
            <a:spLocks noChangeArrowheads="1"/>
          </p:cNvSpPr>
          <p:nvPr/>
        </p:nvSpPr>
        <p:spPr bwMode="auto">
          <a:xfrm>
            <a:off x="499872" y="4733925"/>
            <a:ext cx="1918531" cy="369332"/>
          </a:xfrm>
          <a:prstGeom prst="rect">
            <a:avLst/>
          </a:prstGeom>
          <a:noFill/>
          <a:ln w="9525">
            <a:noFill/>
            <a:miter lim="800000"/>
            <a:headEnd/>
            <a:tailEnd/>
          </a:ln>
        </p:spPr>
        <p:txBody>
          <a:bodyPr wrap="square">
            <a:spAutoFit/>
          </a:bodyPr>
          <a:lstStyle/>
          <a:p>
            <a:r>
              <a:rPr lang="en-US" dirty="0">
                <a:solidFill>
                  <a:schemeClr val="bg1"/>
                </a:solidFill>
                <a:latin typeface="Courier New" pitchFamily="49" charset="0"/>
                <a:cs typeface="Courier New" pitchFamily="49" charset="0"/>
              </a:rPr>
              <a:t>/usr/bin/foo</a:t>
            </a:r>
          </a:p>
        </p:txBody>
      </p:sp>
      <p:sp>
        <p:nvSpPr>
          <p:cNvPr id="19468" name="TextBox 25"/>
          <p:cNvSpPr txBox="1">
            <a:spLocks noChangeArrowheads="1"/>
          </p:cNvSpPr>
          <p:nvPr/>
        </p:nvSpPr>
        <p:spPr bwMode="auto">
          <a:xfrm>
            <a:off x="2797175" y="4708525"/>
            <a:ext cx="6362639" cy="1400383"/>
          </a:xfrm>
          <a:prstGeom prst="rect">
            <a:avLst/>
          </a:prstGeom>
          <a:noFill/>
          <a:ln w="9525">
            <a:noFill/>
            <a:miter lim="800000"/>
            <a:headEnd/>
            <a:tailEnd/>
          </a:ln>
        </p:spPr>
        <p:txBody>
          <a:bodyPr wrap="none">
            <a:spAutoFit/>
          </a:bodyPr>
          <a:lstStyle/>
          <a:p>
            <a:r>
              <a:rPr lang="en-US" sz="1700" dirty="0">
                <a:solidFill>
                  <a:schemeClr val="bg1"/>
                </a:solidFill>
                <a:latin typeface="Courier New" pitchFamily="49" charset="0"/>
              </a:rPr>
              <a:t>/</a:t>
            </a:r>
            <a:r>
              <a:rPr lang="en-US" sz="1700" dirty="0" smtClean="0">
                <a:solidFill>
                  <a:schemeClr val="bg1"/>
                </a:solidFill>
                <a:latin typeface="Courier New" pitchFamily="49" charset="0"/>
              </a:rPr>
              <a:t>var/adm/sw/save/PHCO_10000/FOO-RUN</a:t>
            </a:r>
            <a:r>
              <a:rPr lang="en-US" sz="1700" dirty="0">
                <a:solidFill>
                  <a:schemeClr val="bg1"/>
                </a:solidFill>
                <a:latin typeface="Courier New" pitchFamily="49" charset="0"/>
              </a:rPr>
              <a:t/>
            </a:r>
            <a:br>
              <a:rPr lang="en-US" sz="1700" dirty="0">
                <a:solidFill>
                  <a:schemeClr val="bg1"/>
                </a:solidFill>
                <a:latin typeface="Courier New" pitchFamily="49" charset="0"/>
              </a:rPr>
            </a:br>
            <a:r>
              <a:rPr lang="en-US" sz="1700" dirty="0">
                <a:solidFill>
                  <a:schemeClr val="bg1"/>
                </a:solidFill>
                <a:latin typeface="Courier New" pitchFamily="49" charset="0"/>
              </a:rPr>
              <a:t>/</a:t>
            </a:r>
            <a:r>
              <a:rPr lang="en-US" sz="1700" dirty="0" smtClean="0">
                <a:solidFill>
                  <a:schemeClr val="bg1"/>
                </a:solidFill>
                <a:latin typeface="Courier New" pitchFamily="49" charset="0"/>
              </a:rPr>
              <a:t>var/adm/sw/save/PHCO_10000/FOO-RUN/usr</a:t>
            </a:r>
            <a:r>
              <a:rPr lang="en-US" sz="1700" dirty="0">
                <a:solidFill>
                  <a:schemeClr val="bg1"/>
                </a:solidFill>
                <a:latin typeface="Courier New" pitchFamily="49" charset="0"/>
              </a:rPr>
              <a:t/>
            </a:r>
            <a:br>
              <a:rPr lang="en-US" sz="1700" dirty="0">
                <a:solidFill>
                  <a:schemeClr val="bg1"/>
                </a:solidFill>
                <a:latin typeface="Courier New" pitchFamily="49" charset="0"/>
              </a:rPr>
            </a:br>
            <a:r>
              <a:rPr lang="en-US" sz="1700" dirty="0">
                <a:solidFill>
                  <a:schemeClr val="bg1"/>
                </a:solidFill>
                <a:latin typeface="Courier New" pitchFamily="49" charset="0"/>
              </a:rPr>
              <a:t>/</a:t>
            </a:r>
            <a:r>
              <a:rPr lang="en-US" sz="1700" dirty="0" smtClean="0">
                <a:solidFill>
                  <a:schemeClr val="bg1"/>
                </a:solidFill>
                <a:latin typeface="Courier New" pitchFamily="49" charset="0"/>
              </a:rPr>
              <a:t>var/adm/sw/save/PHCO_10000/FOO-RUN/usr</a:t>
            </a:r>
            <a:r>
              <a:rPr lang="en-US" sz="1700" dirty="0">
                <a:solidFill>
                  <a:schemeClr val="bg1"/>
                </a:solidFill>
                <a:latin typeface="Courier New" pitchFamily="49" charset="0"/>
              </a:rPr>
              <a:t/>
            </a:r>
            <a:br>
              <a:rPr lang="en-US" sz="1700" dirty="0">
                <a:solidFill>
                  <a:schemeClr val="bg1"/>
                </a:solidFill>
                <a:latin typeface="Courier New" pitchFamily="49" charset="0"/>
              </a:rPr>
            </a:br>
            <a:r>
              <a:rPr lang="en-US" sz="1700" dirty="0">
                <a:solidFill>
                  <a:schemeClr val="bg1"/>
                </a:solidFill>
                <a:latin typeface="Courier New" pitchFamily="49" charset="0"/>
              </a:rPr>
              <a:t>/</a:t>
            </a:r>
            <a:r>
              <a:rPr lang="en-US" sz="1700" dirty="0" smtClean="0">
                <a:solidFill>
                  <a:schemeClr val="bg1"/>
                </a:solidFill>
                <a:latin typeface="Courier New" pitchFamily="49" charset="0"/>
              </a:rPr>
              <a:t>var/adm/sw/save/PHCO_10000/FOO-RUN/usr/bin</a:t>
            </a:r>
            <a:r>
              <a:rPr lang="en-US" sz="1700" dirty="0">
                <a:solidFill>
                  <a:schemeClr val="bg1"/>
                </a:solidFill>
                <a:latin typeface="Courier New" pitchFamily="49" charset="0"/>
              </a:rPr>
              <a:t/>
            </a:r>
            <a:br>
              <a:rPr lang="en-US" sz="1700" dirty="0">
                <a:solidFill>
                  <a:schemeClr val="bg1"/>
                </a:solidFill>
                <a:latin typeface="Courier New" pitchFamily="49" charset="0"/>
              </a:rPr>
            </a:br>
            <a:r>
              <a:rPr lang="en-US" sz="1700" dirty="0">
                <a:solidFill>
                  <a:schemeClr val="bg1"/>
                </a:solidFill>
                <a:latin typeface="Courier New" pitchFamily="49" charset="0"/>
              </a:rPr>
              <a:t>/</a:t>
            </a:r>
            <a:r>
              <a:rPr lang="en-US" sz="1700" dirty="0" smtClean="0">
                <a:solidFill>
                  <a:schemeClr val="bg1"/>
                </a:solidFill>
                <a:latin typeface="Courier New" pitchFamily="49" charset="0"/>
              </a:rPr>
              <a:t>var/adm/sw/save/PHCO_10000/FOO-RUN/usr/bin/foo</a:t>
            </a:r>
            <a:endParaRPr lang="en-US" sz="1700" dirty="0">
              <a:solidFill>
                <a:schemeClr val="bg1"/>
              </a:solidFill>
            </a:endParaRPr>
          </a:p>
        </p:txBody>
      </p:sp>
      <p:sp>
        <p:nvSpPr>
          <p:cNvPr id="19469" name="Right Arrow 26"/>
          <p:cNvSpPr>
            <a:spLocks noChangeArrowheads="1"/>
          </p:cNvSpPr>
          <p:nvPr/>
        </p:nvSpPr>
        <p:spPr bwMode="auto">
          <a:xfrm rot="10800000">
            <a:off x="2243138" y="4721225"/>
            <a:ext cx="596900" cy="368300"/>
          </a:xfrm>
          <a:prstGeom prst="rightArrow">
            <a:avLst>
              <a:gd name="adj1" fmla="val 50000"/>
              <a:gd name="adj2" fmla="val 50001"/>
            </a:avLst>
          </a:prstGeom>
          <a:solidFill>
            <a:srgbClr val="FFFF00"/>
          </a:solidFill>
          <a:ln w="3175" algn="ctr">
            <a:solidFill>
              <a:schemeClr val="tx1"/>
            </a:solidFill>
            <a:prstDash val="sysDot"/>
            <a:round/>
            <a:headEnd/>
            <a:tailEnd/>
          </a:ln>
        </p:spPr>
        <p:txBody>
          <a:bodyPr rot="10800000" lIns="45720" rIns="45720" anchor="ctr"/>
          <a:lstStyle/>
          <a:p>
            <a:endParaRPr lang="en-US" sz="1800" dirty="0"/>
          </a:p>
        </p:txBody>
      </p:sp>
      <p:sp>
        <p:nvSpPr>
          <p:cNvPr id="19470" name="TextBox 27"/>
          <p:cNvSpPr txBox="1">
            <a:spLocks noChangeArrowheads="1"/>
          </p:cNvSpPr>
          <p:nvPr/>
        </p:nvSpPr>
        <p:spPr bwMode="auto">
          <a:xfrm>
            <a:off x="858838" y="2867025"/>
            <a:ext cx="1118255" cy="369332"/>
          </a:xfrm>
          <a:prstGeom prst="rect">
            <a:avLst/>
          </a:prstGeom>
          <a:noFill/>
          <a:ln w="9525">
            <a:noFill/>
            <a:miter lim="800000"/>
            <a:headEnd/>
            <a:tailEnd/>
          </a:ln>
        </p:spPr>
        <p:txBody>
          <a:bodyPr wrap="none">
            <a:spAutoFit/>
          </a:bodyPr>
          <a:lstStyle/>
          <a:p>
            <a:r>
              <a:rPr lang="en-US" dirty="0">
                <a:solidFill>
                  <a:schemeClr val="bg1"/>
                </a:solidFill>
              </a:rPr>
              <a:t>(patched)</a:t>
            </a:r>
          </a:p>
        </p:txBody>
      </p:sp>
      <p:sp>
        <p:nvSpPr>
          <p:cNvPr id="19471" name="TextBox 28"/>
          <p:cNvSpPr txBox="1">
            <a:spLocks noChangeArrowheads="1"/>
          </p:cNvSpPr>
          <p:nvPr/>
        </p:nvSpPr>
        <p:spPr bwMode="auto">
          <a:xfrm>
            <a:off x="7361238" y="3832225"/>
            <a:ext cx="1077667" cy="369332"/>
          </a:xfrm>
          <a:prstGeom prst="rect">
            <a:avLst/>
          </a:prstGeom>
          <a:noFill/>
          <a:ln w="9525">
            <a:noFill/>
            <a:miter lim="800000"/>
            <a:headEnd/>
            <a:tailEnd/>
          </a:ln>
        </p:spPr>
        <p:txBody>
          <a:bodyPr wrap="none">
            <a:spAutoFit/>
          </a:bodyPr>
          <a:lstStyle/>
          <a:p>
            <a:r>
              <a:rPr lang="en-US" dirty="0">
                <a:solidFill>
                  <a:schemeClr val="bg1"/>
                </a:solidFill>
              </a:rPr>
              <a:t>(original)</a:t>
            </a:r>
          </a:p>
        </p:txBody>
      </p:sp>
      <p:sp>
        <p:nvSpPr>
          <p:cNvPr id="19472" name="TextBox 29"/>
          <p:cNvSpPr txBox="1">
            <a:spLocks noChangeArrowheads="1"/>
          </p:cNvSpPr>
          <p:nvPr/>
        </p:nvSpPr>
        <p:spPr bwMode="auto">
          <a:xfrm>
            <a:off x="7424738" y="5927725"/>
            <a:ext cx="1118255" cy="369332"/>
          </a:xfrm>
          <a:prstGeom prst="rect">
            <a:avLst/>
          </a:prstGeom>
          <a:noFill/>
          <a:ln w="9525">
            <a:noFill/>
            <a:miter lim="800000"/>
            <a:headEnd/>
            <a:tailEnd/>
          </a:ln>
        </p:spPr>
        <p:txBody>
          <a:bodyPr wrap="none">
            <a:spAutoFit/>
          </a:bodyPr>
          <a:lstStyle/>
          <a:p>
            <a:r>
              <a:rPr lang="en-US" dirty="0">
                <a:solidFill>
                  <a:schemeClr val="bg1"/>
                </a:solidFill>
              </a:rPr>
              <a:t>(patched)</a:t>
            </a:r>
          </a:p>
        </p:txBody>
      </p:sp>
      <p:sp>
        <p:nvSpPr>
          <p:cNvPr id="19473" name="TextBox 30"/>
          <p:cNvSpPr txBox="1">
            <a:spLocks noChangeArrowheads="1"/>
          </p:cNvSpPr>
          <p:nvPr/>
        </p:nvSpPr>
        <p:spPr bwMode="auto">
          <a:xfrm>
            <a:off x="973138" y="4975225"/>
            <a:ext cx="1077667" cy="369332"/>
          </a:xfrm>
          <a:prstGeom prst="rect">
            <a:avLst/>
          </a:prstGeom>
          <a:noFill/>
          <a:ln w="9525">
            <a:noFill/>
            <a:miter lim="800000"/>
            <a:headEnd/>
            <a:tailEnd/>
          </a:ln>
        </p:spPr>
        <p:txBody>
          <a:bodyPr wrap="none">
            <a:spAutoFit/>
          </a:bodyPr>
          <a:lstStyle/>
          <a:p>
            <a:r>
              <a:rPr lang="en-US" dirty="0">
                <a:solidFill>
                  <a:schemeClr val="bg1"/>
                </a:solidFill>
              </a:rPr>
              <a:t>(original)</a:t>
            </a:r>
          </a:p>
        </p:txBody>
      </p:sp>
      <p:sp>
        <p:nvSpPr>
          <p:cNvPr id="18" name="Rectangle 17"/>
          <p:cNvSpPr/>
          <p:nvPr/>
        </p:nvSpPr>
        <p:spPr>
          <a:xfrm>
            <a:off x="585216" y="983456"/>
            <a:ext cx="7924800" cy="923330"/>
          </a:xfrm>
          <a:prstGeom prst="rect">
            <a:avLst/>
          </a:prstGeom>
        </p:spPr>
        <p:txBody>
          <a:bodyPr wrap="square">
            <a:spAutoFit/>
          </a:bodyPr>
          <a:lstStyle/>
          <a:p>
            <a:pPr marL="228600" indent="-228600" eaLnBrk="0" hangingPunct="0">
              <a:buFont typeface="Arial" charset="0"/>
              <a:buChar char="•"/>
            </a:pPr>
            <a:r>
              <a:rPr lang="en-US" dirty="0" smtClean="0">
                <a:solidFill>
                  <a:schemeClr val="bg1"/>
                </a:solidFill>
                <a:cs typeface="Courier New" pitchFamily="49" charset="0"/>
              </a:rPr>
              <a:t>SD-UX maintains backup copies of files replaced by patches</a:t>
            </a:r>
          </a:p>
          <a:p>
            <a:pPr marL="228600" indent="-228600" eaLnBrk="0" hangingPunct="0">
              <a:buFont typeface="Arial" charset="0"/>
              <a:buChar char="•"/>
            </a:pPr>
            <a:r>
              <a:rPr lang="en-US" dirty="0" smtClean="0">
                <a:solidFill>
                  <a:schemeClr val="bg1"/>
                </a:solidFill>
                <a:cs typeface="Courier New" pitchFamily="49" charset="0"/>
              </a:rPr>
              <a:t>Removing a patch removes the patched files, and restores the associated pre-patch files</a:t>
            </a:r>
            <a:endParaRPr lang="en-US" dirty="0">
              <a:solidFill>
                <a:schemeClr val="bg1"/>
              </a:solidFill>
              <a:cs typeface="Courier New" pitchFamily="49" charset="0"/>
            </a:endParaRPr>
          </a:p>
        </p:txBody>
      </p:sp>
      <p:sp>
        <p:nvSpPr>
          <p:cNvPr id="20"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21"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58</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9"/>
          <p:cNvSpPr>
            <a:spLocks noGrp="1" noChangeArrowheads="1"/>
          </p:cNvSpPr>
          <p:nvPr>
            <p:ph type="title"/>
          </p:nvPr>
        </p:nvSpPr>
        <p:spPr>
          <a:xfrm>
            <a:off x="428625" y="114300"/>
            <a:ext cx="8142351" cy="1043940"/>
          </a:xfrm>
        </p:spPr>
        <p:txBody>
          <a:bodyPr/>
          <a:lstStyle/>
          <a:p>
            <a:r>
              <a:rPr lang="en-US" sz="3200" dirty="0" smtClean="0">
                <a:solidFill>
                  <a:schemeClr val="bg1"/>
                </a:solidFill>
              </a:rPr>
              <a:t>Removing HP-UX Patches - Commands</a:t>
            </a:r>
          </a:p>
        </p:txBody>
      </p:sp>
      <p:sp>
        <p:nvSpPr>
          <p:cNvPr id="20483" name="Rectangle 10"/>
          <p:cNvSpPr>
            <a:spLocks noGrp="1" noChangeArrowheads="1"/>
          </p:cNvSpPr>
          <p:nvPr>
            <p:ph type="body" idx="1"/>
          </p:nvPr>
        </p:nvSpPr>
        <p:spPr>
          <a:xfrm>
            <a:off x="400050" y="2225675"/>
            <a:ext cx="8272463" cy="2944813"/>
          </a:xfrm>
        </p:spPr>
        <p:txBody>
          <a:bodyPr/>
          <a:lstStyle/>
          <a:p>
            <a:pPr marL="323850" indent="-323850">
              <a:buFontTx/>
              <a:buAutoNum type="arabicPeriod"/>
            </a:pPr>
            <a:r>
              <a:rPr lang="en-US" sz="1800" dirty="0" smtClean="0">
                <a:solidFill>
                  <a:schemeClr val="bg1"/>
                </a:solidFill>
              </a:rPr>
              <a:t>Do a full backup</a:t>
            </a:r>
          </a:p>
          <a:p>
            <a:pPr marL="323850" indent="-323850">
              <a:buFontTx/>
              <a:buAutoNum type="arabicPeriod"/>
            </a:pPr>
            <a:r>
              <a:rPr lang="en-US" sz="1800" dirty="0" smtClean="0">
                <a:solidFill>
                  <a:schemeClr val="bg1"/>
                </a:solidFill>
              </a:rPr>
              <a:t>Check for dependencies and special instructions in the patch readme file:</a:t>
            </a:r>
            <a:br>
              <a:rPr lang="en-US" sz="1800" dirty="0" smtClean="0">
                <a:solidFill>
                  <a:schemeClr val="bg1"/>
                </a:solidFill>
              </a:rPr>
            </a:br>
            <a:r>
              <a:rPr lang="en-US" sz="1600" dirty="0" smtClean="0">
                <a:solidFill>
                  <a:schemeClr val="bg1"/>
                </a:solidFill>
                <a:latin typeface="Courier New" pitchFamily="49" charset="0"/>
              </a:rPr>
              <a:t># swlist –a readme PHCO_10000</a:t>
            </a:r>
          </a:p>
          <a:p>
            <a:pPr marL="323850" indent="-323850">
              <a:buFontTx/>
              <a:buAutoNum type="arabicPeriod"/>
            </a:pPr>
            <a:r>
              <a:rPr lang="en-US" sz="1800" dirty="0" smtClean="0">
                <a:solidFill>
                  <a:schemeClr val="bg1"/>
                </a:solidFill>
              </a:rPr>
              <a:t>Preview the removal</a:t>
            </a:r>
            <a:br>
              <a:rPr lang="en-US" sz="1800" dirty="0" smtClean="0">
                <a:solidFill>
                  <a:schemeClr val="bg1"/>
                </a:solidFill>
              </a:rPr>
            </a:br>
            <a:r>
              <a:rPr lang="en-US" sz="1600" dirty="0" smtClean="0">
                <a:solidFill>
                  <a:schemeClr val="bg1"/>
                </a:solidFill>
                <a:latin typeface="Courier New" pitchFamily="49" charset="0"/>
              </a:rPr>
              <a:t># swremove –p -x autoreboot=true PHCO_10000</a:t>
            </a:r>
          </a:p>
          <a:p>
            <a:pPr marL="323850" indent="-323850">
              <a:buFontTx/>
              <a:buAutoNum type="arabicPeriod"/>
            </a:pPr>
            <a:r>
              <a:rPr lang="en-US" sz="1800" dirty="0" smtClean="0">
                <a:solidFill>
                  <a:schemeClr val="bg1"/>
                </a:solidFill>
              </a:rPr>
              <a:t>Remove the patch </a:t>
            </a:r>
            <a:br>
              <a:rPr lang="en-US" sz="1800" dirty="0" smtClean="0">
                <a:solidFill>
                  <a:schemeClr val="bg1"/>
                </a:solidFill>
              </a:rPr>
            </a:br>
            <a:r>
              <a:rPr lang="en-US" sz="1600" dirty="0" smtClean="0">
                <a:solidFill>
                  <a:schemeClr val="bg1"/>
                </a:solidFill>
                <a:latin typeface="Courier New" pitchFamily="49" charset="0"/>
              </a:rPr>
              <a:t># swremove -x autoreboot=true PHCO_10000</a:t>
            </a:r>
          </a:p>
          <a:p>
            <a:pPr marL="323850" indent="-323850">
              <a:buFontTx/>
              <a:buAutoNum type="arabicPeriod"/>
            </a:pPr>
            <a:r>
              <a:rPr lang="en-US" sz="1800" dirty="0" smtClean="0">
                <a:solidFill>
                  <a:schemeClr val="bg1"/>
                </a:solidFill>
              </a:rPr>
              <a:t>Verify that the patch was removed and that the previous patch was restored</a:t>
            </a:r>
            <a:br>
              <a:rPr lang="en-US" sz="1800" dirty="0" smtClean="0">
                <a:solidFill>
                  <a:schemeClr val="bg1"/>
                </a:solidFill>
              </a:rPr>
            </a:br>
            <a:r>
              <a:rPr lang="en-US" sz="1600" dirty="0" smtClean="0">
                <a:solidFill>
                  <a:schemeClr val="bg1"/>
                </a:solidFill>
                <a:latin typeface="Courier New" pitchFamily="49" charset="0"/>
              </a:rPr>
              <a:t># swlist –l patch FooProd</a:t>
            </a:r>
          </a:p>
        </p:txBody>
      </p:sp>
      <p:sp>
        <p:nvSpPr>
          <p:cNvPr id="6" name="Rectangle 5"/>
          <p:cNvSpPr/>
          <p:nvPr/>
        </p:nvSpPr>
        <p:spPr>
          <a:xfrm>
            <a:off x="536448" y="1297031"/>
            <a:ext cx="8144256" cy="707886"/>
          </a:xfrm>
          <a:prstGeom prst="rect">
            <a:avLst/>
          </a:prstGeom>
        </p:spPr>
        <p:txBody>
          <a:bodyPr wrap="square">
            <a:spAutoFit/>
          </a:bodyPr>
          <a:lstStyle/>
          <a:p>
            <a:pPr marL="228600" indent="-228600" eaLnBrk="0" hangingPunct="0">
              <a:buFont typeface="Arial" charset="0"/>
              <a:buChar char="•"/>
            </a:pPr>
            <a:r>
              <a:rPr lang="en-US" sz="2000" dirty="0" smtClean="0">
                <a:solidFill>
                  <a:schemeClr val="bg1"/>
                </a:solidFill>
                <a:cs typeface="Courier New" pitchFamily="49" charset="0"/>
              </a:rPr>
              <a:t>Use </a:t>
            </a:r>
            <a:r>
              <a:rPr lang="en-US" sz="2000" dirty="0" smtClean="0">
                <a:solidFill>
                  <a:schemeClr val="bg1"/>
                </a:solidFill>
                <a:latin typeface="Courier New" pitchFamily="49" charset="0"/>
                <a:cs typeface="Courier New" pitchFamily="49" charset="0"/>
              </a:rPr>
              <a:t>swremove</a:t>
            </a:r>
            <a:r>
              <a:rPr lang="en-US" sz="2000" dirty="0" smtClean="0">
                <a:solidFill>
                  <a:schemeClr val="bg1"/>
                </a:solidFill>
                <a:cs typeface="Courier New" pitchFamily="49" charset="0"/>
              </a:rPr>
              <a:t> to remove a patch.</a:t>
            </a:r>
            <a:endParaRPr lang="en-US" sz="2000" dirty="0" smtClean="0">
              <a:solidFill>
                <a:schemeClr val="bg1"/>
              </a:solidFill>
              <a:latin typeface="Courier New" pitchFamily="49" charset="0"/>
              <a:cs typeface="Courier New" pitchFamily="49" charset="0"/>
            </a:endParaRPr>
          </a:p>
          <a:p>
            <a:pPr marL="228600" indent="-228600" eaLnBrk="0" hangingPunct="0">
              <a:buFont typeface="Arial" charset="0"/>
              <a:buChar char="•"/>
            </a:pPr>
            <a:r>
              <a:rPr lang="en-US" sz="2000" dirty="0" smtClean="0">
                <a:solidFill>
                  <a:schemeClr val="bg1"/>
                </a:solidFill>
                <a:latin typeface="Courier New" pitchFamily="49" charset="0"/>
                <a:cs typeface="Courier New" pitchFamily="49" charset="0"/>
              </a:rPr>
              <a:t>swremove</a:t>
            </a:r>
            <a:r>
              <a:rPr lang="en-US" sz="2000" dirty="0" smtClean="0">
                <a:solidFill>
                  <a:schemeClr val="bg1"/>
                </a:solidFill>
                <a:cs typeface="Courier New" pitchFamily="49" charset="0"/>
              </a:rPr>
              <a:t> automatically restores the associated pre-patch files.</a:t>
            </a:r>
            <a:endParaRPr lang="en-US" sz="2000" dirty="0">
              <a:solidFill>
                <a:schemeClr val="bg1"/>
              </a:solidFill>
              <a:cs typeface="Courier New" pitchFamily="49" charset="0"/>
            </a:endParaRPr>
          </a:p>
        </p:txBody>
      </p:sp>
      <p:sp>
        <p:nvSpPr>
          <p:cNvPr id="7" name="Rectangle 6"/>
          <p:cNvSpPr/>
          <p:nvPr/>
        </p:nvSpPr>
        <p:spPr>
          <a:xfrm>
            <a:off x="573024" y="5035296"/>
            <a:ext cx="8058912" cy="1200329"/>
          </a:xfrm>
          <a:prstGeom prst="rect">
            <a:avLst/>
          </a:prstGeom>
        </p:spPr>
        <p:txBody>
          <a:bodyPr wrap="square">
            <a:spAutoFit/>
          </a:bodyPr>
          <a:lstStyle/>
          <a:p>
            <a:pPr marL="228600" indent="-228600" eaLnBrk="0" hangingPunct="0">
              <a:buFont typeface="Arial" charset="0"/>
              <a:buChar char="•"/>
            </a:pPr>
            <a:r>
              <a:rPr lang="en-US" dirty="0" smtClean="0">
                <a:solidFill>
                  <a:schemeClr val="bg1"/>
                </a:solidFill>
                <a:latin typeface="Courier New" pitchFamily="49" charset="0"/>
                <a:cs typeface="Courier New" pitchFamily="49" charset="0"/>
              </a:rPr>
              <a:t>swremove</a:t>
            </a:r>
            <a:r>
              <a:rPr lang="en-US" dirty="0" smtClean="0">
                <a:solidFill>
                  <a:schemeClr val="bg1"/>
                </a:solidFill>
                <a:cs typeface="Courier New" pitchFamily="49" charset="0"/>
              </a:rPr>
              <a:t> fails if removing the patch would break dependencies.</a:t>
            </a:r>
          </a:p>
          <a:p>
            <a:pPr marL="228600" indent="-228600" eaLnBrk="0" hangingPunct="0">
              <a:buFont typeface="Arial" charset="0"/>
              <a:buChar char="•"/>
            </a:pPr>
            <a:r>
              <a:rPr lang="en-US" dirty="0" smtClean="0">
                <a:solidFill>
                  <a:schemeClr val="bg1"/>
                </a:solidFill>
                <a:cs typeface="Courier New" pitchFamily="49" charset="0"/>
              </a:rPr>
              <a:t>When removing patches in a supersession chain, remove the last patch first.</a:t>
            </a:r>
          </a:p>
          <a:p>
            <a:pPr marL="228600" indent="-228600" eaLnBrk="0" hangingPunct="0">
              <a:buFont typeface="Arial" charset="0"/>
              <a:buChar char="•"/>
            </a:pPr>
            <a:r>
              <a:rPr lang="en-US" dirty="0" smtClean="0">
                <a:solidFill>
                  <a:schemeClr val="bg1"/>
                </a:solidFill>
                <a:cs typeface="Courier New" pitchFamily="49" charset="0"/>
              </a:rPr>
              <a:t>Removing a product automatically removes the product’s patches too.</a:t>
            </a:r>
          </a:p>
          <a:p>
            <a:pPr marL="228600" indent="-228600" eaLnBrk="0" hangingPunct="0">
              <a:buFont typeface="Arial" charset="0"/>
              <a:buChar char="•"/>
            </a:pPr>
            <a:r>
              <a:rPr lang="en-AU" dirty="0" smtClean="0">
                <a:solidFill>
                  <a:schemeClr val="bg1"/>
                </a:solidFill>
                <a:cs typeface="Courier New" pitchFamily="49" charset="0"/>
              </a:rPr>
              <a:t>There is no command for automated rollback of patch bundles.</a:t>
            </a:r>
            <a:endParaRPr lang="en-US" dirty="0">
              <a:solidFill>
                <a:schemeClr val="bg1"/>
              </a:solidFill>
              <a:cs typeface="Courier New" pitchFamily="49" charset="0"/>
            </a:endParaRPr>
          </a:p>
        </p:txBody>
      </p:sp>
      <p:sp>
        <p:nvSpPr>
          <p:cNvPr id="12" name="Slide Number Placeholder 11"/>
          <p:cNvSpPr>
            <a:spLocks noGrp="1"/>
          </p:cNvSpPr>
          <p:nvPr>
            <p:ph type="sldNum" sz="quarter" idx="12"/>
          </p:nvPr>
        </p:nvSpPr>
        <p:spPr/>
        <p:txBody>
          <a:bodyPr/>
          <a:lstStyle/>
          <a:p>
            <a:pPr>
              <a:defRPr/>
            </a:pPr>
            <a:fld id="{A290F020-1472-41B1-8108-E7AB42EDA8E8}" type="slidenum">
              <a:rPr lang="en-US" smtClean="0"/>
              <a:pPr>
                <a:defRPr/>
              </a:pPr>
              <a:t>59</a:t>
            </a:fld>
            <a:endParaRPr lang="en-US"/>
          </a:p>
        </p:txBody>
      </p:sp>
      <p:sp>
        <p:nvSpPr>
          <p:cNvPr id="13"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ChangeArrowheads="1"/>
          </p:cNvSpPr>
          <p:nvPr/>
        </p:nvSpPr>
        <p:spPr bwMode="auto">
          <a:xfrm>
            <a:off x="390524" y="2596897"/>
            <a:ext cx="8485251" cy="4008692"/>
          </a:xfrm>
          <a:prstGeom prst="rect">
            <a:avLst/>
          </a:prstGeom>
          <a:noFill/>
          <a:ln w="28575">
            <a:noFill/>
            <a:miter lim="800000"/>
            <a:headEnd type="none" w="lg" len="sm"/>
            <a:tailEnd type="none" w="lg" len="sm"/>
          </a:ln>
        </p:spPr>
        <p:txBody>
          <a:bodyPr wrap="none" lIns="182880" tIns="182880" rIns="182880" bIns="182880"/>
          <a:lstStyle/>
          <a:p>
            <a:pPr eaLnBrk="0" hangingPunct="0">
              <a:spcBef>
                <a:spcPct val="50000"/>
              </a:spcBef>
            </a:pPr>
            <a:r>
              <a:rPr lang="en-US" sz="1600" dirty="0">
                <a:solidFill>
                  <a:schemeClr val="bg1"/>
                </a:solidFill>
              </a:rPr>
              <a:t>Before committing a patch, </a:t>
            </a:r>
            <a:r>
              <a:rPr lang="en-US" sz="1600" dirty="0">
                <a:solidFill>
                  <a:schemeClr val="bg1"/>
                </a:solidFill>
                <a:latin typeface="Courier New" pitchFamily="49" charset="0"/>
                <a:cs typeface="Courier New" pitchFamily="49" charset="0"/>
              </a:rPr>
              <a:t>/</a:t>
            </a:r>
            <a:r>
              <a:rPr lang="en-US" sz="1600" dirty="0" smtClean="0">
                <a:solidFill>
                  <a:schemeClr val="bg1"/>
                </a:solidFill>
                <a:latin typeface="Courier New" pitchFamily="49" charset="0"/>
                <a:cs typeface="Courier New" pitchFamily="49" charset="0"/>
              </a:rPr>
              <a:t>var/adm/sw/save </a:t>
            </a:r>
            <a:r>
              <a:rPr lang="en-US" sz="1600" dirty="0">
                <a:solidFill>
                  <a:schemeClr val="bg1"/>
                </a:solidFill>
              </a:rPr>
              <a:t>contains a copy of all pre-patched files</a:t>
            </a:r>
            <a:br>
              <a:rPr lang="en-US" sz="1600" dirty="0">
                <a:solidFill>
                  <a:schemeClr val="bg1"/>
                </a:solidFill>
              </a:rPr>
            </a:br>
            <a:r>
              <a:rPr lang="en-US" sz="1600" dirty="0">
                <a:solidFill>
                  <a:schemeClr val="bg1"/>
                </a:solidFill>
                <a:latin typeface="Courier New" pitchFamily="49" charset="0"/>
              </a:rPr>
              <a:t># find /</a:t>
            </a:r>
            <a:r>
              <a:rPr lang="en-US" sz="1600" dirty="0" smtClean="0">
                <a:solidFill>
                  <a:schemeClr val="bg1"/>
                </a:solidFill>
                <a:latin typeface="Courier New" pitchFamily="49" charset="0"/>
              </a:rPr>
              <a:t>var/adm/sw/save/PHCO_10000/</a:t>
            </a:r>
            <a:r>
              <a:rPr lang="en-US" sz="1600" dirty="0">
                <a:solidFill>
                  <a:schemeClr val="bg1"/>
                </a:solidFill>
                <a:latin typeface="Courier New" pitchFamily="49" charset="0"/>
              </a:rPr>
              <a:t/>
            </a:r>
            <a:br>
              <a:rPr lang="en-US" sz="1600" dirty="0">
                <a:solidFill>
                  <a:schemeClr val="bg1"/>
                </a:solidFill>
                <a:latin typeface="Courier New" pitchFamily="49" charset="0"/>
              </a:rPr>
            </a:br>
            <a:r>
              <a:rPr lang="en-US" sz="1600" dirty="0">
                <a:solidFill>
                  <a:schemeClr val="bg1"/>
                </a:solidFill>
                <a:latin typeface="Courier New" pitchFamily="49" charset="0"/>
              </a:rPr>
              <a:t>  /var/adm/sw/save</a:t>
            </a:r>
            <a:br>
              <a:rPr lang="en-US" sz="1600" dirty="0">
                <a:solidFill>
                  <a:schemeClr val="bg1"/>
                </a:solidFill>
                <a:latin typeface="Courier New" pitchFamily="49" charset="0"/>
              </a:rPr>
            </a:br>
            <a:r>
              <a:rPr lang="en-US" sz="1600" dirty="0">
                <a:solidFill>
                  <a:schemeClr val="bg1"/>
                </a:solidFill>
                <a:latin typeface="Courier New" pitchFamily="49" charset="0"/>
              </a:rPr>
              <a:t>  /</a:t>
            </a:r>
            <a:r>
              <a:rPr lang="en-US" sz="1600" dirty="0" smtClean="0">
                <a:solidFill>
                  <a:schemeClr val="bg1"/>
                </a:solidFill>
                <a:latin typeface="Courier New" pitchFamily="49" charset="0"/>
              </a:rPr>
              <a:t>var/adm/sw/save/PHCO_10000/FOO-RUN</a:t>
            </a:r>
            <a:r>
              <a:rPr lang="en-US" sz="1600" dirty="0">
                <a:solidFill>
                  <a:schemeClr val="bg1"/>
                </a:solidFill>
                <a:latin typeface="Courier New" pitchFamily="49" charset="0"/>
              </a:rPr>
              <a:t/>
            </a:r>
            <a:br>
              <a:rPr lang="en-US" sz="1600" dirty="0">
                <a:solidFill>
                  <a:schemeClr val="bg1"/>
                </a:solidFill>
                <a:latin typeface="Courier New" pitchFamily="49" charset="0"/>
              </a:rPr>
            </a:br>
            <a:r>
              <a:rPr lang="en-US" sz="1600" dirty="0">
                <a:solidFill>
                  <a:schemeClr val="bg1"/>
                </a:solidFill>
                <a:latin typeface="Courier New" pitchFamily="49" charset="0"/>
              </a:rPr>
              <a:t>  /</a:t>
            </a:r>
            <a:r>
              <a:rPr lang="en-US" sz="1600" dirty="0" smtClean="0">
                <a:solidFill>
                  <a:schemeClr val="bg1"/>
                </a:solidFill>
                <a:latin typeface="Courier New" pitchFamily="49" charset="0"/>
              </a:rPr>
              <a:t>var/adm/sw/save/PHCO_10000/FOO-RUN/usr</a:t>
            </a:r>
            <a:r>
              <a:rPr lang="en-US" sz="1600" dirty="0">
                <a:solidFill>
                  <a:schemeClr val="bg1"/>
                </a:solidFill>
                <a:latin typeface="Courier New" pitchFamily="49" charset="0"/>
              </a:rPr>
              <a:t/>
            </a:r>
            <a:br>
              <a:rPr lang="en-US" sz="1600" dirty="0">
                <a:solidFill>
                  <a:schemeClr val="bg1"/>
                </a:solidFill>
                <a:latin typeface="Courier New" pitchFamily="49" charset="0"/>
              </a:rPr>
            </a:br>
            <a:r>
              <a:rPr lang="en-US" sz="1600" dirty="0">
                <a:solidFill>
                  <a:schemeClr val="bg1"/>
                </a:solidFill>
                <a:latin typeface="Courier New" pitchFamily="49" charset="0"/>
              </a:rPr>
              <a:t>  /</a:t>
            </a:r>
            <a:r>
              <a:rPr lang="en-US" sz="1600" dirty="0" smtClean="0">
                <a:solidFill>
                  <a:schemeClr val="bg1"/>
                </a:solidFill>
                <a:latin typeface="Courier New" pitchFamily="49" charset="0"/>
              </a:rPr>
              <a:t>var/adm/sw/save/PHCO_10000/FOO-RUN/usr</a:t>
            </a:r>
            <a:r>
              <a:rPr lang="en-US" sz="1600" dirty="0">
                <a:solidFill>
                  <a:schemeClr val="bg1"/>
                </a:solidFill>
                <a:latin typeface="Courier New" pitchFamily="49" charset="0"/>
              </a:rPr>
              <a:t/>
            </a:r>
            <a:br>
              <a:rPr lang="en-US" sz="1600" dirty="0">
                <a:solidFill>
                  <a:schemeClr val="bg1"/>
                </a:solidFill>
                <a:latin typeface="Courier New" pitchFamily="49" charset="0"/>
              </a:rPr>
            </a:br>
            <a:r>
              <a:rPr lang="en-US" sz="1600" dirty="0">
                <a:solidFill>
                  <a:schemeClr val="bg1"/>
                </a:solidFill>
                <a:latin typeface="Courier New" pitchFamily="49" charset="0"/>
              </a:rPr>
              <a:t>  /</a:t>
            </a:r>
            <a:r>
              <a:rPr lang="en-US" sz="1600" dirty="0" smtClean="0">
                <a:solidFill>
                  <a:schemeClr val="bg1"/>
                </a:solidFill>
                <a:latin typeface="Courier New" pitchFamily="49" charset="0"/>
              </a:rPr>
              <a:t>var/adm/sw/save/PHCO_10000/FOO-RUN/usr/bin</a:t>
            </a:r>
            <a:r>
              <a:rPr lang="en-US" sz="1600" dirty="0">
                <a:solidFill>
                  <a:schemeClr val="bg1"/>
                </a:solidFill>
                <a:latin typeface="Courier New" pitchFamily="49" charset="0"/>
              </a:rPr>
              <a:t/>
            </a:r>
            <a:br>
              <a:rPr lang="en-US" sz="1600" dirty="0">
                <a:solidFill>
                  <a:schemeClr val="bg1"/>
                </a:solidFill>
                <a:latin typeface="Courier New" pitchFamily="49" charset="0"/>
              </a:rPr>
            </a:br>
            <a:r>
              <a:rPr lang="en-US" sz="1600" dirty="0">
                <a:solidFill>
                  <a:schemeClr val="bg1"/>
                </a:solidFill>
                <a:latin typeface="Courier New" pitchFamily="49" charset="0"/>
              </a:rPr>
              <a:t>  /</a:t>
            </a:r>
            <a:r>
              <a:rPr lang="en-US" sz="1600" dirty="0" smtClean="0">
                <a:solidFill>
                  <a:schemeClr val="bg1"/>
                </a:solidFill>
                <a:latin typeface="Courier New" pitchFamily="49" charset="0"/>
              </a:rPr>
              <a:t>var/adm/sw/save/PHCO_10000/FOO-RUN/usr/bin/foo</a:t>
            </a:r>
            <a:endParaRPr lang="en-US" sz="1600" dirty="0">
              <a:solidFill>
                <a:schemeClr val="bg1"/>
              </a:solidFill>
              <a:latin typeface="Courier New" pitchFamily="49" charset="0"/>
            </a:endParaRPr>
          </a:p>
          <a:p>
            <a:pPr eaLnBrk="0" hangingPunct="0">
              <a:spcBef>
                <a:spcPct val="50000"/>
              </a:spcBef>
            </a:pPr>
            <a:r>
              <a:rPr lang="en-US" sz="1600" dirty="0">
                <a:solidFill>
                  <a:schemeClr val="bg1"/>
                </a:solidFill>
              </a:rPr>
              <a:t>After committing a patch, the </a:t>
            </a:r>
            <a:r>
              <a:rPr lang="en-US" sz="1600" dirty="0" smtClean="0">
                <a:solidFill>
                  <a:schemeClr val="bg1"/>
                </a:solidFill>
              </a:rPr>
              <a:t>backup </a:t>
            </a:r>
            <a:r>
              <a:rPr lang="en-US" sz="1600" dirty="0">
                <a:solidFill>
                  <a:schemeClr val="bg1"/>
                </a:solidFill>
              </a:rPr>
              <a:t>no longer exist</a:t>
            </a:r>
            <a:br>
              <a:rPr lang="en-US" sz="1600" dirty="0">
                <a:solidFill>
                  <a:schemeClr val="bg1"/>
                </a:solidFill>
              </a:rPr>
            </a:br>
            <a:r>
              <a:rPr lang="en-US" sz="1600" dirty="0">
                <a:solidFill>
                  <a:schemeClr val="bg1"/>
                </a:solidFill>
                <a:latin typeface="Courier New" pitchFamily="49" charset="0"/>
              </a:rPr>
              <a:t># find /</a:t>
            </a:r>
            <a:r>
              <a:rPr lang="en-US" sz="1600" dirty="0" smtClean="0">
                <a:solidFill>
                  <a:schemeClr val="bg1"/>
                </a:solidFill>
                <a:latin typeface="Courier New" pitchFamily="49" charset="0"/>
              </a:rPr>
              <a:t>var/adm/sw/save/PHCO_10000/</a:t>
            </a:r>
            <a:r>
              <a:rPr lang="en-US" sz="1600" dirty="0">
                <a:solidFill>
                  <a:schemeClr val="bg1"/>
                </a:solidFill>
                <a:latin typeface="Courier New" pitchFamily="49" charset="0"/>
              </a:rPr>
              <a:t/>
            </a:r>
            <a:br>
              <a:rPr lang="en-US" sz="1600" dirty="0">
                <a:solidFill>
                  <a:schemeClr val="bg1"/>
                </a:solidFill>
                <a:latin typeface="Courier New" pitchFamily="49" charset="0"/>
              </a:rPr>
            </a:br>
            <a:r>
              <a:rPr lang="en-US" sz="1600" dirty="0">
                <a:solidFill>
                  <a:schemeClr val="bg1"/>
                </a:solidFill>
                <a:latin typeface="Courier New" pitchFamily="49" charset="0"/>
              </a:rPr>
              <a:t>  find: cannot stat /</a:t>
            </a:r>
            <a:r>
              <a:rPr lang="en-US" sz="1600" dirty="0" smtClean="0">
                <a:solidFill>
                  <a:schemeClr val="bg1"/>
                </a:solidFill>
                <a:latin typeface="Courier New" pitchFamily="49" charset="0"/>
              </a:rPr>
              <a:t>var/adm/sw/save/PHCO_10000/</a:t>
            </a:r>
            <a:endParaRPr lang="en-US" sz="1600" dirty="0">
              <a:solidFill>
                <a:schemeClr val="bg1"/>
              </a:solidFill>
              <a:latin typeface="Courier New" pitchFamily="49" charset="0"/>
            </a:endParaRPr>
          </a:p>
          <a:p>
            <a:pPr eaLnBrk="0" hangingPunct="0">
              <a:spcBef>
                <a:spcPct val="50000"/>
              </a:spcBef>
            </a:pPr>
            <a:r>
              <a:rPr lang="en-US" sz="1600" dirty="0" smtClean="0">
                <a:solidFill>
                  <a:schemeClr val="bg1"/>
                </a:solidFill>
              </a:rPr>
              <a:t>Attempt </a:t>
            </a:r>
            <a:r>
              <a:rPr lang="en-US" sz="1600" dirty="0">
                <a:solidFill>
                  <a:schemeClr val="bg1"/>
                </a:solidFill>
              </a:rPr>
              <a:t>to remove the patch </a:t>
            </a:r>
            <a:r>
              <a:rPr lang="en-US" sz="1600" dirty="0" smtClean="0">
                <a:solidFill>
                  <a:schemeClr val="bg1"/>
                </a:solidFill>
              </a:rPr>
              <a:t>fails</a:t>
            </a:r>
            <a:r>
              <a:rPr lang="en-US" sz="1600" dirty="0">
                <a:solidFill>
                  <a:schemeClr val="bg1"/>
                </a:solidFill>
                <a:latin typeface="Courier New" pitchFamily="49" charset="0"/>
              </a:rPr>
              <a:t/>
            </a:r>
            <a:br>
              <a:rPr lang="en-US" sz="1600" dirty="0">
                <a:solidFill>
                  <a:schemeClr val="bg1"/>
                </a:solidFill>
                <a:latin typeface="Courier New" pitchFamily="49" charset="0"/>
              </a:rPr>
            </a:br>
            <a:r>
              <a:rPr lang="en-US" sz="1600" dirty="0">
                <a:solidFill>
                  <a:schemeClr val="bg1"/>
                </a:solidFill>
                <a:latin typeface="Courier New" pitchFamily="49" charset="0"/>
              </a:rPr>
              <a:t># swremove PHCO_1000</a:t>
            </a:r>
            <a:br>
              <a:rPr lang="en-US" sz="1600" dirty="0">
                <a:solidFill>
                  <a:schemeClr val="bg1"/>
                </a:solidFill>
                <a:latin typeface="Courier New" pitchFamily="49" charset="0"/>
              </a:rPr>
            </a:br>
            <a:r>
              <a:rPr lang="en-US" sz="1600" dirty="0">
                <a:solidFill>
                  <a:schemeClr val="bg1"/>
                </a:solidFill>
                <a:latin typeface="Courier New" pitchFamily="49" charset="0"/>
              </a:rPr>
              <a:t>  ERROR: Cannot continue the "swremove" task.</a:t>
            </a:r>
            <a:endParaRPr lang="en-US" sz="1600" b="1" dirty="0">
              <a:solidFill>
                <a:schemeClr val="bg1"/>
              </a:solidFill>
              <a:latin typeface="Courier New" pitchFamily="49" charset="0"/>
            </a:endParaRPr>
          </a:p>
        </p:txBody>
      </p:sp>
      <p:sp>
        <p:nvSpPr>
          <p:cNvPr id="21507" name="Rectangle 7"/>
          <p:cNvSpPr>
            <a:spLocks noGrp="1" noChangeArrowheads="1"/>
          </p:cNvSpPr>
          <p:nvPr>
            <p:ph type="title" idx="4294967295"/>
          </p:nvPr>
        </p:nvSpPr>
        <p:spPr>
          <a:xfrm>
            <a:off x="428625" y="114300"/>
            <a:ext cx="8020431" cy="873252"/>
          </a:xfrm>
        </p:spPr>
        <p:txBody>
          <a:bodyPr lIns="45720" rIns="0" bIns="0"/>
          <a:lstStyle/>
          <a:p>
            <a:pPr eaLnBrk="1" hangingPunct="1"/>
            <a:r>
              <a:rPr lang="en-US" sz="3200" dirty="0" smtClean="0">
                <a:solidFill>
                  <a:schemeClr val="bg1"/>
                </a:solidFill>
              </a:rPr>
              <a:t>Committing HP-UX Patches - Concepts</a:t>
            </a:r>
            <a:endParaRPr lang="en-US" sz="3200" b="1" dirty="0" smtClean="0">
              <a:solidFill>
                <a:schemeClr val="bg1"/>
              </a:solidFill>
              <a:latin typeface="Courier New" pitchFamily="49" charset="0"/>
            </a:endParaRPr>
          </a:p>
        </p:txBody>
      </p:sp>
      <p:sp>
        <p:nvSpPr>
          <p:cNvPr id="5" name="Rectangle 4"/>
          <p:cNvSpPr/>
          <p:nvPr/>
        </p:nvSpPr>
        <p:spPr>
          <a:xfrm>
            <a:off x="512064" y="1145370"/>
            <a:ext cx="8400288" cy="1554272"/>
          </a:xfrm>
          <a:prstGeom prst="rect">
            <a:avLst/>
          </a:prstGeom>
        </p:spPr>
        <p:txBody>
          <a:bodyPr wrap="square">
            <a:spAutoFit/>
          </a:bodyPr>
          <a:lstStyle/>
          <a:p>
            <a:pPr marL="228600" indent="-228600" eaLnBrk="0" hangingPunct="0">
              <a:buFont typeface="Arial" charset="0"/>
              <a:buChar char="•"/>
            </a:pPr>
            <a:r>
              <a:rPr lang="en-US" sz="1900" dirty="0" smtClean="0">
                <a:solidFill>
                  <a:schemeClr val="bg1"/>
                </a:solidFill>
                <a:cs typeface="Courier New" pitchFamily="49" charset="0"/>
              </a:rPr>
              <a:t>The </a:t>
            </a:r>
            <a:r>
              <a:rPr lang="en-US" sz="1900" dirty="0" smtClean="0">
                <a:solidFill>
                  <a:schemeClr val="bg1"/>
                </a:solidFill>
                <a:latin typeface="Courier New" pitchFamily="49" charset="0"/>
                <a:cs typeface="Courier New" pitchFamily="49" charset="0"/>
              </a:rPr>
              <a:t>/var/adm/sw/save/ </a:t>
            </a:r>
            <a:r>
              <a:rPr lang="en-US" sz="1900" dirty="0" smtClean="0">
                <a:solidFill>
                  <a:schemeClr val="bg1"/>
                </a:solidFill>
                <a:cs typeface="Courier New" pitchFamily="49" charset="0"/>
              </a:rPr>
              <a:t>directory may consume significant disk space.</a:t>
            </a:r>
          </a:p>
          <a:p>
            <a:pPr marL="228600" indent="-228600" eaLnBrk="0" hangingPunct="0">
              <a:buFont typeface="Arial" charset="0"/>
              <a:buChar char="•"/>
            </a:pPr>
            <a:r>
              <a:rPr lang="en-US" sz="1900" dirty="0" smtClean="0">
                <a:solidFill>
                  <a:schemeClr val="bg1"/>
                </a:solidFill>
                <a:cs typeface="Courier New" pitchFamily="49" charset="0"/>
              </a:rPr>
              <a:t>Committing a patch reclaims that disk space, but…</a:t>
            </a:r>
          </a:p>
          <a:p>
            <a:pPr marL="228600" indent="-228600" eaLnBrk="0" hangingPunct="0">
              <a:buFont typeface="Arial" charset="0"/>
              <a:buChar char="•"/>
            </a:pPr>
            <a:r>
              <a:rPr lang="en-US" sz="1900" dirty="0" smtClean="0">
                <a:solidFill>
                  <a:schemeClr val="bg1"/>
                </a:solidFill>
                <a:cs typeface="Courier New" pitchFamily="49" charset="0"/>
              </a:rPr>
              <a:t>You can never remove a committed patch unless you remove the patch’s product.</a:t>
            </a:r>
          </a:p>
          <a:p>
            <a:pPr marL="228600" indent="-228600" eaLnBrk="0" hangingPunct="0">
              <a:buFont typeface="Arial" charset="0"/>
              <a:buChar char="•"/>
            </a:pPr>
            <a:r>
              <a:rPr lang="en-US" sz="1900" dirty="0" smtClean="0">
                <a:solidFill>
                  <a:schemeClr val="bg1"/>
                </a:solidFill>
                <a:cs typeface="Courier New" pitchFamily="49" charset="0"/>
              </a:rPr>
              <a:t>HP discourages committing patches.</a:t>
            </a:r>
            <a:endParaRPr lang="en-US" sz="1900" dirty="0">
              <a:solidFill>
                <a:schemeClr val="bg1"/>
              </a:solidFill>
            </a:endParaRPr>
          </a:p>
        </p:txBody>
      </p:sp>
      <p:sp>
        <p:nvSpPr>
          <p:cNvPr id="8"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60</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a:xfrm>
            <a:off x="428625" y="114300"/>
            <a:ext cx="8252079" cy="946404"/>
          </a:xfrm>
        </p:spPr>
        <p:txBody>
          <a:bodyPr lIns="45720" rIns="0" bIns="0"/>
          <a:lstStyle/>
          <a:p>
            <a:r>
              <a:rPr lang="en-US" sz="3200" dirty="0" smtClean="0">
                <a:solidFill>
                  <a:schemeClr val="bg1"/>
                </a:solidFill>
              </a:rPr>
              <a:t>Committing HP-UX Patches - Commands</a:t>
            </a:r>
          </a:p>
        </p:txBody>
      </p:sp>
      <p:sp>
        <p:nvSpPr>
          <p:cNvPr id="5" name="Rectangle 4"/>
          <p:cNvSpPr/>
          <p:nvPr/>
        </p:nvSpPr>
        <p:spPr>
          <a:xfrm>
            <a:off x="609600" y="2170175"/>
            <a:ext cx="8375904" cy="4031873"/>
          </a:xfrm>
          <a:prstGeom prst="rect">
            <a:avLst/>
          </a:prstGeom>
        </p:spPr>
        <p:txBody>
          <a:bodyPr wrap="square">
            <a:spAutoFit/>
          </a:bodyPr>
          <a:lstStyle/>
          <a:p>
            <a:pPr eaLnBrk="0" hangingPunct="0">
              <a:spcBef>
                <a:spcPct val="50000"/>
              </a:spcBef>
            </a:pPr>
            <a:r>
              <a:rPr lang="en-US" sz="1600" dirty="0" smtClean="0">
                <a:solidFill>
                  <a:schemeClr val="bg1"/>
                </a:solidFill>
              </a:rPr>
              <a:t>Commit an already-installed patch</a:t>
            </a:r>
            <a:br>
              <a:rPr lang="en-US" sz="1600" dirty="0" smtClean="0">
                <a:solidFill>
                  <a:schemeClr val="bg1"/>
                </a:solidFill>
              </a:rPr>
            </a:br>
            <a:r>
              <a:rPr lang="en-US" sz="1600" dirty="0" smtClean="0">
                <a:solidFill>
                  <a:schemeClr val="bg1"/>
                </a:solidFill>
                <a:latin typeface="Courier New" pitchFamily="49" charset="0"/>
                <a:cs typeface="Courier New" pitchFamily="49" charset="0"/>
              </a:rPr>
              <a:t># swmodify –x patch_commit=true PHCO_10000</a:t>
            </a:r>
          </a:p>
          <a:p>
            <a:pPr eaLnBrk="0" hangingPunct="0">
              <a:spcBef>
                <a:spcPct val="50000"/>
              </a:spcBef>
            </a:pPr>
            <a:r>
              <a:rPr lang="en-US" sz="1600" dirty="0" smtClean="0">
                <a:solidFill>
                  <a:schemeClr val="bg1"/>
                </a:solidFill>
              </a:rPr>
              <a:t>Commit a patch at the same time you install the patch</a:t>
            </a:r>
            <a:br>
              <a:rPr lang="en-US" sz="1600" dirty="0" smtClean="0">
                <a:solidFill>
                  <a:schemeClr val="bg1"/>
                </a:solidFill>
              </a:rPr>
            </a:br>
            <a:r>
              <a:rPr lang="en-US" sz="1600" dirty="0" smtClean="0">
                <a:solidFill>
                  <a:schemeClr val="bg1"/>
                </a:solidFill>
                <a:latin typeface="Courier New" pitchFamily="49" charset="0"/>
                <a:cs typeface="Courier New" pitchFamily="49" charset="0"/>
              </a:rPr>
              <a:t># swinstall –s /depot –x patch_save_files=false PHCO_10000</a:t>
            </a:r>
          </a:p>
          <a:p>
            <a:pPr eaLnBrk="0" hangingPunct="0">
              <a:spcBef>
                <a:spcPct val="50000"/>
              </a:spcBef>
            </a:pPr>
            <a:r>
              <a:rPr lang="en-US" sz="1600" dirty="0" smtClean="0">
                <a:solidFill>
                  <a:schemeClr val="bg1"/>
                </a:solidFill>
                <a:cs typeface="Courier New" pitchFamily="49" charset="0"/>
              </a:rPr>
              <a:t>Commit patches at the same time you install the OS</a:t>
            </a:r>
            <a:br>
              <a:rPr lang="en-US" sz="1600" dirty="0" smtClean="0">
                <a:solidFill>
                  <a:schemeClr val="bg1"/>
                </a:solidFill>
                <a:cs typeface="Courier New" pitchFamily="49" charset="0"/>
              </a:rPr>
            </a:br>
            <a:r>
              <a:rPr lang="en-US" sz="1600" dirty="0" smtClean="0">
                <a:solidFill>
                  <a:schemeClr val="bg1"/>
                </a:solidFill>
                <a:latin typeface="Courier New" pitchFamily="49" charset="0"/>
                <a:cs typeface="Courier New" pitchFamily="49" charset="0"/>
              </a:rPr>
              <a:t>Ignite </a:t>
            </a:r>
            <a:r>
              <a:rPr lang="en-US" sz="1600" dirty="0" smtClean="0">
                <a:solidFill>
                  <a:schemeClr val="bg1"/>
                </a:solidFill>
                <a:latin typeface="Courier New" pitchFamily="49" charset="0"/>
                <a:cs typeface="Courier New" pitchFamily="49" charset="0"/>
                <a:sym typeface="Wingdings" pitchFamily="2" charset="2"/>
              </a:rPr>
              <a:t> Basic  [Additional]</a:t>
            </a:r>
            <a:br>
              <a:rPr lang="en-US" sz="1600" dirty="0" smtClean="0">
                <a:solidFill>
                  <a:schemeClr val="bg1"/>
                </a:solidFill>
                <a:latin typeface="Courier New" pitchFamily="49" charset="0"/>
                <a:cs typeface="Courier New" pitchFamily="49" charset="0"/>
                <a:sym typeface="Wingdings" pitchFamily="2" charset="2"/>
              </a:rPr>
            </a:br>
            <a:r>
              <a:rPr lang="en-US" sz="1600" dirty="0" smtClean="0">
                <a:solidFill>
                  <a:schemeClr val="bg1"/>
                </a:solidFill>
                <a:latin typeface="Courier New" pitchFamily="49" charset="0"/>
                <a:cs typeface="Courier New" pitchFamily="49" charset="0"/>
                <a:sym typeface="Wingdings" pitchFamily="2" charset="2"/>
              </a:rPr>
              <a:t>Save patched files?...  [NO]</a:t>
            </a:r>
          </a:p>
          <a:p>
            <a:pPr eaLnBrk="0" hangingPunct="0">
              <a:spcBef>
                <a:spcPct val="50000"/>
              </a:spcBef>
            </a:pPr>
            <a:r>
              <a:rPr lang="en-US" sz="1600" dirty="0" smtClean="0">
                <a:solidFill>
                  <a:schemeClr val="bg1"/>
                </a:solidFill>
              </a:rPr>
              <a:t>Preview, then commit, all existing patches that have been superseded at least three times</a:t>
            </a:r>
            <a:br>
              <a:rPr lang="en-US" sz="1600" dirty="0" smtClean="0">
                <a:solidFill>
                  <a:schemeClr val="bg1"/>
                </a:solidFill>
              </a:rPr>
            </a:br>
            <a:r>
              <a:rPr lang="en-US" sz="1600" dirty="0" smtClean="0">
                <a:solidFill>
                  <a:schemeClr val="bg1"/>
                </a:solidFill>
                <a:latin typeface="Courier New" pitchFamily="49" charset="0"/>
                <a:cs typeface="Courier New" pitchFamily="49" charset="0"/>
              </a:rPr>
              <a:t># cleanup –p –c 3</a:t>
            </a:r>
            <a:br>
              <a:rPr lang="en-US" sz="1600" dirty="0" smtClean="0">
                <a:solidFill>
                  <a:schemeClr val="bg1"/>
                </a:solidFill>
                <a:latin typeface="Courier New" pitchFamily="49" charset="0"/>
                <a:cs typeface="Courier New" pitchFamily="49" charset="0"/>
              </a:rPr>
            </a:br>
            <a:r>
              <a:rPr lang="en-US" sz="1600" dirty="0" smtClean="0">
                <a:solidFill>
                  <a:schemeClr val="bg1"/>
                </a:solidFill>
                <a:latin typeface="Courier New" pitchFamily="49" charset="0"/>
                <a:cs typeface="Courier New" pitchFamily="49" charset="0"/>
              </a:rPr>
              <a:t># cleanup –c 3</a:t>
            </a:r>
          </a:p>
          <a:p>
            <a:pPr eaLnBrk="0" hangingPunct="0">
              <a:spcBef>
                <a:spcPct val="50000"/>
              </a:spcBef>
            </a:pPr>
            <a:r>
              <a:rPr lang="en-US" sz="1600" dirty="0" smtClean="0">
                <a:solidFill>
                  <a:schemeClr val="bg1"/>
                </a:solidFill>
                <a:cs typeface="Courier New" pitchFamily="49" charset="0"/>
              </a:rPr>
              <a:t>Verify  </a:t>
            </a:r>
            <a:r>
              <a:rPr lang="en-US" sz="1600" dirty="0" smtClean="0">
                <a:solidFill>
                  <a:schemeClr val="bg1"/>
                </a:solidFill>
                <a:latin typeface="Courier New" pitchFamily="49" charset="0"/>
                <a:cs typeface="Courier New" pitchFamily="49" charset="0"/>
              </a:rPr>
              <a:t>patch_state</a:t>
            </a:r>
            <a:br>
              <a:rPr lang="en-US" sz="1600" dirty="0" smtClean="0">
                <a:solidFill>
                  <a:schemeClr val="bg1"/>
                </a:solidFill>
                <a:latin typeface="Courier New" pitchFamily="49" charset="0"/>
                <a:cs typeface="Courier New" pitchFamily="49" charset="0"/>
              </a:rPr>
            </a:br>
            <a:r>
              <a:rPr lang="en-US" sz="1600" dirty="0" smtClean="0">
                <a:solidFill>
                  <a:schemeClr val="bg1"/>
                </a:solidFill>
                <a:latin typeface="Courier New" pitchFamily="49" charset="0"/>
              </a:rPr>
              <a:t># swlist –l patch PHCO_10000</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 PHCO_10000           1.0  FooProd Patch</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 PHCO_10000.FOO-RUN   1.0  FooProd.FOO-RUN  </a:t>
            </a:r>
            <a:r>
              <a:rPr lang="en-US" sz="1600" u="sng" dirty="0" smtClean="0">
                <a:solidFill>
                  <a:schemeClr val="bg1"/>
                </a:solidFill>
                <a:latin typeface="Courier New" pitchFamily="49" charset="0"/>
              </a:rPr>
              <a:t>committed</a:t>
            </a:r>
            <a:endParaRPr lang="en-US" sz="1600" u="sng" dirty="0">
              <a:solidFill>
                <a:schemeClr val="bg1"/>
              </a:solidFill>
              <a:latin typeface="Courier New" pitchFamily="49" charset="0"/>
              <a:cs typeface="Courier New" pitchFamily="49" charset="0"/>
            </a:endParaRPr>
          </a:p>
        </p:txBody>
      </p:sp>
      <p:sp>
        <p:nvSpPr>
          <p:cNvPr id="6" name="Rectangle 5"/>
          <p:cNvSpPr/>
          <p:nvPr/>
        </p:nvSpPr>
        <p:spPr>
          <a:xfrm>
            <a:off x="487680" y="1187303"/>
            <a:ext cx="8363712" cy="707886"/>
          </a:xfrm>
          <a:prstGeom prst="rect">
            <a:avLst/>
          </a:prstGeom>
        </p:spPr>
        <p:txBody>
          <a:bodyPr wrap="square">
            <a:spAutoFit/>
          </a:bodyPr>
          <a:lstStyle/>
          <a:p>
            <a:pPr marL="228600" indent="-228600" eaLnBrk="0" hangingPunct="0"/>
            <a:r>
              <a:rPr lang="en-US" sz="2000" dirty="0" smtClean="0">
                <a:solidFill>
                  <a:schemeClr val="bg1"/>
                </a:solidFill>
                <a:cs typeface="Courier New" pitchFamily="49" charset="0"/>
              </a:rPr>
              <a:t>You can commit patches during OS installation, patch installation, or </a:t>
            </a:r>
          </a:p>
          <a:p>
            <a:pPr marL="228600" indent="-228600" eaLnBrk="0" hangingPunct="0"/>
            <a:r>
              <a:rPr lang="en-US" sz="2000" dirty="0" smtClean="0">
                <a:solidFill>
                  <a:schemeClr val="bg1"/>
                </a:solidFill>
                <a:cs typeface="Courier New" pitchFamily="49" charset="0"/>
              </a:rPr>
              <a:t>anytime thereafter.</a:t>
            </a:r>
            <a:endParaRPr lang="en-US" sz="2000" dirty="0">
              <a:solidFill>
                <a:schemeClr val="bg1"/>
              </a:solidFill>
              <a:cs typeface="Courier New" pitchFamily="49" charset="0"/>
            </a:endParaRPr>
          </a:p>
        </p:txBody>
      </p:sp>
      <p:sp>
        <p:nvSpPr>
          <p:cNvPr id="9"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10"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61</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99"/>
          <p:cNvSpPr>
            <a:spLocks noChangeArrowheads="1"/>
          </p:cNvSpPr>
          <p:nvPr/>
        </p:nvSpPr>
        <p:spPr bwMode="white">
          <a:xfrm>
            <a:off x="334963" y="706438"/>
            <a:ext cx="7443787" cy="2892425"/>
          </a:xfrm>
          <a:prstGeom prst="rect">
            <a:avLst/>
          </a:prstGeom>
          <a:noFill/>
          <a:ln w="9525">
            <a:noFill/>
            <a:miter lim="800000"/>
            <a:headEnd/>
            <a:tailEnd/>
          </a:ln>
        </p:spPr>
        <p:txBody>
          <a:bodyPr/>
          <a:lstStyle/>
          <a:p>
            <a:pPr>
              <a:spcBef>
                <a:spcPct val="50000"/>
              </a:spcBef>
            </a:pPr>
            <a:endParaRPr lang="en-US" sz="4400" dirty="0">
              <a:solidFill>
                <a:schemeClr val="bg1"/>
              </a:solidFill>
              <a:latin typeface="Arial Narrow" pitchFamily="34" charset="0"/>
            </a:endParaRPr>
          </a:p>
          <a:p>
            <a:pPr>
              <a:spcBef>
                <a:spcPct val="50000"/>
              </a:spcBef>
            </a:pPr>
            <a:r>
              <a:rPr lang="en-US" sz="4400" dirty="0" smtClean="0">
                <a:solidFill>
                  <a:schemeClr val="bg1"/>
                </a:solidFill>
                <a:latin typeface="Arial Narrow" pitchFamily="34" charset="0"/>
              </a:rPr>
              <a:t>HP-UX Patch Management with SD-UX Depots</a:t>
            </a:r>
            <a:endParaRPr lang="en-US" sz="4400" dirty="0">
              <a:solidFill>
                <a:schemeClr val="bg1"/>
              </a:solidFill>
              <a:latin typeface="Arial Narrow"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fade">
                                      <p:cBhvr>
                                        <p:cTn id="7" dur="1000"/>
                                        <p:tgtEl>
                                          <p:spTgt spid="15365"/>
                                        </p:tgtEl>
                                      </p:cBhvr>
                                    </p:animEffect>
                                    <p:anim calcmode="lin" valueType="num">
                                      <p:cBhvr>
                                        <p:cTn id="8" dur="1000" fill="hold"/>
                                        <p:tgtEl>
                                          <p:spTgt spid="15365"/>
                                        </p:tgtEl>
                                        <p:attrNameLst>
                                          <p:attrName>ppt_x</p:attrName>
                                        </p:attrNameLst>
                                      </p:cBhvr>
                                      <p:tavLst>
                                        <p:tav tm="0">
                                          <p:val>
                                            <p:strVal val="#ppt_x"/>
                                          </p:val>
                                        </p:tav>
                                        <p:tav tm="100000">
                                          <p:val>
                                            <p:strVal val="#ppt_x"/>
                                          </p:val>
                                        </p:tav>
                                      </p:tavLst>
                                    </p:anim>
                                    <p:anim calcmode="lin" valueType="num">
                                      <p:cBhvr>
                                        <p:cTn id="9" dur="1000" fill="hold"/>
                                        <p:tgtEl>
                                          <p:spTgt spid="153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Oval 3"/>
          <p:cNvSpPr>
            <a:spLocks noChangeArrowheads="1"/>
          </p:cNvSpPr>
          <p:nvPr/>
        </p:nvSpPr>
        <p:spPr bwMode="auto">
          <a:xfrm>
            <a:off x="5480050" y="3092450"/>
            <a:ext cx="457200" cy="457200"/>
          </a:xfrm>
          <a:prstGeom prst="ellipse">
            <a:avLst/>
          </a:prstGeom>
          <a:solidFill>
            <a:srgbClr val="DDDDDD"/>
          </a:solidFill>
          <a:ln w="9525">
            <a:solidFill>
              <a:schemeClr val="tx1"/>
            </a:solidFill>
            <a:round/>
            <a:headEnd/>
            <a:tailEnd/>
          </a:ln>
        </p:spPr>
        <p:txBody>
          <a:bodyPr wrap="none" anchor="ctr"/>
          <a:lstStyle/>
          <a:p>
            <a:endParaRPr lang="en-US" sz="1800" dirty="0"/>
          </a:p>
        </p:txBody>
      </p:sp>
      <p:sp>
        <p:nvSpPr>
          <p:cNvPr id="9219" name="Rectangle 4"/>
          <p:cNvSpPr>
            <a:spLocks noGrp="1" noChangeArrowheads="1"/>
          </p:cNvSpPr>
          <p:nvPr>
            <p:ph type="title" idx="4294967295"/>
          </p:nvPr>
        </p:nvSpPr>
        <p:spPr>
          <a:xfrm>
            <a:off x="428625" y="114300"/>
            <a:ext cx="8288655" cy="1031748"/>
          </a:xfrm>
        </p:spPr>
        <p:txBody>
          <a:bodyPr lIns="45720" rIns="0" bIns="0"/>
          <a:lstStyle/>
          <a:p>
            <a:pPr eaLnBrk="1" hangingPunct="1"/>
            <a:r>
              <a:rPr lang="en-US" sz="3200" dirty="0" smtClean="0">
                <a:solidFill>
                  <a:schemeClr val="bg1"/>
                </a:solidFill>
              </a:rPr>
              <a:t>SD-UX Depot</a:t>
            </a:r>
          </a:p>
        </p:txBody>
      </p:sp>
      <p:sp>
        <p:nvSpPr>
          <p:cNvPr id="9220" name="AutoShape 6"/>
          <p:cNvSpPr>
            <a:spLocks noChangeArrowheads="1"/>
          </p:cNvSpPr>
          <p:nvPr/>
        </p:nvSpPr>
        <p:spPr bwMode="auto">
          <a:xfrm>
            <a:off x="7175500" y="2959100"/>
            <a:ext cx="1123950" cy="2266950"/>
          </a:xfrm>
          <a:prstGeom prst="can">
            <a:avLst>
              <a:gd name="adj" fmla="val 35810"/>
            </a:avLst>
          </a:prstGeom>
          <a:solidFill>
            <a:srgbClr val="DDDDDD"/>
          </a:solidFill>
          <a:ln w="9525">
            <a:solidFill>
              <a:schemeClr val="tx1"/>
            </a:solidFill>
            <a:round/>
            <a:headEnd/>
            <a:tailEnd/>
          </a:ln>
        </p:spPr>
        <p:txBody>
          <a:bodyPr wrap="none" anchor="ctr"/>
          <a:lstStyle/>
          <a:p>
            <a:pPr algn="ctr"/>
            <a:endParaRPr lang="en-AU" dirty="0"/>
          </a:p>
        </p:txBody>
      </p:sp>
      <p:sp>
        <p:nvSpPr>
          <p:cNvPr id="9222" name="Oval 8"/>
          <p:cNvSpPr>
            <a:spLocks noChangeArrowheads="1"/>
          </p:cNvSpPr>
          <p:nvPr/>
        </p:nvSpPr>
        <p:spPr bwMode="auto">
          <a:xfrm>
            <a:off x="5575300" y="3149600"/>
            <a:ext cx="457200" cy="457200"/>
          </a:xfrm>
          <a:prstGeom prst="ellipse">
            <a:avLst/>
          </a:prstGeom>
          <a:solidFill>
            <a:srgbClr val="DDDDDD"/>
          </a:solidFill>
          <a:ln w="9525">
            <a:solidFill>
              <a:schemeClr val="tx1"/>
            </a:solidFill>
            <a:round/>
            <a:headEnd/>
            <a:tailEnd/>
          </a:ln>
        </p:spPr>
        <p:txBody>
          <a:bodyPr wrap="none" anchor="ctr"/>
          <a:lstStyle/>
          <a:p>
            <a:endParaRPr lang="en-US" sz="1800" dirty="0"/>
          </a:p>
        </p:txBody>
      </p:sp>
      <p:sp>
        <p:nvSpPr>
          <p:cNvPr id="9223" name="Text Box 10"/>
          <p:cNvSpPr txBox="1">
            <a:spLocks noChangeArrowheads="1"/>
          </p:cNvSpPr>
          <p:nvPr/>
        </p:nvSpPr>
        <p:spPr bwMode="auto">
          <a:xfrm>
            <a:off x="685800" y="3168650"/>
            <a:ext cx="3505200" cy="366713"/>
          </a:xfrm>
          <a:prstGeom prst="rect">
            <a:avLst/>
          </a:prstGeom>
          <a:noFill/>
          <a:ln w="9525">
            <a:noFill/>
            <a:miter lim="800000"/>
            <a:headEnd/>
            <a:tailEnd/>
          </a:ln>
        </p:spPr>
        <p:txBody>
          <a:bodyPr>
            <a:spAutoFit/>
          </a:bodyPr>
          <a:lstStyle/>
          <a:p>
            <a:pPr algn="r">
              <a:spcBef>
                <a:spcPct val="50000"/>
              </a:spcBef>
            </a:pPr>
            <a:r>
              <a:rPr lang="en-US" sz="1800" dirty="0">
                <a:solidFill>
                  <a:schemeClr val="bg1"/>
                </a:solidFill>
              </a:rPr>
              <a:t>Software from install CDs</a:t>
            </a:r>
          </a:p>
        </p:txBody>
      </p:sp>
      <p:sp>
        <p:nvSpPr>
          <p:cNvPr id="9224" name="Text Box 11"/>
          <p:cNvSpPr txBox="1">
            <a:spLocks noChangeArrowheads="1"/>
          </p:cNvSpPr>
          <p:nvPr/>
        </p:nvSpPr>
        <p:spPr bwMode="auto">
          <a:xfrm>
            <a:off x="312738" y="3684588"/>
            <a:ext cx="3878262" cy="366712"/>
          </a:xfrm>
          <a:prstGeom prst="rect">
            <a:avLst/>
          </a:prstGeom>
          <a:noFill/>
          <a:ln w="9525">
            <a:noFill/>
            <a:miter lim="800000"/>
            <a:headEnd/>
            <a:tailEnd/>
          </a:ln>
        </p:spPr>
        <p:txBody>
          <a:bodyPr>
            <a:spAutoFit/>
          </a:bodyPr>
          <a:lstStyle/>
          <a:p>
            <a:pPr algn="r">
              <a:spcBef>
                <a:spcPct val="50000"/>
              </a:spcBef>
            </a:pPr>
            <a:r>
              <a:rPr lang="en-US" sz="1800" dirty="0" smtClean="0">
                <a:solidFill>
                  <a:schemeClr val="bg1"/>
                </a:solidFill>
              </a:rPr>
              <a:t>Patches from HPSC</a:t>
            </a:r>
            <a:endParaRPr lang="en-US" sz="1800" dirty="0">
              <a:solidFill>
                <a:schemeClr val="bg1"/>
              </a:solidFill>
            </a:endParaRPr>
          </a:p>
        </p:txBody>
      </p:sp>
      <p:sp>
        <p:nvSpPr>
          <p:cNvPr id="9225" name="Text Box 12"/>
          <p:cNvSpPr txBox="1">
            <a:spLocks noChangeArrowheads="1"/>
          </p:cNvSpPr>
          <p:nvPr/>
        </p:nvSpPr>
        <p:spPr bwMode="auto">
          <a:xfrm>
            <a:off x="747713" y="4684713"/>
            <a:ext cx="3443287" cy="366712"/>
          </a:xfrm>
          <a:prstGeom prst="rect">
            <a:avLst/>
          </a:prstGeom>
          <a:noFill/>
          <a:ln w="9525">
            <a:noFill/>
            <a:miter lim="800000"/>
            <a:headEnd/>
            <a:tailEnd/>
          </a:ln>
        </p:spPr>
        <p:txBody>
          <a:bodyPr>
            <a:spAutoFit/>
          </a:bodyPr>
          <a:lstStyle/>
          <a:p>
            <a:pPr algn="r">
              <a:spcBef>
                <a:spcPct val="50000"/>
              </a:spcBef>
            </a:pPr>
            <a:r>
              <a:rPr lang="en-US" sz="1800" dirty="0">
                <a:solidFill>
                  <a:schemeClr val="bg1"/>
                </a:solidFill>
              </a:rPr>
              <a:t>Patch Tapes</a:t>
            </a:r>
          </a:p>
        </p:txBody>
      </p:sp>
      <p:sp>
        <p:nvSpPr>
          <p:cNvPr id="9226" name="AutoShape 14"/>
          <p:cNvSpPr>
            <a:spLocks noChangeArrowheads="1"/>
          </p:cNvSpPr>
          <p:nvPr/>
        </p:nvSpPr>
        <p:spPr bwMode="auto">
          <a:xfrm>
            <a:off x="6337300" y="3149600"/>
            <a:ext cx="685800" cy="457200"/>
          </a:xfrm>
          <a:prstGeom prst="rightArrow">
            <a:avLst>
              <a:gd name="adj1" fmla="val 50000"/>
              <a:gd name="adj2" fmla="val 37500"/>
            </a:avLst>
          </a:prstGeom>
          <a:solidFill>
            <a:srgbClr val="DDDDDD"/>
          </a:solidFill>
          <a:ln w="9525">
            <a:solidFill>
              <a:schemeClr val="tx1"/>
            </a:solidFill>
            <a:miter lim="800000"/>
            <a:headEnd/>
            <a:tailEnd/>
          </a:ln>
        </p:spPr>
        <p:txBody>
          <a:bodyPr wrap="none" anchor="ctr"/>
          <a:lstStyle/>
          <a:p>
            <a:endParaRPr lang="en-US" sz="1800" dirty="0"/>
          </a:p>
        </p:txBody>
      </p:sp>
      <p:sp>
        <p:nvSpPr>
          <p:cNvPr id="9227" name="AutoShape 15"/>
          <p:cNvSpPr>
            <a:spLocks noChangeArrowheads="1"/>
          </p:cNvSpPr>
          <p:nvPr/>
        </p:nvSpPr>
        <p:spPr bwMode="auto">
          <a:xfrm>
            <a:off x="6337300" y="3649663"/>
            <a:ext cx="685800" cy="457200"/>
          </a:xfrm>
          <a:prstGeom prst="rightArrow">
            <a:avLst>
              <a:gd name="adj1" fmla="val 50000"/>
              <a:gd name="adj2" fmla="val 37500"/>
            </a:avLst>
          </a:prstGeom>
          <a:solidFill>
            <a:srgbClr val="DDDDDD"/>
          </a:solidFill>
          <a:ln w="9525">
            <a:solidFill>
              <a:schemeClr val="tx1"/>
            </a:solidFill>
            <a:miter lim="800000"/>
            <a:headEnd/>
            <a:tailEnd/>
          </a:ln>
        </p:spPr>
        <p:txBody>
          <a:bodyPr wrap="none" anchor="ctr"/>
          <a:lstStyle/>
          <a:p>
            <a:endParaRPr lang="en-US" sz="1800" dirty="0"/>
          </a:p>
        </p:txBody>
      </p:sp>
      <p:sp>
        <p:nvSpPr>
          <p:cNvPr id="9228" name="AutoShape 16"/>
          <p:cNvSpPr>
            <a:spLocks noChangeArrowheads="1"/>
          </p:cNvSpPr>
          <p:nvPr/>
        </p:nvSpPr>
        <p:spPr bwMode="auto">
          <a:xfrm>
            <a:off x="6337300" y="4651375"/>
            <a:ext cx="685800" cy="457200"/>
          </a:xfrm>
          <a:prstGeom prst="rightArrow">
            <a:avLst>
              <a:gd name="adj1" fmla="val 50000"/>
              <a:gd name="adj2" fmla="val 37500"/>
            </a:avLst>
          </a:prstGeom>
          <a:solidFill>
            <a:srgbClr val="DDDDDD"/>
          </a:solidFill>
          <a:ln w="9525">
            <a:solidFill>
              <a:schemeClr val="tx1"/>
            </a:solidFill>
            <a:miter lim="800000"/>
            <a:headEnd/>
            <a:tailEnd/>
          </a:ln>
        </p:spPr>
        <p:txBody>
          <a:bodyPr wrap="none" anchor="ctr"/>
          <a:lstStyle/>
          <a:p>
            <a:endParaRPr lang="en-US" sz="1800" dirty="0"/>
          </a:p>
        </p:txBody>
      </p:sp>
      <p:grpSp>
        <p:nvGrpSpPr>
          <p:cNvPr id="2" name="Group 19"/>
          <p:cNvGrpSpPr>
            <a:grpSpLocks/>
          </p:cNvGrpSpPr>
          <p:nvPr/>
        </p:nvGrpSpPr>
        <p:grpSpPr bwMode="auto">
          <a:xfrm>
            <a:off x="5422900" y="4708525"/>
            <a:ext cx="762000" cy="381000"/>
            <a:chOff x="2892" y="2868"/>
            <a:chExt cx="480" cy="240"/>
          </a:xfrm>
        </p:grpSpPr>
        <p:sp>
          <p:nvSpPr>
            <p:cNvPr id="9235" name="Rectangle 20"/>
            <p:cNvSpPr>
              <a:spLocks noChangeArrowheads="1"/>
            </p:cNvSpPr>
            <p:nvPr/>
          </p:nvSpPr>
          <p:spPr bwMode="auto">
            <a:xfrm>
              <a:off x="2892" y="2868"/>
              <a:ext cx="480" cy="240"/>
            </a:xfrm>
            <a:prstGeom prst="rect">
              <a:avLst/>
            </a:prstGeom>
            <a:solidFill>
              <a:srgbClr val="DDDDDD"/>
            </a:solidFill>
            <a:ln w="9525">
              <a:solidFill>
                <a:schemeClr val="tx1"/>
              </a:solidFill>
              <a:miter lim="800000"/>
              <a:headEnd/>
              <a:tailEnd/>
            </a:ln>
          </p:spPr>
          <p:txBody>
            <a:bodyPr wrap="none" anchor="ctr"/>
            <a:lstStyle/>
            <a:p>
              <a:endParaRPr lang="en-US" sz="1800" dirty="0"/>
            </a:p>
          </p:txBody>
        </p:sp>
        <p:sp>
          <p:nvSpPr>
            <p:cNvPr id="9236" name="Oval 21"/>
            <p:cNvSpPr>
              <a:spLocks noChangeArrowheads="1"/>
            </p:cNvSpPr>
            <p:nvPr/>
          </p:nvSpPr>
          <p:spPr bwMode="auto">
            <a:xfrm>
              <a:off x="2976" y="2940"/>
              <a:ext cx="96" cy="96"/>
            </a:xfrm>
            <a:prstGeom prst="ellipse">
              <a:avLst/>
            </a:prstGeom>
            <a:solidFill>
              <a:srgbClr val="DDDDDD"/>
            </a:solidFill>
            <a:ln w="9525">
              <a:solidFill>
                <a:schemeClr val="tx1"/>
              </a:solidFill>
              <a:round/>
              <a:headEnd/>
              <a:tailEnd/>
            </a:ln>
          </p:spPr>
          <p:txBody>
            <a:bodyPr wrap="none" anchor="ctr"/>
            <a:lstStyle/>
            <a:p>
              <a:endParaRPr lang="en-US" sz="1800" dirty="0"/>
            </a:p>
          </p:txBody>
        </p:sp>
        <p:sp>
          <p:nvSpPr>
            <p:cNvPr id="9237" name="Line 22"/>
            <p:cNvSpPr>
              <a:spLocks noChangeShapeType="1"/>
            </p:cNvSpPr>
            <p:nvPr/>
          </p:nvSpPr>
          <p:spPr bwMode="auto">
            <a:xfrm>
              <a:off x="3036" y="2940"/>
              <a:ext cx="192" cy="0"/>
            </a:xfrm>
            <a:prstGeom prst="line">
              <a:avLst/>
            </a:prstGeom>
            <a:noFill/>
            <a:ln w="9525">
              <a:solidFill>
                <a:schemeClr val="tx1"/>
              </a:solidFill>
              <a:round/>
              <a:headEnd/>
              <a:tailEnd/>
            </a:ln>
          </p:spPr>
          <p:txBody>
            <a:bodyPr/>
            <a:lstStyle/>
            <a:p>
              <a:endParaRPr lang="en-US" dirty="0"/>
            </a:p>
          </p:txBody>
        </p:sp>
        <p:sp>
          <p:nvSpPr>
            <p:cNvPr id="9238" name="Oval 23"/>
            <p:cNvSpPr>
              <a:spLocks noChangeArrowheads="1"/>
            </p:cNvSpPr>
            <p:nvPr/>
          </p:nvSpPr>
          <p:spPr bwMode="auto">
            <a:xfrm>
              <a:off x="3168" y="2940"/>
              <a:ext cx="96" cy="96"/>
            </a:xfrm>
            <a:prstGeom prst="ellipse">
              <a:avLst/>
            </a:prstGeom>
            <a:solidFill>
              <a:srgbClr val="DDDDDD"/>
            </a:solidFill>
            <a:ln w="9525">
              <a:solidFill>
                <a:schemeClr val="tx1"/>
              </a:solidFill>
              <a:round/>
              <a:headEnd/>
              <a:tailEnd/>
            </a:ln>
          </p:spPr>
          <p:txBody>
            <a:bodyPr wrap="none" anchor="ctr"/>
            <a:lstStyle/>
            <a:p>
              <a:endParaRPr lang="en-US" sz="1800" dirty="0"/>
            </a:p>
          </p:txBody>
        </p:sp>
      </p:grpSp>
      <p:sp>
        <p:nvSpPr>
          <p:cNvPr id="9230" name="Text Box 24"/>
          <p:cNvSpPr txBox="1">
            <a:spLocks noChangeArrowheads="1"/>
          </p:cNvSpPr>
          <p:nvPr/>
        </p:nvSpPr>
        <p:spPr bwMode="auto">
          <a:xfrm>
            <a:off x="7321550" y="5216525"/>
            <a:ext cx="780983" cy="369332"/>
          </a:xfrm>
          <a:prstGeom prst="rect">
            <a:avLst/>
          </a:prstGeom>
          <a:noFill/>
          <a:ln w="9525">
            <a:noFill/>
            <a:miter lim="800000"/>
            <a:headEnd/>
            <a:tailEnd/>
          </a:ln>
        </p:spPr>
        <p:txBody>
          <a:bodyPr wrap="none">
            <a:spAutoFit/>
          </a:bodyPr>
          <a:lstStyle/>
          <a:p>
            <a:r>
              <a:rPr lang="en-US" sz="1800" dirty="0">
                <a:solidFill>
                  <a:schemeClr val="bg1"/>
                </a:solidFill>
              </a:rPr>
              <a:t>Depot</a:t>
            </a:r>
          </a:p>
        </p:txBody>
      </p:sp>
      <p:sp>
        <p:nvSpPr>
          <p:cNvPr id="9231" name="Text Box 11"/>
          <p:cNvSpPr txBox="1">
            <a:spLocks noChangeArrowheads="1"/>
          </p:cNvSpPr>
          <p:nvPr/>
        </p:nvSpPr>
        <p:spPr bwMode="auto">
          <a:xfrm>
            <a:off x="103188" y="4186238"/>
            <a:ext cx="4087812" cy="366712"/>
          </a:xfrm>
          <a:prstGeom prst="rect">
            <a:avLst/>
          </a:prstGeom>
          <a:noFill/>
          <a:ln w="9525">
            <a:noFill/>
            <a:miter lim="800000"/>
            <a:headEnd/>
            <a:tailEnd/>
          </a:ln>
        </p:spPr>
        <p:txBody>
          <a:bodyPr>
            <a:spAutoFit/>
          </a:bodyPr>
          <a:lstStyle/>
          <a:p>
            <a:pPr algn="r">
              <a:spcBef>
                <a:spcPct val="50000"/>
              </a:spcBef>
            </a:pPr>
            <a:r>
              <a:rPr lang="en-US" sz="1800" dirty="0">
                <a:solidFill>
                  <a:schemeClr val="bg1"/>
                </a:solidFill>
              </a:rPr>
              <a:t>Software from http://software.hp.com</a:t>
            </a:r>
          </a:p>
        </p:txBody>
      </p:sp>
      <p:sp>
        <p:nvSpPr>
          <p:cNvPr id="9232" name="AutoShape 15"/>
          <p:cNvSpPr>
            <a:spLocks noChangeArrowheads="1"/>
          </p:cNvSpPr>
          <p:nvPr/>
        </p:nvSpPr>
        <p:spPr bwMode="auto">
          <a:xfrm>
            <a:off x="6337300" y="4151313"/>
            <a:ext cx="685800" cy="457200"/>
          </a:xfrm>
          <a:prstGeom prst="rightArrow">
            <a:avLst>
              <a:gd name="adj1" fmla="val 50000"/>
              <a:gd name="adj2" fmla="val 37500"/>
            </a:avLst>
          </a:prstGeom>
          <a:solidFill>
            <a:srgbClr val="DDDDDD"/>
          </a:solidFill>
          <a:ln w="9525">
            <a:solidFill>
              <a:schemeClr val="tx1"/>
            </a:solidFill>
            <a:miter lim="800000"/>
            <a:headEnd/>
            <a:tailEnd/>
          </a:ln>
        </p:spPr>
        <p:txBody>
          <a:bodyPr wrap="none" anchor="ctr"/>
          <a:lstStyle/>
          <a:p>
            <a:endParaRPr lang="en-US" sz="1800" dirty="0"/>
          </a:p>
        </p:txBody>
      </p:sp>
      <p:sp>
        <p:nvSpPr>
          <p:cNvPr id="9233" name="TextBox 28"/>
          <p:cNvSpPr txBox="1">
            <a:spLocks noChangeArrowheads="1"/>
          </p:cNvSpPr>
          <p:nvPr/>
        </p:nvSpPr>
        <p:spPr bwMode="auto">
          <a:xfrm>
            <a:off x="4194048" y="3684588"/>
            <a:ext cx="2347095" cy="369332"/>
          </a:xfrm>
          <a:prstGeom prst="rect">
            <a:avLst/>
          </a:prstGeom>
          <a:noFill/>
          <a:ln w="9525">
            <a:noFill/>
            <a:miter lim="800000"/>
            <a:headEnd/>
            <a:tailEnd/>
          </a:ln>
        </p:spPr>
        <p:txBody>
          <a:bodyPr wrap="square">
            <a:spAutoFit/>
          </a:bodyPr>
          <a:lstStyle/>
          <a:p>
            <a:r>
              <a:rPr lang="en-US" sz="1800" dirty="0" smtClean="0">
                <a:solidFill>
                  <a:schemeClr val="bg1"/>
                </a:solidFill>
              </a:rPr>
              <a:t>PHCO_10000.depot</a:t>
            </a:r>
            <a:endParaRPr lang="en-US" sz="1800" dirty="0">
              <a:solidFill>
                <a:schemeClr val="bg1"/>
              </a:solidFill>
            </a:endParaRPr>
          </a:p>
        </p:txBody>
      </p:sp>
      <p:sp>
        <p:nvSpPr>
          <p:cNvPr id="9234" name="TextBox 29"/>
          <p:cNvSpPr txBox="1">
            <a:spLocks noChangeArrowheads="1"/>
          </p:cNvSpPr>
          <p:nvPr/>
        </p:nvSpPr>
        <p:spPr bwMode="auto">
          <a:xfrm>
            <a:off x="4291584" y="4186238"/>
            <a:ext cx="2098104" cy="366712"/>
          </a:xfrm>
          <a:prstGeom prst="rect">
            <a:avLst/>
          </a:prstGeom>
          <a:noFill/>
          <a:ln w="9525">
            <a:noFill/>
            <a:miter lim="800000"/>
            <a:headEnd/>
            <a:tailEnd/>
          </a:ln>
        </p:spPr>
        <p:txBody>
          <a:bodyPr wrap="square">
            <a:spAutoFit/>
          </a:bodyPr>
          <a:lstStyle/>
          <a:p>
            <a:pPr algn="r"/>
            <a:r>
              <a:rPr lang="en-US" sz="1800" dirty="0">
                <a:solidFill>
                  <a:schemeClr val="bg1"/>
                </a:solidFill>
              </a:rPr>
              <a:t>SwAssistant.depot</a:t>
            </a:r>
          </a:p>
        </p:txBody>
      </p:sp>
      <p:sp>
        <p:nvSpPr>
          <p:cNvPr id="23" name="Rectangle 22"/>
          <p:cNvSpPr/>
          <p:nvPr/>
        </p:nvSpPr>
        <p:spPr>
          <a:xfrm>
            <a:off x="487680" y="1320445"/>
            <a:ext cx="8144256" cy="1323439"/>
          </a:xfrm>
          <a:prstGeom prst="rect">
            <a:avLst/>
          </a:prstGeom>
        </p:spPr>
        <p:txBody>
          <a:bodyPr wrap="square">
            <a:spAutoFit/>
          </a:bodyPr>
          <a:lstStyle/>
          <a:p>
            <a:pPr marL="227013" indent="-227013">
              <a:buFontTx/>
              <a:buChar char="•"/>
            </a:pPr>
            <a:r>
              <a:rPr lang="en-US" sz="2000" dirty="0" smtClean="0">
                <a:solidFill>
                  <a:schemeClr val="bg1"/>
                </a:solidFill>
              </a:rPr>
              <a:t>SD-UX Depot is a repository for software bundled using HP Software Distributor utilities and tools.</a:t>
            </a:r>
          </a:p>
          <a:p>
            <a:pPr marL="227013" indent="-227013">
              <a:buFontTx/>
              <a:buChar char="•"/>
            </a:pPr>
            <a:r>
              <a:rPr lang="en-US" sz="2000" dirty="0" smtClean="0">
                <a:solidFill>
                  <a:schemeClr val="bg1"/>
                </a:solidFill>
              </a:rPr>
              <a:t>Depots may be stored on CD-ROM, DVD, tape, in a </a:t>
            </a:r>
            <a:r>
              <a:rPr lang="en-US" sz="2000" dirty="0" smtClean="0">
                <a:solidFill>
                  <a:schemeClr val="bg1"/>
                </a:solidFill>
                <a:latin typeface="Courier New" pitchFamily="49" charset="0"/>
              </a:rPr>
              <a:t>.depot</a:t>
            </a:r>
            <a:r>
              <a:rPr lang="en-US" sz="2000" dirty="0" smtClean="0">
                <a:solidFill>
                  <a:schemeClr val="bg1"/>
                </a:solidFill>
              </a:rPr>
              <a:t> file, or in a directory on disk.</a:t>
            </a:r>
            <a:endParaRPr lang="en-US" sz="2000" dirty="0">
              <a:solidFill>
                <a:schemeClr val="bg1"/>
              </a:solidFill>
            </a:endParaRPr>
          </a:p>
        </p:txBody>
      </p:sp>
      <p:sp>
        <p:nvSpPr>
          <p:cNvPr id="26"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27"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63</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reeform 2"/>
          <p:cNvSpPr>
            <a:spLocks/>
          </p:cNvSpPr>
          <p:nvPr/>
        </p:nvSpPr>
        <p:spPr bwMode="auto">
          <a:xfrm>
            <a:off x="4422775" y="3841750"/>
            <a:ext cx="381000" cy="241300"/>
          </a:xfrm>
          <a:custGeom>
            <a:avLst/>
            <a:gdLst>
              <a:gd name="T0" fmla="*/ 0 w 240"/>
              <a:gd name="T1" fmla="*/ 2147483647 h 152"/>
              <a:gd name="T2" fmla="*/ 2147483647 w 240"/>
              <a:gd name="T3" fmla="*/ 0 h 152"/>
              <a:gd name="T4" fmla="*/ 2147483647 w 240"/>
              <a:gd name="T5" fmla="*/ 2147483647 h 152"/>
              <a:gd name="T6" fmla="*/ 2147483647 w 240"/>
              <a:gd name="T7" fmla="*/ 2147483647 h 152"/>
              <a:gd name="T8" fmla="*/ 0 60000 65536"/>
              <a:gd name="T9" fmla="*/ 0 60000 65536"/>
              <a:gd name="T10" fmla="*/ 0 60000 65536"/>
              <a:gd name="T11" fmla="*/ 0 60000 65536"/>
              <a:gd name="T12" fmla="*/ 0 w 240"/>
              <a:gd name="T13" fmla="*/ 0 h 152"/>
              <a:gd name="T14" fmla="*/ 240 w 240"/>
              <a:gd name="T15" fmla="*/ 152 h 152"/>
            </a:gdLst>
            <a:ahLst/>
            <a:cxnLst>
              <a:cxn ang="T8">
                <a:pos x="T0" y="T1"/>
              </a:cxn>
              <a:cxn ang="T9">
                <a:pos x="T2" y="T3"/>
              </a:cxn>
              <a:cxn ang="T10">
                <a:pos x="T4" y="T5"/>
              </a:cxn>
              <a:cxn ang="T11">
                <a:pos x="T6" y="T7"/>
              </a:cxn>
            </a:cxnLst>
            <a:rect l="T12" t="T13" r="T14" b="T15"/>
            <a:pathLst>
              <a:path w="240" h="152">
                <a:moveTo>
                  <a:pt x="0" y="144"/>
                </a:moveTo>
                <a:cubicBezTo>
                  <a:pt x="36" y="72"/>
                  <a:pt x="72" y="0"/>
                  <a:pt x="96" y="0"/>
                </a:cubicBezTo>
                <a:cubicBezTo>
                  <a:pt x="120" y="0"/>
                  <a:pt x="120" y="136"/>
                  <a:pt x="144" y="144"/>
                </a:cubicBezTo>
                <a:cubicBezTo>
                  <a:pt x="168" y="152"/>
                  <a:pt x="224" y="64"/>
                  <a:pt x="240" y="48"/>
                </a:cubicBezTo>
              </a:path>
            </a:pathLst>
          </a:custGeom>
          <a:noFill/>
          <a:ln w="9525">
            <a:solidFill>
              <a:schemeClr val="tx1"/>
            </a:solidFill>
            <a:round/>
            <a:headEnd/>
            <a:tailEnd/>
          </a:ln>
        </p:spPr>
        <p:txBody>
          <a:bodyPr/>
          <a:lstStyle/>
          <a:p>
            <a:endParaRPr lang="en-US" sz="1800" dirty="0"/>
          </a:p>
        </p:txBody>
      </p:sp>
      <p:sp>
        <p:nvSpPr>
          <p:cNvPr id="10243" name="Freeform 3"/>
          <p:cNvSpPr>
            <a:spLocks/>
          </p:cNvSpPr>
          <p:nvPr/>
        </p:nvSpPr>
        <p:spPr bwMode="auto">
          <a:xfrm>
            <a:off x="4448175" y="4705350"/>
            <a:ext cx="381000" cy="241300"/>
          </a:xfrm>
          <a:custGeom>
            <a:avLst/>
            <a:gdLst>
              <a:gd name="T0" fmla="*/ 0 w 240"/>
              <a:gd name="T1" fmla="*/ 2147483647 h 152"/>
              <a:gd name="T2" fmla="*/ 2147483647 w 240"/>
              <a:gd name="T3" fmla="*/ 0 h 152"/>
              <a:gd name="T4" fmla="*/ 2147483647 w 240"/>
              <a:gd name="T5" fmla="*/ 2147483647 h 152"/>
              <a:gd name="T6" fmla="*/ 2147483647 w 240"/>
              <a:gd name="T7" fmla="*/ 2147483647 h 152"/>
              <a:gd name="T8" fmla="*/ 0 60000 65536"/>
              <a:gd name="T9" fmla="*/ 0 60000 65536"/>
              <a:gd name="T10" fmla="*/ 0 60000 65536"/>
              <a:gd name="T11" fmla="*/ 0 60000 65536"/>
              <a:gd name="T12" fmla="*/ 0 w 240"/>
              <a:gd name="T13" fmla="*/ 0 h 152"/>
              <a:gd name="T14" fmla="*/ 240 w 240"/>
              <a:gd name="T15" fmla="*/ 152 h 152"/>
            </a:gdLst>
            <a:ahLst/>
            <a:cxnLst>
              <a:cxn ang="T8">
                <a:pos x="T0" y="T1"/>
              </a:cxn>
              <a:cxn ang="T9">
                <a:pos x="T2" y="T3"/>
              </a:cxn>
              <a:cxn ang="T10">
                <a:pos x="T4" y="T5"/>
              </a:cxn>
              <a:cxn ang="T11">
                <a:pos x="T6" y="T7"/>
              </a:cxn>
            </a:cxnLst>
            <a:rect l="T12" t="T13" r="T14" b="T15"/>
            <a:pathLst>
              <a:path w="240" h="152">
                <a:moveTo>
                  <a:pt x="0" y="144"/>
                </a:moveTo>
                <a:cubicBezTo>
                  <a:pt x="36" y="72"/>
                  <a:pt x="72" y="0"/>
                  <a:pt x="96" y="0"/>
                </a:cubicBezTo>
                <a:cubicBezTo>
                  <a:pt x="120" y="0"/>
                  <a:pt x="120" y="136"/>
                  <a:pt x="144" y="144"/>
                </a:cubicBezTo>
                <a:cubicBezTo>
                  <a:pt x="168" y="152"/>
                  <a:pt x="224" y="64"/>
                  <a:pt x="240" y="48"/>
                </a:cubicBezTo>
              </a:path>
            </a:pathLst>
          </a:custGeom>
          <a:noFill/>
          <a:ln w="9525">
            <a:solidFill>
              <a:schemeClr val="tx1"/>
            </a:solidFill>
            <a:round/>
            <a:headEnd/>
            <a:tailEnd/>
          </a:ln>
        </p:spPr>
        <p:txBody>
          <a:bodyPr/>
          <a:lstStyle/>
          <a:p>
            <a:endParaRPr lang="en-US" sz="1800" dirty="0"/>
          </a:p>
        </p:txBody>
      </p:sp>
      <p:sp>
        <p:nvSpPr>
          <p:cNvPr id="10244" name="Freeform 4"/>
          <p:cNvSpPr>
            <a:spLocks/>
          </p:cNvSpPr>
          <p:nvPr/>
        </p:nvSpPr>
        <p:spPr bwMode="auto">
          <a:xfrm>
            <a:off x="4384675" y="3092450"/>
            <a:ext cx="381000" cy="241300"/>
          </a:xfrm>
          <a:custGeom>
            <a:avLst/>
            <a:gdLst>
              <a:gd name="T0" fmla="*/ 0 w 240"/>
              <a:gd name="T1" fmla="*/ 2147483647 h 152"/>
              <a:gd name="T2" fmla="*/ 2147483647 w 240"/>
              <a:gd name="T3" fmla="*/ 0 h 152"/>
              <a:gd name="T4" fmla="*/ 2147483647 w 240"/>
              <a:gd name="T5" fmla="*/ 2147483647 h 152"/>
              <a:gd name="T6" fmla="*/ 2147483647 w 240"/>
              <a:gd name="T7" fmla="*/ 2147483647 h 152"/>
              <a:gd name="T8" fmla="*/ 0 60000 65536"/>
              <a:gd name="T9" fmla="*/ 0 60000 65536"/>
              <a:gd name="T10" fmla="*/ 0 60000 65536"/>
              <a:gd name="T11" fmla="*/ 0 60000 65536"/>
              <a:gd name="T12" fmla="*/ 0 w 240"/>
              <a:gd name="T13" fmla="*/ 0 h 152"/>
              <a:gd name="T14" fmla="*/ 240 w 240"/>
              <a:gd name="T15" fmla="*/ 152 h 152"/>
            </a:gdLst>
            <a:ahLst/>
            <a:cxnLst>
              <a:cxn ang="T8">
                <a:pos x="T0" y="T1"/>
              </a:cxn>
              <a:cxn ang="T9">
                <a:pos x="T2" y="T3"/>
              </a:cxn>
              <a:cxn ang="T10">
                <a:pos x="T4" y="T5"/>
              </a:cxn>
              <a:cxn ang="T11">
                <a:pos x="T6" y="T7"/>
              </a:cxn>
            </a:cxnLst>
            <a:rect l="T12" t="T13" r="T14" b="T15"/>
            <a:pathLst>
              <a:path w="240" h="152">
                <a:moveTo>
                  <a:pt x="0" y="144"/>
                </a:moveTo>
                <a:cubicBezTo>
                  <a:pt x="36" y="72"/>
                  <a:pt x="72" y="0"/>
                  <a:pt x="96" y="0"/>
                </a:cubicBezTo>
                <a:cubicBezTo>
                  <a:pt x="120" y="0"/>
                  <a:pt x="120" y="136"/>
                  <a:pt x="144" y="144"/>
                </a:cubicBezTo>
                <a:cubicBezTo>
                  <a:pt x="168" y="152"/>
                  <a:pt x="224" y="64"/>
                  <a:pt x="240" y="48"/>
                </a:cubicBezTo>
              </a:path>
            </a:pathLst>
          </a:custGeom>
          <a:noFill/>
          <a:ln w="9525">
            <a:solidFill>
              <a:schemeClr val="tx1"/>
            </a:solidFill>
            <a:round/>
            <a:headEnd/>
            <a:tailEnd/>
          </a:ln>
        </p:spPr>
        <p:txBody>
          <a:bodyPr/>
          <a:lstStyle/>
          <a:p>
            <a:endParaRPr lang="en-US" sz="1800" dirty="0"/>
          </a:p>
        </p:txBody>
      </p:sp>
      <p:sp>
        <p:nvSpPr>
          <p:cNvPr id="10245" name="Rectangle 5"/>
          <p:cNvSpPr>
            <a:spLocks noGrp="1" noChangeArrowheads="1"/>
          </p:cNvSpPr>
          <p:nvPr>
            <p:ph type="title" idx="4294967295"/>
          </p:nvPr>
        </p:nvSpPr>
        <p:spPr>
          <a:xfrm>
            <a:off x="428625" y="114300"/>
            <a:ext cx="8300847" cy="1019556"/>
          </a:xfrm>
        </p:spPr>
        <p:txBody>
          <a:bodyPr lIns="45720" rIns="0" bIns="0"/>
          <a:lstStyle/>
          <a:p>
            <a:pPr eaLnBrk="1" hangingPunct="1"/>
            <a:r>
              <a:rPr lang="en-US" sz="3200" dirty="0" smtClean="0">
                <a:solidFill>
                  <a:schemeClr val="bg1"/>
                </a:solidFill>
              </a:rPr>
              <a:t>SD-UX Depot Server</a:t>
            </a:r>
          </a:p>
        </p:txBody>
      </p:sp>
      <p:sp>
        <p:nvSpPr>
          <p:cNvPr id="10246" name="AutoShape 7"/>
          <p:cNvSpPr>
            <a:spLocks noChangeArrowheads="1"/>
          </p:cNvSpPr>
          <p:nvPr/>
        </p:nvSpPr>
        <p:spPr bwMode="auto">
          <a:xfrm>
            <a:off x="3629025" y="2743200"/>
            <a:ext cx="831850" cy="730250"/>
          </a:xfrm>
          <a:prstGeom prst="can">
            <a:avLst>
              <a:gd name="adj" fmla="val 17755"/>
            </a:avLst>
          </a:prstGeom>
          <a:solidFill>
            <a:srgbClr val="F4E44C"/>
          </a:solidFill>
          <a:ln w="9525">
            <a:solidFill>
              <a:schemeClr val="tx1"/>
            </a:solidFill>
            <a:round/>
            <a:headEnd/>
            <a:tailEnd/>
          </a:ln>
        </p:spPr>
        <p:txBody>
          <a:bodyPr wrap="none" anchor="ctr"/>
          <a:lstStyle/>
          <a:p>
            <a:pPr algn="ctr"/>
            <a:endParaRPr lang="en-AU" dirty="0"/>
          </a:p>
        </p:txBody>
      </p:sp>
      <p:pic>
        <p:nvPicPr>
          <p:cNvPr id="10248" name="Picture 9"/>
          <p:cNvPicPr>
            <a:picLocks noChangeAspect="1" noChangeArrowheads="1"/>
          </p:cNvPicPr>
          <p:nvPr/>
        </p:nvPicPr>
        <p:blipFill>
          <a:blip r:embed="rId3" cstate="print"/>
          <a:srcRect/>
          <a:stretch>
            <a:fillRect/>
          </a:stretch>
        </p:blipFill>
        <p:spPr bwMode="auto">
          <a:xfrm>
            <a:off x="4689475" y="2800350"/>
            <a:ext cx="1016000" cy="2209800"/>
          </a:xfrm>
          <a:prstGeom prst="rect">
            <a:avLst/>
          </a:prstGeom>
          <a:noFill/>
          <a:ln w="12700">
            <a:noFill/>
            <a:miter lim="800000"/>
            <a:headEnd/>
            <a:tailEnd/>
          </a:ln>
        </p:spPr>
      </p:pic>
      <p:sp>
        <p:nvSpPr>
          <p:cNvPr id="10249" name="Text Box 10"/>
          <p:cNvSpPr txBox="1">
            <a:spLocks noChangeArrowheads="1"/>
          </p:cNvSpPr>
          <p:nvPr/>
        </p:nvSpPr>
        <p:spPr bwMode="auto">
          <a:xfrm>
            <a:off x="4418013" y="5102225"/>
            <a:ext cx="1438407" cy="369332"/>
          </a:xfrm>
          <a:prstGeom prst="rect">
            <a:avLst/>
          </a:prstGeom>
          <a:noFill/>
          <a:ln w="9525">
            <a:noFill/>
            <a:miter lim="800000"/>
            <a:headEnd/>
            <a:tailEnd/>
          </a:ln>
        </p:spPr>
        <p:txBody>
          <a:bodyPr wrap="none">
            <a:spAutoFit/>
          </a:bodyPr>
          <a:lstStyle/>
          <a:p>
            <a:r>
              <a:rPr lang="en-US" sz="1800" dirty="0">
                <a:solidFill>
                  <a:schemeClr val="bg1"/>
                </a:solidFill>
              </a:rPr>
              <a:t>Depot server</a:t>
            </a:r>
          </a:p>
        </p:txBody>
      </p:sp>
      <p:sp>
        <p:nvSpPr>
          <p:cNvPr id="10250" name="AutoShape 11"/>
          <p:cNvSpPr>
            <a:spLocks noChangeArrowheads="1"/>
          </p:cNvSpPr>
          <p:nvPr/>
        </p:nvSpPr>
        <p:spPr bwMode="auto">
          <a:xfrm>
            <a:off x="3641725" y="3581400"/>
            <a:ext cx="831850" cy="730250"/>
          </a:xfrm>
          <a:prstGeom prst="can">
            <a:avLst>
              <a:gd name="adj" fmla="val 17755"/>
            </a:avLst>
          </a:prstGeom>
          <a:solidFill>
            <a:srgbClr val="F4E44C"/>
          </a:solidFill>
          <a:ln w="9525">
            <a:solidFill>
              <a:schemeClr val="tx1"/>
            </a:solidFill>
            <a:round/>
            <a:headEnd/>
            <a:tailEnd/>
          </a:ln>
        </p:spPr>
        <p:txBody>
          <a:bodyPr wrap="none" anchor="ctr"/>
          <a:lstStyle/>
          <a:p>
            <a:pPr algn="ctr"/>
            <a:endParaRPr lang="en-AU" dirty="0"/>
          </a:p>
        </p:txBody>
      </p:sp>
      <p:sp>
        <p:nvSpPr>
          <p:cNvPr id="10251" name="AutoShape 12"/>
          <p:cNvSpPr>
            <a:spLocks noChangeArrowheads="1"/>
          </p:cNvSpPr>
          <p:nvPr/>
        </p:nvSpPr>
        <p:spPr bwMode="auto">
          <a:xfrm>
            <a:off x="3638550" y="4419600"/>
            <a:ext cx="831850" cy="730250"/>
          </a:xfrm>
          <a:prstGeom prst="can">
            <a:avLst>
              <a:gd name="adj" fmla="val 17755"/>
            </a:avLst>
          </a:prstGeom>
          <a:solidFill>
            <a:srgbClr val="F4E44C"/>
          </a:solidFill>
          <a:ln w="9525">
            <a:solidFill>
              <a:schemeClr val="tx1"/>
            </a:solidFill>
            <a:round/>
            <a:headEnd/>
            <a:tailEnd/>
          </a:ln>
        </p:spPr>
        <p:txBody>
          <a:bodyPr wrap="none" anchor="ctr"/>
          <a:lstStyle/>
          <a:p>
            <a:pPr algn="ctr"/>
            <a:endParaRPr lang="en-AU" dirty="0"/>
          </a:p>
        </p:txBody>
      </p:sp>
      <p:grpSp>
        <p:nvGrpSpPr>
          <p:cNvPr id="2" name="Group 13"/>
          <p:cNvGrpSpPr>
            <a:grpSpLocks/>
          </p:cNvGrpSpPr>
          <p:nvPr/>
        </p:nvGrpSpPr>
        <p:grpSpPr bwMode="auto">
          <a:xfrm>
            <a:off x="6729413" y="2741613"/>
            <a:ext cx="557212" cy="647700"/>
            <a:chOff x="425" y="2507"/>
            <a:chExt cx="1200" cy="1220"/>
          </a:xfrm>
        </p:grpSpPr>
        <p:grpSp>
          <p:nvGrpSpPr>
            <p:cNvPr id="3" name="Group 14"/>
            <p:cNvGrpSpPr>
              <a:grpSpLocks/>
            </p:cNvGrpSpPr>
            <p:nvPr/>
          </p:nvGrpSpPr>
          <p:grpSpPr bwMode="auto">
            <a:xfrm>
              <a:off x="425" y="2507"/>
              <a:ext cx="1152" cy="889"/>
              <a:chOff x="336" y="1392"/>
              <a:chExt cx="1152" cy="889"/>
            </a:xfrm>
          </p:grpSpPr>
          <p:grpSp>
            <p:nvGrpSpPr>
              <p:cNvPr id="4" name="Group 15"/>
              <p:cNvGrpSpPr>
                <a:grpSpLocks/>
              </p:cNvGrpSpPr>
              <p:nvPr/>
            </p:nvGrpSpPr>
            <p:grpSpPr bwMode="auto">
              <a:xfrm>
                <a:off x="336" y="1392"/>
                <a:ext cx="1152" cy="889"/>
                <a:chOff x="3162" y="1728"/>
                <a:chExt cx="453" cy="457"/>
              </a:xfrm>
            </p:grpSpPr>
            <p:grpSp>
              <p:nvGrpSpPr>
                <p:cNvPr id="5" name="Group 16"/>
                <p:cNvGrpSpPr>
                  <a:grpSpLocks/>
                </p:cNvGrpSpPr>
                <p:nvPr/>
              </p:nvGrpSpPr>
              <p:grpSpPr bwMode="auto">
                <a:xfrm>
                  <a:off x="3162" y="1728"/>
                  <a:ext cx="453" cy="457"/>
                  <a:chOff x="3343" y="1338"/>
                  <a:chExt cx="973" cy="726"/>
                </a:xfrm>
              </p:grpSpPr>
              <p:sp>
                <p:nvSpPr>
                  <p:cNvPr id="10370" name="Rectangle 17"/>
                  <p:cNvSpPr>
                    <a:spLocks noChangeArrowheads="1"/>
                  </p:cNvSpPr>
                  <p:nvPr/>
                </p:nvSpPr>
                <p:spPr bwMode="auto">
                  <a:xfrm>
                    <a:off x="3567" y="1977"/>
                    <a:ext cx="557" cy="10"/>
                  </a:xfrm>
                  <a:prstGeom prst="rect">
                    <a:avLst/>
                  </a:prstGeom>
                  <a:blipFill dpi="0" rotWithShape="0">
                    <a:blip r:embed="rId4" cstate="print"/>
                    <a:srcRect/>
                    <a:tile tx="0" ty="0" sx="100000" sy="100000" flip="none" algn="tl"/>
                  </a:blipFill>
                  <a:ln w="9525">
                    <a:noFill/>
                    <a:miter lim="800000"/>
                    <a:headEnd/>
                    <a:tailEnd/>
                  </a:ln>
                </p:spPr>
                <p:txBody>
                  <a:bodyPr/>
                  <a:lstStyle/>
                  <a:p>
                    <a:endParaRPr lang="en-US" sz="1800" dirty="0"/>
                  </a:p>
                </p:txBody>
              </p:sp>
              <p:sp>
                <p:nvSpPr>
                  <p:cNvPr id="10371" name="Freeform 18"/>
                  <p:cNvSpPr>
                    <a:spLocks/>
                  </p:cNvSpPr>
                  <p:nvPr/>
                </p:nvSpPr>
                <p:spPr bwMode="auto">
                  <a:xfrm>
                    <a:off x="3641" y="1988"/>
                    <a:ext cx="414" cy="26"/>
                  </a:xfrm>
                  <a:custGeom>
                    <a:avLst/>
                    <a:gdLst>
                      <a:gd name="T0" fmla="*/ 13 w 827"/>
                      <a:gd name="T1" fmla="*/ 7 h 52"/>
                      <a:gd name="T2" fmla="*/ 0 w 827"/>
                      <a:gd name="T3" fmla="*/ 0 h 52"/>
                      <a:gd name="T4" fmla="*/ 104 w 827"/>
                      <a:gd name="T5" fmla="*/ 0 h 52"/>
                      <a:gd name="T6" fmla="*/ 90 w 827"/>
                      <a:gd name="T7" fmla="*/ 7 h 52"/>
                      <a:gd name="T8" fmla="*/ 13 w 827"/>
                      <a:gd name="T9" fmla="*/ 7 h 52"/>
                      <a:gd name="T10" fmla="*/ 0 60000 65536"/>
                      <a:gd name="T11" fmla="*/ 0 60000 65536"/>
                      <a:gd name="T12" fmla="*/ 0 60000 65536"/>
                      <a:gd name="T13" fmla="*/ 0 60000 65536"/>
                      <a:gd name="T14" fmla="*/ 0 60000 65536"/>
                      <a:gd name="T15" fmla="*/ 0 w 827"/>
                      <a:gd name="T16" fmla="*/ 0 h 52"/>
                      <a:gd name="T17" fmla="*/ 827 w 827"/>
                      <a:gd name="T18" fmla="*/ 52 h 52"/>
                    </a:gdLst>
                    <a:ahLst/>
                    <a:cxnLst>
                      <a:cxn ang="T10">
                        <a:pos x="T0" y="T1"/>
                      </a:cxn>
                      <a:cxn ang="T11">
                        <a:pos x="T2" y="T3"/>
                      </a:cxn>
                      <a:cxn ang="T12">
                        <a:pos x="T4" y="T5"/>
                      </a:cxn>
                      <a:cxn ang="T13">
                        <a:pos x="T6" y="T7"/>
                      </a:cxn>
                      <a:cxn ang="T14">
                        <a:pos x="T8" y="T9"/>
                      </a:cxn>
                    </a:cxnLst>
                    <a:rect l="T15" t="T16" r="T17" b="T18"/>
                    <a:pathLst>
                      <a:path w="827" h="52">
                        <a:moveTo>
                          <a:pt x="103" y="52"/>
                        </a:moveTo>
                        <a:lnTo>
                          <a:pt x="0" y="0"/>
                        </a:lnTo>
                        <a:lnTo>
                          <a:pt x="827" y="0"/>
                        </a:lnTo>
                        <a:lnTo>
                          <a:pt x="718" y="52"/>
                        </a:lnTo>
                        <a:lnTo>
                          <a:pt x="103" y="52"/>
                        </a:lnTo>
                        <a:close/>
                      </a:path>
                    </a:pathLst>
                  </a:custGeom>
                  <a:solidFill>
                    <a:srgbClr val="5F5F5F"/>
                  </a:solidFill>
                  <a:ln w="1588">
                    <a:solidFill>
                      <a:srgbClr val="727272"/>
                    </a:solidFill>
                    <a:round/>
                    <a:headEnd/>
                    <a:tailEnd/>
                  </a:ln>
                </p:spPr>
                <p:txBody>
                  <a:bodyPr/>
                  <a:lstStyle/>
                  <a:p>
                    <a:endParaRPr lang="en-US" sz="1800" dirty="0"/>
                  </a:p>
                </p:txBody>
              </p:sp>
              <p:sp>
                <p:nvSpPr>
                  <p:cNvPr id="10372" name="Freeform 19"/>
                  <p:cNvSpPr>
                    <a:spLocks/>
                  </p:cNvSpPr>
                  <p:nvPr/>
                </p:nvSpPr>
                <p:spPr bwMode="auto">
                  <a:xfrm>
                    <a:off x="3343" y="1338"/>
                    <a:ext cx="973" cy="637"/>
                  </a:xfrm>
                  <a:custGeom>
                    <a:avLst/>
                    <a:gdLst>
                      <a:gd name="T0" fmla="*/ 0 w 1948"/>
                      <a:gd name="T1" fmla="*/ 150 h 1274"/>
                      <a:gd name="T2" fmla="*/ 1 w 1948"/>
                      <a:gd name="T3" fmla="*/ 157 h 1274"/>
                      <a:gd name="T4" fmla="*/ 9 w 1948"/>
                      <a:gd name="T5" fmla="*/ 159 h 1274"/>
                      <a:gd name="T6" fmla="*/ 230 w 1948"/>
                      <a:gd name="T7" fmla="*/ 159 h 1274"/>
                      <a:gd name="T8" fmla="*/ 239 w 1948"/>
                      <a:gd name="T9" fmla="*/ 158 h 1274"/>
                      <a:gd name="T10" fmla="*/ 243 w 1948"/>
                      <a:gd name="T11" fmla="*/ 152 h 1274"/>
                      <a:gd name="T12" fmla="*/ 243 w 1948"/>
                      <a:gd name="T13" fmla="*/ 9 h 1274"/>
                      <a:gd name="T14" fmla="*/ 242 w 1948"/>
                      <a:gd name="T15" fmla="*/ 5 h 1274"/>
                      <a:gd name="T16" fmla="*/ 240 w 1948"/>
                      <a:gd name="T17" fmla="*/ 2 h 1274"/>
                      <a:gd name="T18" fmla="*/ 232 w 1948"/>
                      <a:gd name="T19" fmla="*/ 0 h 1274"/>
                      <a:gd name="T20" fmla="*/ 12 w 1948"/>
                      <a:gd name="T21" fmla="*/ 1 h 1274"/>
                      <a:gd name="T22" fmla="*/ 3 w 1948"/>
                      <a:gd name="T23" fmla="*/ 1 h 1274"/>
                      <a:gd name="T24" fmla="*/ 0 w 1948"/>
                      <a:gd name="T25" fmla="*/ 7 h 1274"/>
                      <a:gd name="T26" fmla="*/ 0 w 1948"/>
                      <a:gd name="T27" fmla="*/ 150 h 12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48"/>
                      <a:gd name="T43" fmla="*/ 0 h 1274"/>
                      <a:gd name="T44" fmla="*/ 1948 w 1948"/>
                      <a:gd name="T45" fmla="*/ 1274 h 12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48" h="1274">
                        <a:moveTo>
                          <a:pt x="0" y="1197"/>
                        </a:moveTo>
                        <a:lnTo>
                          <a:pt x="15" y="1253"/>
                        </a:lnTo>
                        <a:lnTo>
                          <a:pt x="79" y="1274"/>
                        </a:lnTo>
                        <a:lnTo>
                          <a:pt x="1841" y="1274"/>
                        </a:lnTo>
                        <a:lnTo>
                          <a:pt x="1916" y="1262"/>
                        </a:lnTo>
                        <a:lnTo>
                          <a:pt x="1948" y="1214"/>
                        </a:lnTo>
                        <a:lnTo>
                          <a:pt x="1948" y="70"/>
                        </a:lnTo>
                        <a:lnTo>
                          <a:pt x="1943" y="41"/>
                        </a:lnTo>
                        <a:lnTo>
                          <a:pt x="1928" y="17"/>
                        </a:lnTo>
                        <a:lnTo>
                          <a:pt x="1859" y="0"/>
                        </a:lnTo>
                        <a:lnTo>
                          <a:pt x="96" y="1"/>
                        </a:lnTo>
                        <a:lnTo>
                          <a:pt x="27" y="11"/>
                        </a:lnTo>
                        <a:lnTo>
                          <a:pt x="0" y="60"/>
                        </a:lnTo>
                        <a:lnTo>
                          <a:pt x="0" y="1197"/>
                        </a:lnTo>
                        <a:close/>
                      </a:path>
                    </a:pathLst>
                  </a:custGeom>
                  <a:solidFill>
                    <a:srgbClr val="C0C0C0"/>
                  </a:solidFill>
                  <a:ln w="1588">
                    <a:solidFill>
                      <a:srgbClr val="727272"/>
                    </a:solidFill>
                    <a:round/>
                    <a:headEnd/>
                    <a:tailEnd/>
                  </a:ln>
                </p:spPr>
                <p:txBody>
                  <a:bodyPr/>
                  <a:lstStyle/>
                  <a:p>
                    <a:endParaRPr lang="en-US" sz="1800" dirty="0"/>
                  </a:p>
                </p:txBody>
              </p:sp>
              <p:sp>
                <p:nvSpPr>
                  <p:cNvPr id="10373" name="Freeform 20"/>
                  <p:cNvSpPr>
                    <a:spLocks/>
                  </p:cNvSpPr>
                  <p:nvPr/>
                </p:nvSpPr>
                <p:spPr bwMode="auto">
                  <a:xfrm>
                    <a:off x="3359" y="1344"/>
                    <a:ext cx="940" cy="621"/>
                  </a:xfrm>
                  <a:custGeom>
                    <a:avLst/>
                    <a:gdLst>
                      <a:gd name="T0" fmla="*/ 1 w 1879"/>
                      <a:gd name="T1" fmla="*/ 146 h 1241"/>
                      <a:gd name="T2" fmla="*/ 2 w 1879"/>
                      <a:gd name="T3" fmla="*/ 153 h 1241"/>
                      <a:gd name="T4" fmla="*/ 10 w 1879"/>
                      <a:gd name="T5" fmla="*/ 156 h 1241"/>
                      <a:gd name="T6" fmla="*/ 222 w 1879"/>
                      <a:gd name="T7" fmla="*/ 156 h 1241"/>
                      <a:gd name="T8" fmla="*/ 231 w 1879"/>
                      <a:gd name="T9" fmla="*/ 154 h 1241"/>
                      <a:gd name="T10" fmla="*/ 235 w 1879"/>
                      <a:gd name="T11" fmla="*/ 148 h 1241"/>
                      <a:gd name="T12" fmla="*/ 235 w 1879"/>
                      <a:gd name="T13" fmla="*/ 9 h 1241"/>
                      <a:gd name="T14" fmla="*/ 233 w 1879"/>
                      <a:gd name="T15" fmla="*/ 3 h 1241"/>
                      <a:gd name="T16" fmla="*/ 225 w 1879"/>
                      <a:gd name="T17" fmla="*/ 0 h 1241"/>
                      <a:gd name="T18" fmla="*/ 12 w 1879"/>
                      <a:gd name="T19" fmla="*/ 0 h 1241"/>
                      <a:gd name="T20" fmla="*/ 4 w 1879"/>
                      <a:gd name="T21" fmla="*/ 2 h 1241"/>
                      <a:gd name="T22" fmla="*/ 0 w 1879"/>
                      <a:gd name="T23" fmla="*/ 9 h 1241"/>
                      <a:gd name="T24" fmla="*/ 1 w 1879"/>
                      <a:gd name="T25" fmla="*/ 146 h 12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79"/>
                      <a:gd name="T40" fmla="*/ 0 h 1241"/>
                      <a:gd name="T41" fmla="*/ 1879 w 1879"/>
                      <a:gd name="T42" fmla="*/ 1241 h 12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79" h="1241">
                        <a:moveTo>
                          <a:pt x="1" y="1165"/>
                        </a:moveTo>
                        <a:lnTo>
                          <a:pt x="16" y="1220"/>
                        </a:lnTo>
                        <a:lnTo>
                          <a:pt x="77" y="1241"/>
                        </a:lnTo>
                        <a:lnTo>
                          <a:pt x="1776" y="1241"/>
                        </a:lnTo>
                        <a:lnTo>
                          <a:pt x="1848" y="1230"/>
                        </a:lnTo>
                        <a:lnTo>
                          <a:pt x="1879" y="1182"/>
                        </a:lnTo>
                        <a:lnTo>
                          <a:pt x="1879" y="68"/>
                        </a:lnTo>
                        <a:lnTo>
                          <a:pt x="1859" y="17"/>
                        </a:lnTo>
                        <a:lnTo>
                          <a:pt x="1793" y="0"/>
                        </a:lnTo>
                        <a:lnTo>
                          <a:pt x="92" y="0"/>
                        </a:lnTo>
                        <a:lnTo>
                          <a:pt x="27" y="15"/>
                        </a:lnTo>
                        <a:lnTo>
                          <a:pt x="0" y="66"/>
                        </a:lnTo>
                        <a:lnTo>
                          <a:pt x="1" y="1165"/>
                        </a:lnTo>
                        <a:close/>
                      </a:path>
                    </a:pathLst>
                  </a:custGeom>
                  <a:solidFill>
                    <a:srgbClr val="808080"/>
                  </a:solidFill>
                  <a:ln w="1588">
                    <a:solidFill>
                      <a:srgbClr val="727272"/>
                    </a:solidFill>
                    <a:round/>
                    <a:headEnd/>
                    <a:tailEnd/>
                  </a:ln>
                </p:spPr>
                <p:txBody>
                  <a:bodyPr/>
                  <a:lstStyle/>
                  <a:p>
                    <a:endParaRPr lang="en-US" sz="1800" dirty="0"/>
                  </a:p>
                </p:txBody>
              </p:sp>
              <p:sp>
                <p:nvSpPr>
                  <p:cNvPr id="10374" name="Freeform 21"/>
                  <p:cNvSpPr>
                    <a:spLocks/>
                  </p:cNvSpPr>
                  <p:nvPr/>
                </p:nvSpPr>
                <p:spPr bwMode="auto">
                  <a:xfrm>
                    <a:off x="4139" y="1426"/>
                    <a:ext cx="49" cy="444"/>
                  </a:xfrm>
                  <a:custGeom>
                    <a:avLst/>
                    <a:gdLst>
                      <a:gd name="T0" fmla="*/ 12 w 99"/>
                      <a:gd name="T1" fmla="*/ 5 h 888"/>
                      <a:gd name="T2" fmla="*/ 7 w 99"/>
                      <a:gd name="T3" fmla="*/ 0 h 888"/>
                      <a:gd name="T4" fmla="*/ 0 w 99"/>
                      <a:gd name="T5" fmla="*/ 7 h 888"/>
                      <a:gd name="T6" fmla="*/ 5 w 99"/>
                      <a:gd name="T7" fmla="*/ 11 h 888"/>
                      <a:gd name="T8" fmla="*/ 5 w 99"/>
                      <a:gd name="T9" fmla="*/ 106 h 888"/>
                      <a:gd name="T10" fmla="*/ 12 w 99"/>
                      <a:gd name="T11" fmla="*/ 111 h 888"/>
                      <a:gd name="T12" fmla="*/ 12 w 99"/>
                      <a:gd name="T13" fmla="*/ 5 h 888"/>
                      <a:gd name="T14" fmla="*/ 0 60000 65536"/>
                      <a:gd name="T15" fmla="*/ 0 60000 65536"/>
                      <a:gd name="T16" fmla="*/ 0 60000 65536"/>
                      <a:gd name="T17" fmla="*/ 0 60000 65536"/>
                      <a:gd name="T18" fmla="*/ 0 60000 65536"/>
                      <a:gd name="T19" fmla="*/ 0 60000 65536"/>
                      <a:gd name="T20" fmla="*/ 0 60000 65536"/>
                      <a:gd name="T21" fmla="*/ 0 w 99"/>
                      <a:gd name="T22" fmla="*/ 0 h 888"/>
                      <a:gd name="T23" fmla="*/ 99 w 99"/>
                      <a:gd name="T24" fmla="*/ 888 h 8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 h="888">
                        <a:moveTo>
                          <a:pt x="98" y="35"/>
                        </a:moveTo>
                        <a:lnTo>
                          <a:pt x="57" y="0"/>
                        </a:lnTo>
                        <a:lnTo>
                          <a:pt x="0" y="51"/>
                        </a:lnTo>
                        <a:lnTo>
                          <a:pt x="44" y="84"/>
                        </a:lnTo>
                        <a:lnTo>
                          <a:pt x="44" y="843"/>
                        </a:lnTo>
                        <a:lnTo>
                          <a:pt x="99" y="888"/>
                        </a:lnTo>
                        <a:lnTo>
                          <a:pt x="98" y="35"/>
                        </a:lnTo>
                        <a:close/>
                      </a:path>
                    </a:pathLst>
                  </a:custGeom>
                  <a:solidFill>
                    <a:srgbClr val="C0C0C0"/>
                  </a:solidFill>
                  <a:ln w="9525">
                    <a:noFill/>
                    <a:round/>
                    <a:headEnd/>
                    <a:tailEnd/>
                  </a:ln>
                </p:spPr>
                <p:txBody>
                  <a:bodyPr/>
                  <a:lstStyle/>
                  <a:p>
                    <a:endParaRPr lang="en-US" sz="1800" dirty="0"/>
                  </a:p>
                </p:txBody>
              </p:sp>
              <p:sp>
                <p:nvSpPr>
                  <p:cNvPr id="10375" name="Freeform 22"/>
                  <p:cNvSpPr>
                    <a:spLocks/>
                  </p:cNvSpPr>
                  <p:nvPr/>
                </p:nvSpPr>
                <p:spPr bwMode="auto">
                  <a:xfrm>
                    <a:off x="3472" y="1426"/>
                    <a:ext cx="49" cy="460"/>
                  </a:xfrm>
                  <a:custGeom>
                    <a:avLst/>
                    <a:gdLst>
                      <a:gd name="T0" fmla="*/ 0 w 99"/>
                      <a:gd name="T1" fmla="*/ 111 h 920"/>
                      <a:gd name="T2" fmla="*/ 5 w 99"/>
                      <a:gd name="T3" fmla="*/ 115 h 920"/>
                      <a:gd name="T4" fmla="*/ 12 w 99"/>
                      <a:gd name="T5" fmla="*/ 109 h 920"/>
                      <a:gd name="T6" fmla="*/ 7 w 99"/>
                      <a:gd name="T7" fmla="*/ 105 h 920"/>
                      <a:gd name="T8" fmla="*/ 7 w 99"/>
                      <a:gd name="T9" fmla="*/ 57 h 920"/>
                      <a:gd name="T10" fmla="*/ 6 w 99"/>
                      <a:gd name="T11" fmla="*/ 11 h 920"/>
                      <a:gd name="T12" fmla="*/ 12 w 99"/>
                      <a:gd name="T13" fmla="*/ 7 h 920"/>
                      <a:gd name="T14" fmla="*/ 5 w 99"/>
                      <a:gd name="T15" fmla="*/ 0 h 920"/>
                      <a:gd name="T16" fmla="*/ 0 w 99"/>
                      <a:gd name="T17" fmla="*/ 5 h 920"/>
                      <a:gd name="T18" fmla="*/ 0 w 99"/>
                      <a:gd name="T19" fmla="*/ 5 h 920"/>
                      <a:gd name="T20" fmla="*/ 0 w 99"/>
                      <a:gd name="T21" fmla="*/ 111 h 920"/>
                      <a:gd name="T22" fmla="*/ 0 w 99"/>
                      <a:gd name="T23" fmla="*/ 111 h 9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9"/>
                      <a:gd name="T37" fmla="*/ 0 h 920"/>
                      <a:gd name="T38" fmla="*/ 99 w 99"/>
                      <a:gd name="T39" fmla="*/ 920 h 9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9" h="920">
                        <a:moveTo>
                          <a:pt x="0" y="887"/>
                        </a:moveTo>
                        <a:lnTo>
                          <a:pt x="42" y="920"/>
                        </a:lnTo>
                        <a:lnTo>
                          <a:pt x="99" y="870"/>
                        </a:lnTo>
                        <a:lnTo>
                          <a:pt x="56" y="838"/>
                        </a:lnTo>
                        <a:lnTo>
                          <a:pt x="56" y="456"/>
                        </a:lnTo>
                        <a:lnTo>
                          <a:pt x="54" y="81"/>
                        </a:lnTo>
                        <a:lnTo>
                          <a:pt x="98" y="49"/>
                        </a:lnTo>
                        <a:lnTo>
                          <a:pt x="44" y="0"/>
                        </a:lnTo>
                        <a:lnTo>
                          <a:pt x="0" y="34"/>
                        </a:lnTo>
                        <a:lnTo>
                          <a:pt x="0" y="33"/>
                        </a:lnTo>
                        <a:lnTo>
                          <a:pt x="0" y="888"/>
                        </a:lnTo>
                        <a:lnTo>
                          <a:pt x="0" y="887"/>
                        </a:lnTo>
                        <a:close/>
                      </a:path>
                    </a:pathLst>
                  </a:custGeom>
                  <a:solidFill>
                    <a:srgbClr val="5F5F5F"/>
                  </a:solidFill>
                  <a:ln w="9525">
                    <a:noFill/>
                    <a:round/>
                    <a:headEnd/>
                    <a:tailEnd/>
                  </a:ln>
                </p:spPr>
                <p:txBody>
                  <a:bodyPr/>
                  <a:lstStyle/>
                  <a:p>
                    <a:endParaRPr lang="en-US" sz="1800" dirty="0"/>
                  </a:p>
                </p:txBody>
              </p:sp>
              <p:sp>
                <p:nvSpPr>
                  <p:cNvPr id="10376" name="Freeform 23"/>
                  <p:cNvSpPr>
                    <a:spLocks/>
                  </p:cNvSpPr>
                  <p:nvPr/>
                </p:nvSpPr>
                <p:spPr bwMode="auto">
                  <a:xfrm>
                    <a:off x="3494" y="1426"/>
                    <a:ext cx="673" cy="26"/>
                  </a:xfrm>
                  <a:custGeom>
                    <a:avLst/>
                    <a:gdLst>
                      <a:gd name="T0" fmla="*/ 0 w 1347"/>
                      <a:gd name="T1" fmla="*/ 0 h 51"/>
                      <a:gd name="T2" fmla="*/ 6 w 1347"/>
                      <a:gd name="T3" fmla="*/ 7 h 51"/>
                      <a:gd name="T4" fmla="*/ 161 w 1347"/>
                      <a:gd name="T5" fmla="*/ 7 h 51"/>
                      <a:gd name="T6" fmla="*/ 168 w 1347"/>
                      <a:gd name="T7" fmla="*/ 0 h 51"/>
                      <a:gd name="T8" fmla="*/ 0 w 1347"/>
                      <a:gd name="T9" fmla="*/ 0 h 51"/>
                      <a:gd name="T10" fmla="*/ 0 60000 65536"/>
                      <a:gd name="T11" fmla="*/ 0 60000 65536"/>
                      <a:gd name="T12" fmla="*/ 0 60000 65536"/>
                      <a:gd name="T13" fmla="*/ 0 60000 65536"/>
                      <a:gd name="T14" fmla="*/ 0 60000 65536"/>
                      <a:gd name="T15" fmla="*/ 0 w 1347"/>
                      <a:gd name="T16" fmla="*/ 0 h 51"/>
                      <a:gd name="T17" fmla="*/ 1347 w 1347"/>
                      <a:gd name="T18" fmla="*/ 51 h 51"/>
                    </a:gdLst>
                    <a:ahLst/>
                    <a:cxnLst>
                      <a:cxn ang="T10">
                        <a:pos x="T0" y="T1"/>
                      </a:cxn>
                      <a:cxn ang="T11">
                        <a:pos x="T2" y="T3"/>
                      </a:cxn>
                      <a:cxn ang="T12">
                        <a:pos x="T4" y="T5"/>
                      </a:cxn>
                      <a:cxn ang="T13">
                        <a:pos x="T6" y="T7"/>
                      </a:cxn>
                      <a:cxn ang="T14">
                        <a:pos x="T8" y="T9"/>
                      </a:cxn>
                    </a:cxnLst>
                    <a:rect l="T15" t="T16" r="T17" b="T18"/>
                    <a:pathLst>
                      <a:path w="1347" h="51">
                        <a:moveTo>
                          <a:pt x="0" y="0"/>
                        </a:moveTo>
                        <a:lnTo>
                          <a:pt x="54" y="49"/>
                        </a:lnTo>
                        <a:lnTo>
                          <a:pt x="1290" y="51"/>
                        </a:lnTo>
                        <a:lnTo>
                          <a:pt x="1347" y="0"/>
                        </a:lnTo>
                        <a:lnTo>
                          <a:pt x="0" y="0"/>
                        </a:lnTo>
                        <a:close/>
                      </a:path>
                    </a:pathLst>
                  </a:custGeom>
                  <a:solidFill>
                    <a:srgbClr val="5F5F5F"/>
                  </a:solidFill>
                  <a:ln w="9525">
                    <a:noFill/>
                    <a:round/>
                    <a:headEnd/>
                    <a:tailEnd/>
                  </a:ln>
                </p:spPr>
                <p:txBody>
                  <a:bodyPr/>
                  <a:lstStyle/>
                  <a:p>
                    <a:endParaRPr lang="en-US" sz="1800" dirty="0"/>
                  </a:p>
                </p:txBody>
              </p:sp>
              <p:sp>
                <p:nvSpPr>
                  <p:cNvPr id="10377" name="Freeform 24"/>
                  <p:cNvSpPr>
                    <a:spLocks/>
                  </p:cNvSpPr>
                  <p:nvPr/>
                </p:nvSpPr>
                <p:spPr bwMode="auto">
                  <a:xfrm>
                    <a:off x="3493" y="1848"/>
                    <a:ext cx="695" cy="38"/>
                  </a:xfrm>
                  <a:custGeom>
                    <a:avLst/>
                    <a:gdLst>
                      <a:gd name="T0" fmla="*/ 168 w 1391"/>
                      <a:gd name="T1" fmla="*/ 9 h 77"/>
                      <a:gd name="T2" fmla="*/ 173 w 1391"/>
                      <a:gd name="T3" fmla="*/ 5 h 77"/>
                      <a:gd name="T4" fmla="*/ 167 w 1391"/>
                      <a:gd name="T5" fmla="*/ 0 h 77"/>
                      <a:gd name="T6" fmla="*/ 161 w 1391"/>
                      <a:gd name="T7" fmla="*/ 3 h 77"/>
                      <a:gd name="T8" fmla="*/ 7 w 1391"/>
                      <a:gd name="T9" fmla="*/ 3 h 77"/>
                      <a:gd name="T10" fmla="*/ 0 w 1391"/>
                      <a:gd name="T11" fmla="*/ 9 h 77"/>
                      <a:gd name="T12" fmla="*/ 168 w 1391"/>
                      <a:gd name="T13" fmla="*/ 9 h 77"/>
                      <a:gd name="T14" fmla="*/ 0 60000 65536"/>
                      <a:gd name="T15" fmla="*/ 0 60000 65536"/>
                      <a:gd name="T16" fmla="*/ 0 60000 65536"/>
                      <a:gd name="T17" fmla="*/ 0 60000 65536"/>
                      <a:gd name="T18" fmla="*/ 0 60000 65536"/>
                      <a:gd name="T19" fmla="*/ 0 60000 65536"/>
                      <a:gd name="T20" fmla="*/ 0 60000 65536"/>
                      <a:gd name="T21" fmla="*/ 0 w 1391"/>
                      <a:gd name="T22" fmla="*/ 0 h 77"/>
                      <a:gd name="T23" fmla="*/ 1391 w 1391"/>
                      <a:gd name="T24" fmla="*/ 77 h 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91" h="77">
                        <a:moveTo>
                          <a:pt x="1348" y="77"/>
                        </a:moveTo>
                        <a:lnTo>
                          <a:pt x="1391" y="45"/>
                        </a:lnTo>
                        <a:lnTo>
                          <a:pt x="1336" y="0"/>
                        </a:lnTo>
                        <a:lnTo>
                          <a:pt x="1294" y="29"/>
                        </a:lnTo>
                        <a:lnTo>
                          <a:pt x="57" y="27"/>
                        </a:lnTo>
                        <a:lnTo>
                          <a:pt x="0" y="77"/>
                        </a:lnTo>
                        <a:lnTo>
                          <a:pt x="1348" y="77"/>
                        </a:lnTo>
                        <a:close/>
                      </a:path>
                    </a:pathLst>
                  </a:custGeom>
                  <a:blipFill dpi="0" rotWithShape="0">
                    <a:blip r:embed="rId5" cstate="print"/>
                    <a:srcRect/>
                    <a:tile tx="0" ty="0" sx="100000" sy="100000" flip="none" algn="tl"/>
                  </a:blipFill>
                  <a:ln w="9525">
                    <a:noFill/>
                    <a:round/>
                    <a:headEnd/>
                    <a:tailEnd/>
                  </a:ln>
                </p:spPr>
                <p:txBody>
                  <a:bodyPr/>
                  <a:lstStyle/>
                  <a:p>
                    <a:endParaRPr lang="en-US" sz="1800" dirty="0"/>
                  </a:p>
                </p:txBody>
              </p:sp>
              <p:sp>
                <p:nvSpPr>
                  <p:cNvPr id="10378" name="Rectangle 25"/>
                  <p:cNvSpPr>
                    <a:spLocks noChangeArrowheads="1"/>
                  </p:cNvSpPr>
                  <p:nvPr/>
                </p:nvSpPr>
                <p:spPr bwMode="auto">
                  <a:xfrm>
                    <a:off x="4167" y="1932"/>
                    <a:ext cx="23" cy="11"/>
                  </a:xfrm>
                  <a:prstGeom prst="rect">
                    <a:avLst/>
                  </a:prstGeom>
                  <a:solidFill>
                    <a:srgbClr val="42FFC7"/>
                  </a:solidFill>
                  <a:ln w="1588">
                    <a:solidFill>
                      <a:srgbClr val="008280"/>
                    </a:solidFill>
                    <a:miter lim="800000"/>
                    <a:headEnd/>
                    <a:tailEnd/>
                  </a:ln>
                </p:spPr>
                <p:txBody>
                  <a:bodyPr/>
                  <a:lstStyle/>
                  <a:p>
                    <a:endParaRPr lang="en-US" sz="1800" dirty="0"/>
                  </a:p>
                </p:txBody>
              </p:sp>
              <p:sp>
                <p:nvSpPr>
                  <p:cNvPr id="10379" name="Freeform 26"/>
                  <p:cNvSpPr>
                    <a:spLocks/>
                  </p:cNvSpPr>
                  <p:nvPr/>
                </p:nvSpPr>
                <p:spPr bwMode="auto">
                  <a:xfrm>
                    <a:off x="3499" y="1449"/>
                    <a:ext cx="661" cy="413"/>
                  </a:xfrm>
                  <a:custGeom>
                    <a:avLst/>
                    <a:gdLst>
                      <a:gd name="T0" fmla="*/ 0 w 1320"/>
                      <a:gd name="T1" fmla="*/ 97 h 824"/>
                      <a:gd name="T2" fmla="*/ 2 w 1320"/>
                      <a:gd name="T3" fmla="*/ 102 h 824"/>
                      <a:gd name="T4" fmla="*/ 7 w 1320"/>
                      <a:gd name="T5" fmla="*/ 104 h 824"/>
                      <a:gd name="T6" fmla="*/ 157 w 1320"/>
                      <a:gd name="T7" fmla="*/ 104 h 824"/>
                      <a:gd name="T8" fmla="*/ 163 w 1320"/>
                      <a:gd name="T9" fmla="*/ 103 h 824"/>
                      <a:gd name="T10" fmla="*/ 166 w 1320"/>
                      <a:gd name="T11" fmla="*/ 99 h 824"/>
                      <a:gd name="T12" fmla="*/ 166 w 1320"/>
                      <a:gd name="T13" fmla="*/ 6 h 824"/>
                      <a:gd name="T14" fmla="*/ 164 w 1320"/>
                      <a:gd name="T15" fmla="*/ 2 h 824"/>
                      <a:gd name="T16" fmla="*/ 158 w 1320"/>
                      <a:gd name="T17" fmla="*/ 0 h 824"/>
                      <a:gd name="T18" fmla="*/ 9 w 1320"/>
                      <a:gd name="T19" fmla="*/ 0 h 824"/>
                      <a:gd name="T20" fmla="*/ 3 w 1320"/>
                      <a:gd name="T21" fmla="*/ 1 h 824"/>
                      <a:gd name="T22" fmla="*/ 1 w 1320"/>
                      <a:gd name="T23" fmla="*/ 5 h 824"/>
                      <a:gd name="T24" fmla="*/ 0 w 1320"/>
                      <a:gd name="T25" fmla="*/ 97 h 8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20"/>
                      <a:gd name="T40" fmla="*/ 0 h 824"/>
                      <a:gd name="T41" fmla="*/ 1320 w 1320"/>
                      <a:gd name="T42" fmla="*/ 824 h 8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20" h="824">
                        <a:moveTo>
                          <a:pt x="0" y="775"/>
                        </a:moveTo>
                        <a:lnTo>
                          <a:pt x="10" y="810"/>
                        </a:lnTo>
                        <a:lnTo>
                          <a:pt x="54" y="824"/>
                        </a:lnTo>
                        <a:lnTo>
                          <a:pt x="1248" y="824"/>
                        </a:lnTo>
                        <a:lnTo>
                          <a:pt x="1298" y="817"/>
                        </a:lnTo>
                        <a:lnTo>
                          <a:pt x="1320" y="785"/>
                        </a:lnTo>
                        <a:lnTo>
                          <a:pt x="1320" y="45"/>
                        </a:lnTo>
                        <a:lnTo>
                          <a:pt x="1305" y="13"/>
                        </a:lnTo>
                        <a:lnTo>
                          <a:pt x="1260" y="0"/>
                        </a:lnTo>
                        <a:lnTo>
                          <a:pt x="65" y="0"/>
                        </a:lnTo>
                        <a:lnTo>
                          <a:pt x="20" y="8"/>
                        </a:lnTo>
                        <a:lnTo>
                          <a:pt x="2" y="40"/>
                        </a:lnTo>
                        <a:lnTo>
                          <a:pt x="0" y="775"/>
                        </a:lnTo>
                        <a:close/>
                      </a:path>
                    </a:pathLst>
                  </a:custGeom>
                  <a:solidFill>
                    <a:srgbClr val="404040"/>
                  </a:solidFill>
                  <a:ln w="9525">
                    <a:noFill/>
                    <a:round/>
                    <a:headEnd/>
                    <a:tailEnd/>
                  </a:ln>
                </p:spPr>
                <p:txBody>
                  <a:bodyPr/>
                  <a:lstStyle/>
                  <a:p>
                    <a:endParaRPr lang="en-US" sz="1800" dirty="0"/>
                  </a:p>
                </p:txBody>
              </p:sp>
              <p:sp>
                <p:nvSpPr>
                  <p:cNvPr id="10380" name="Rectangle 27"/>
                  <p:cNvSpPr>
                    <a:spLocks noChangeArrowheads="1"/>
                  </p:cNvSpPr>
                  <p:nvPr/>
                </p:nvSpPr>
                <p:spPr bwMode="auto">
                  <a:xfrm>
                    <a:off x="3702" y="2012"/>
                    <a:ext cx="309" cy="14"/>
                  </a:xfrm>
                  <a:prstGeom prst="rect">
                    <a:avLst/>
                  </a:prstGeom>
                  <a:solidFill>
                    <a:srgbClr val="727272"/>
                  </a:solidFill>
                  <a:ln w="1588">
                    <a:solidFill>
                      <a:srgbClr val="727272"/>
                    </a:solidFill>
                    <a:miter lim="800000"/>
                    <a:headEnd/>
                    <a:tailEnd/>
                  </a:ln>
                </p:spPr>
                <p:txBody>
                  <a:bodyPr/>
                  <a:lstStyle/>
                  <a:p>
                    <a:endParaRPr lang="en-US" sz="1800" dirty="0"/>
                  </a:p>
                </p:txBody>
              </p:sp>
              <p:sp>
                <p:nvSpPr>
                  <p:cNvPr id="10381" name="Rectangle 28"/>
                  <p:cNvSpPr>
                    <a:spLocks noChangeArrowheads="1"/>
                  </p:cNvSpPr>
                  <p:nvPr/>
                </p:nvSpPr>
                <p:spPr bwMode="auto">
                  <a:xfrm>
                    <a:off x="3546" y="2026"/>
                    <a:ext cx="615" cy="38"/>
                  </a:xfrm>
                  <a:prstGeom prst="rect">
                    <a:avLst/>
                  </a:prstGeom>
                  <a:solidFill>
                    <a:srgbClr val="808080"/>
                  </a:solidFill>
                  <a:ln w="1588">
                    <a:solidFill>
                      <a:srgbClr val="D2D2D2"/>
                    </a:solidFill>
                    <a:miter lim="800000"/>
                    <a:headEnd/>
                    <a:tailEnd/>
                  </a:ln>
                </p:spPr>
                <p:txBody>
                  <a:bodyPr/>
                  <a:lstStyle/>
                  <a:p>
                    <a:endParaRPr lang="en-US" sz="1800" dirty="0"/>
                  </a:p>
                </p:txBody>
              </p:sp>
            </p:grpSp>
            <p:sp>
              <p:nvSpPr>
                <p:cNvPr id="10369" name="Rectangle 29"/>
                <p:cNvSpPr>
                  <a:spLocks noChangeArrowheads="1"/>
                </p:cNvSpPr>
                <p:nvPr/>
              </p:nvSpPr>
              <p:spPr bwMode="auto">
                <a:xfrm>
                  <a:off x="3232" y="1794"/>
                  <a:ext cx="310" cy="266"/>
                </a:xfrm>
                <a:prstGeom prst="rect">
                  <a:avLst/>
                </a:prstGeom>
                <a:solidFill>
                  <a:schemeClr val="bg1"/>
                </a:solidFill>
                <a:ln w="3175">
                  <a:solidFill>
                    <a:schemeClr val="bg1"/>
                  </a:solidFill>
                  <a:miter lim="800000"/>
                  <a:headEnd type="none" w="sm" len="sm"/>
                  <a:tailEnd type="none" w="sm" len="sm"/>
                </a:ln>
              </p:spPr>
              <p:txBody>
                <a:bodyPr wrap="none" anchor="ctr"/>
                <a:lstStyle/>
                <a:p>
                  <a:endParaRPr lang="en-US" sz="1800" dirty="0"/>
                </a:p>
              </p:txBody>
            </p:sp>
          </p:grpSp>
          <p:sp>
            <p:nvSpPr>
              <p:cNvPr id="10367" name="Text Box 30"/>
              <p:cNvSpPr txBox="1">
                <a:spLocks noChangeArrowheads="1"/>
              </p:cNvSpPr>
              <p:nvPr/>
            </p:nvSpPr>
            <p:spPr bwMode="auto">
              <a:xfrm>
                <a:off x="521" y="1547"/>
                <a:ext cx="820" cy="634"/>
              </a:xfrm>
              <a:prstGeom prst="rect">
                <a:avLst/>
              </a:prstGeom>
              <a:noFill/>
              <a:ln w="12700">
                <a:noFill/>
                <a:miter lim="800000"/>
                <a:headEnd type="none" w="sm" len="sm"/>
                <a:tailEnd type="none" w="sm" len="sm"/>
              </a:ln>
            </p:spPr>
            <p:txBody>
              <a:bodyPr>
                <a:spAutoFit/>
              </a:bodyPr>
              <a:lstStyle/>
              <a:p>
                <a:pPr>
                  <a:spcBef>
                    <a:spcPct val="50000"/>
                  </a:spcBef>
                </a:pPr>
                <a:endParaRPr lang="en-AU" b="1" dirty="0"/>
              </a:p>
            </p:txBody>
          </p:sp>
        </p:grpSp>
        <p:grpSp>
          <p:nvGrpSpPr>
            <p:cNvPr id="6" name="Group 31"/>
            <p:cNvGrpSpPr>
              <a:grpSpLocks/>
            </p:cNvGrpSpPr>
            <p:nvPr/>
          </p:nvGrpSpPr>
          <p:grpSpPr bwMode="auto">
            <a:xfrm>
              <a:off x="425" y="3446"/>
              <a:ext cx="1200" cy="281"/>
              <a:chOff x="3004" y="2389"/>
              <a:chExt cx="1692" cy="277"/>
            </a:xfrm>
          </p:grpSpPr>
          <p:sp>
            <p:nvSpPr>
              <p:cNvPr id="10344" name="Freeform 32"/>
              <p:cNvSpPr>
                <a:spLocks/>
              </p:cNvSpPr>
              <p:nvPr/>
            </p:nvSpPr>
            <p:spPr bwMode="auto">
              <a:xfrm>
                <a:off x="3004" y="2389"/>
                <a:ext cx="1692" cy="277"/>
              </a:xfrm>
              <a:custGeom>
                <a:avLst/>
                <a:gdLst>
                  <a:gd name="T0" fmla="*/ 404 w 3384"/>
                  <a:gd name="T1" fmla="*/ 0 h 555"/>
                  <a:gd name="T2" fmla="*/ 423 w 3384"/>
                  <a:gd name="T3" fmla="*/ 52 h 555"/>
                  <a:gd name="T4" fmla="*/ 423 w 3384"/>
                  <a:gd name="T5" fmla="*/ 60 h 555"/>
                  <a:gd name="T6" fmla="*/ 420 w 3384"/>
                  <a:gd name="T7" fmla="*/ 69 h 555"/>
                  <a:gd name="T8" fmla="*/ 10 w 3384"/>
                  <a:gd name="T9" fmla="*/ 69 h 555"/>
                  <a:gd name="T10" fmla="*/ 2 w 3384"/>
                  <a:gd name="T11" fmla="*/ 64 h 555"/>
                  <a:gd name="T12" fmla="*/ 0 w 3384"/>
                  <a:gd name="T13" fmla="*/ 60 h 555"/>
                  <a:gd name="T14" fmla="*/ 1 w 3384"/>
                  <a:gd name="T15" fmla="*/ 52 h 555"/>
                  <a:gd name="T16" fmla="*/ 20 w 3384"/>
                  <a:gd name="T17" fmla="*/ 0 h 555"/>
                  <a:gd name="T18" fmla="*/ 404 w 3384"/>
                  <a:gd name="T19" fmla="*/ 0 h 5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84"/>
                  <a:gd name="T31" fmla="*/ 0 h 555"/>
                  <a:gd name="T32" fmla="*/ 3384 w 3384"/>
                  <a:gd name="T33" fmla="*/ 555 h 5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84" h="555">
                    <a:moveTo>
                      <a:pt x="3228" y="0"/>
                    </a:moveTo>
                    <a:lnTo>
                      <a:pt x="3384" y="421"/>
                    </a:lnTo>
                    <a:lnTo>
                      <a:pt x="3379" y="484"/>
                    </a:lnTo>
                    <a:lnTo>
                      <a:pt x="3357" y="555"/>
                    </a:lnTo>
                    <a:lnTo>
                      <a:pt x="78" y="555"/>
                    </a:lnTo>
                    <a:lnTo>
                      <a:pt x="12" y="517"/>
                    </a:lnTo>
                    <a:lnTo>
                      <a:pt x="0" y="487"/>
                    </a:lnTo>
                    <a:lnTo>
                      <a:pt x="2" y="421"/>
                    </a:lnTo>
                    <a:lnTo>
                      <a:pt x="156" y="0"/>
                    </a:lnTo>
                    <a:lnTo>
                      <a:pt x="3228" y="0"/>
                    </a:lnTo>
                    <a:close/>
                  </a:path>
                </a:pathLst>
              </a:custGeom>
              <a:solidFill>
                <a:srgbClr val="C0C0C0"/>
              </a:solidFill>
              <a:ln w="1588">
                <a:solidFill>
                  <a:srgbClr val="727272"/>
                </a:solidFill>
                <a:round/>
                <a:headEnd/>
                <a:tailEnd/>
              </a:ln>
            </p:spPr>
            <p:txBody>
              <a:bodyPr/>
              <a:lstStyle/>
              <a:p>
                <a:endParaRPr lang="en-US" sz="1800" dirty="0"/>
              </a:p>
            </p:txBody>
          </p:sp>
          <p:sp>
            <p:nvSpPr>
              <p:cNvPr id="10345" name="Freeform 33"/>
              <p:cNvSpPr>
                <a:spLocks/>
              </p:cNvSpPr>
              <p:nvPr/>
            </p:nvSpPr>
            <p:spPr bwMode="auto">
              <a:xfrm>
                <a:off x="3025" y="2615"/>
                <a:ext cx="1652" cy="15"/>
              </a:xfrm>
              <a:custGeom>
                <a:avLst/>
                <a:gdLst>
                  <a:gd name="T0" fmla="*/ 413 w 3305"/>
                  <a:gd name="T1" fmla="*/ 0 h 31"/>
                  <a:gd name="T2" fmla="*/ 412 w 3305"/>
                  <a:gd name="T3" fmla="*/ 3 h 31"/>
                  <a:gd name="T4" fmla="*/ 0 w 3305"/>
                  <a:gd name="T5" fmla="*/ 3 h 31"/>
                  <a:gd name="T6" fmla="*/ 0 w 3305"/>
                  <a:gd name="T7" fmla="*/ 0 h 31"/>
                  <a:gd name="T8" fmla="*/ 413 w 3305"/>
                  <a:gd name="T9" fmla="*/ 0 h 31"/>
                  <a:gd name="T10" fmla="*/ 0 60000 65536"/>
                  <a:gd name="T11" fmla="*/ 0 60000 65536"/>
                  <a:gd name="T12" fmla="*/ 0 60000 65536"/>
                  <a:gd name="T13" fmla="*/ 0 60000 65536"/>
                  <a:gd name="T14" fmla="*/ 0 60000 65536"/>
                  <a:gd name="T15" fmla="*/ 0 w 3305"/>
                  <a:gd name="T16" fmla="*/ 0 h 31"/>
                  <a:gd name="T17" fmla="*/ 3305 w 3305"/>
                  <a:gd name="T18" fmla="*/ 31 h 31"/>
                </a:gdLst>
                <a:ahLst/>
                <a:cxnLst>
                  <a:cxn ang="T10">
                    <a:pos x="T0" y="T1"/>
                  </a:cxn>
                  <a:cxn ang="T11">
                    <a:pos x="T2" y="T3"/>
                  </a:cxn>
                  <a:cxn ang="T12">
                    <a:pos x="T4" y="T5"/>
                  </a:cxn>
                  <a:cxn ang="T13">
                    <a:pos x="T6" y="T7"/>
                  </a:cxn>
                  <a:cxn ang="T14">
                    <a:pos x="T8" y="T9"/>
                  </a:cxn>
                </a:cxnLst>
                <a:rect l="T15" t="T16" r="T17" b="T18"/>
                <a:pathLst>
                  <a:path w="3305" h="31">
                    <a:moveTo>
                      <a:pt x="3305" y="0"/>
                    </a:moveTo>
                    <a:lnTo>
                      <a:pt x="3300" y="31"/>
                    </a:lnTo>
                    <a:lnTo>
                      <a:pt x="4" y="31"/>
                    </a:lnTo>
                    <a:lnTo>
                      <a:pt x="0" y="0"/>
                    </a:lnTo>
                    <a:lnTo>
                      <a:pt x="3305" y="0"/>
                    </a:lnTo>
                    <a:close/>
                  </a:path>
                </a:pathLst>
              </a:custGeom>
              <a:blipFill dpi="0" rotWithShape="0">
                <a:blip r:embed="rId6" cstate="print"/>
                <a:srcRect/>
                <a:tile tx="0" ty="0" sx="100000" sy="100000" flip="none" algn="tl"/>
              </a:blipFill>
              <a:ln w="9525">
                <a:noFill/>
                <a:round/>
                <a:headEnd/>
                <a:tailEnd/>
              </a:ln>
            </p:spPr>
            <p:txBody>
              <a:bodyPr/>
              <a:lstStyle/>
              <a:p>
                <a:endParaRPr lang="en-US" sz="1800" dirty="0"/>
              </a:p>
            </p:txBody>
          </p:sp>
          <p:sp>
            <p:nvSpPr>
              <p:cNvPr id="10346" name="Freeform 34"/>
              <p:cNvSpPr>
                <a:spLocks/>
              </p:cNvSpPr>
              <p:nvPr/>
            </p:nvSpPr>
            <p:spPr bwMode="auto">
              <a:xfrm>
                <a:off x="3107" y="2472"/>
                <a:ext cx="281" cy="106"/>
              </a:xfrm>
              <a:custGeom>
                <a:avLst/>
                <a:gdLst>
                  <a:gd name="T0" fmla="*/ 0 w 562"/>
                  <a:gd name="T1" fmla="*/ 26 h 213"/>
                  <a:gd name="T2" fmla="*/ 9 w 562"/>
                  <a:gd name="T3" fmla="*/ 0 h 213"/>
                  <a:gd name="T4" fmla="*/ 20 w 562"/>
                  <a:gd name="T5" fmla="*/ 0 h 213"/>
                  <a:gd name="T6" fmla="*/ 18 w 562"/>
                  <a:gd name="T7" fmla="*/ 6 h 213"/>
                  <a:gd name="T8" fmla="*/ 30 w 562"/>
                  <a:gd name="T9" fmla="*/ 6 h 213"/>
                  <a:gd name="T10" fmla="*/ 28 w 562"/>
                  <a:gd name="T11" fmla="*/ 12 h 213"/>
                  <a:gd name="T12" fmla="*/ 44 w 562"/>
                  <a:gd name="T13" fmla="*/ 12 h 213"/>
                  <a:gd name="T14" fmla="*/ 43 w 562"/>
                  <a:gd name="T15" fmla="*/ 18 h 213"/>
                  <a:gd name="T16" fmla="*/ 70 w 562"/>
                  <a:gd name="T17" fmla="*/ 18 h 213"/>
                  <a:gd name="T18" fmla="*/ 69 w 562"/>
                  <a:gd name="T19" fmla="*/ 26 h 213"/>
                  <a:gd name="T20" fmla="*/ 39 w 562"/>
                  <a:gd name="T21" fmla="*/ 26 h 213"/>
                  <a:gd name="T22" fmla="*/ 40 w 562"/>
                  <a:gd name="T23" fmla="*/ 22 h 213"/>
                  <a:gd name="T24" fmla="*/ 29 w 562"/>
                  <a:gd name="T25" fmla="*/ 22 h 213"/>
                  <a:gd name="T26" fmla="*/ 28 w 562"/>
                  <a:gd name="T27" fmla="*/ 26 h 213"/>
                  <a:gd name="T28" fmla="*/ 0 w 562"/>
                  <a:gd name="T29" fmla="*/ 26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2"/>
                  <a:gd name="T46" fmla="*/ 0 h 213"/>
                  <a:gd name="T47" fmla="*/ 562 w 562"/>
                  <a:gd name="T48" fmla="*/ 213 h 2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2" h="213">
                    <a:moveTo>
                      <a:pt x="0" y="213"/>
                    </a:moveTo>
                    <a:lnTo>
                      <a:pt x="74" y="0"/>
                    </a:lnTo>
                    <a:lnTo>
                      <a:pt x="161" y="0"/>
                    </a:lnTo>
                    <a:lnTo>
                      <a:pt x="149" y="52"/>
                    </a:lnTo>
                    <a:lnTo>
                      <a:pt x="245" y="52"/>
                    </a:lnTo>
                    <a:lnTo>
                      <a:pt x="230" y="100"/>
                    </a:lnTo>
                    <a:lnTo>
                      <a:pt x="359" y="100"/>
                    </a:lnTo>
                    <a:lnTo>
                      <a:pt x="349" y="144"/>
                    </a:lnTo>
                    <a:lnTo>
                      <a:pt x="562" y="144"/>
                    </a:lnTo>
                    <a:lnTo>
                      <a:pt x="545" y="211"/>
                    </a:lnTo>
                    <a:lnTo>
                      <a:pt x="313" y="210"/>
                    </a:lnTo>
                    <a:lnTo>
                      <a:pt x="322" y="181"/>
                    </a:lnTo>
                    <a:lnTo>
                      <a:pt x="238" y="181"/>
                    </a:lnTo>
                    <a:lnTo>
                      <a:pt x="226" y="213"/>
                    </a:lnTo>
                    <a:lnTo>
                      <a:pt x="0" y="213"/>
                    </a:lnTo>
                    <a:close/>
                  </a:path>
                </a:pathLst>
              </a:custGeom>
              <a:solidFill>
                <a:srgbClr val="808080"/>
              </a:solidFill>
              <a:ln w="1588">
                <a:solidFill>
                  <a:srgbClr val="E1E1E1"/>
                </a:solidFill>
                <a:round/>
                <a:headEnd/>
                <a:tailEnd/>
              </a:ln>
            </p:spPr>
            <p:txBody>
              <a:bodyPr/>
              <a:lstStyle/>
              <a:p>
                <a:endParaRPr lang="en-US" sz="1800" dirty="0"/>
              </a:p>
            </p:txBody>
          </p:sp>
          <p:sp>
            <p:nvSpPr>
              <p:cNvPr id="10347" name="Freeform 35"/>
              <p:cNvSpPr>
                <a:spLocks/>
              </p:cNvSpPr>
              <p:nvPr/>
            </p:nvSpPr>
            <p:spPr bwMode="auto">
              <a:xfrm>
                <a:off x="3189" y="2472"/>
                <a:ext cx="802" cy="106"/>
              </a:xfrm>
              <a:custGeom>
                <a:avLst/>
                <a:gdLst>
                  <a:gd name="T0" fmla="*/ 2 w 1604"/>
                  <a:gd name="T1" fmla="*/ 0 h 213"/>
                  <a:gd name="T2" fmla="*/ 0 w 1604"/>
                  <a:gd name="T3" fmla="*/ 5 h 213"/>
                  <a:gd name="T4" fmla="*/ 12 w 1604"/>
                  <a:gd name="T5" fmla="*/ 5 h 213"/>
                  <a:gd name="T6" fmla="*/ 10 w 1604"/>
                  <a:gd name="T7" fmla="*/ 11 h 213"/>
                  <a:gd name="T8" fmla="*/ 26 w 1604"/>
                  <a:gd name="T9" fmla="*/ 11 h 213"/>
                  <a:gd name="T10" fmla="*/ 25 w 1604"/>
                  <a:gd name="T11" fmla="*/ 17 h 213"/>
                  <a:gd name="T12" fmla="*/ 51 w 1604"/>
                  <a:gd name="T13" fmla="*/ 17 h 213"/>
                  <a:gd name="T14" fmla="*/ 50 w 1604"/>
                  <a:gd name="T15" fmla="*/ 26 h 213"/>
                  <a:gd name="T16" fmla="*/ 153 w 1604"/>
                  <a:gd name="T17" fmla="*/ 26 h 213"/>
                  <a:gd name="T18" fmla="*/ 157 w 1604"/>
                  <a:gd name="T19" fmla="*/ 16 h 213"/>
                  <a:gd name="T20" fmla="*/ 178 w 1604"/>
                  <a:gd name="T21" fmla="*/ 16 h 213"/>
                  <a:gd name="T22" fmla="*/ 181 w 1604"/>
                  <a:gd name="T23" fmla="*/ 11 h 213"/>
                  <a:gd name="T24" fmla="*/ 199 w 1604"/>
                  <a:gd name="T25" fmla="*/ 11 h 213"/>
                  <a:gd name="T26" fmla="*/ 201 w 1604"/>
                  <a:gd name="T27" fmla="*/ 7 h 213"/>
                  <a:gd name="T28" fmla="*/ 195 w 1604"/>
                  <a:gd name="T29" fmla="*/ 7 h 213"/>
                  <a:gd name="T30" fmla="*/ 197 w 1604"/>
                  <a:gd name="T31" fmla="*/ 0 h 213"/>
                  <a:gd name="T32" fmla="*/ 2 w 1604"/>
                  <a:gd name="T33" fmla="*/ 0 h 2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4"/>
                  <a:gd name="T52" fmla="*/ 0 h 213"/>
                  <a:gd name="T53" fmla="*/ 1604 w 1604"/>
                  <a:gd name="T54" fmla="*/ 213 h 2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4" h="213">
                    <a:moveTo>
                      <a:pt x="12" y="0"/>
                    </a:moveTo>
                    <a:lnTo>
                      <a:pt x="0" y="45"/>
                    </a:lnTo>
                    <a:lnTo>
                      <a:pt x="92" y="45"/>
                    </a:lnTo>
                    <a:lnTo>
                      <a:pt x="77" y="93"/>
                    </a:lnTo>
                    <a:lnTo>
                      <a:pt x="208" y="93"/>
                    </a:lnTo>
                    <a:lnTo>
                      <a:pt x="196" y="137"/>
                    </a:lnTo>
                    <a:lnTo>
                      <a:pt x="409" y="137"/>
                    </a:lnTo>
                    <a:lnTo>
                      <a:pt x="393" y="213"/>
                    </a:lnTo>
                    <a:lnTo>
                      <a:pt x="1218" y="213"/>
                    </a:lnTo>
                    <a:lnTo>
                      <a:pt x="1255" y="135"/>
                    </a:lnTo>
                    <a:lnTo>
                      <a:pt x="1423" y="135"/>
                    </a:lnTo>
                    <a:lnTo>
                      <a:pt x="1446" y="89"/>
                    </a:lnTo>
                    <a:lnTo>
                      <a:pt x="1592" y="89"/>
                    </a:lnTo>
                    <a:lnTo>
                      <a:pt x="1604" y="56"/>
                    </a:lnTo>
                    <a:lnTo>
                      <a:pt x="1555" y="56"/>
                    </a:lnTo>
                    <a:lnTo>
                      <a:pt x="1569" y="0"/>
                    </a:lnTo>
                    <a:lnTo>
                      <a:pt x="12" y="0"/>
                    </a:lnTo>
                    <a:close/>
                  </a:path>
                </a:pathLst>
              </a:custGeom>
              <a:solidFill>
                <a:srgbClr val="808080"/>
              </a:solidFill>
              <a:ln w="1588">
                <a:solidFill>
                  <a:srgbClr val="C0C0C0"/>
                </a:solidFill>
                <a:round/>
                <a:headEnd/>
                <a:tailEnd/>
              </a:ln>
            </p:spPr>
            <p:txBody>
              <a:bodyPr/>
              <a:lstStyle/>
              <a:p>
                <a:endParaRPr lang="en-US" sz="1800" dirty="0"/>
              </a:p>
            </p:txBody>
          </p:sp>
          <p:sp>
            <p:nvSpPr>
              <p:cNvPr id="10348" name="Freeform 36"/>
              <p:cNvSpPr>
                <a:spLocks/>
              </p:cNvSpPr>
              <p:nvPr/>
            </p:nvSpPr>
            <p:spPr bwMode="auto">
              <a:xfrm>
                <a:off x="4508" y="2473"/>
                <a:ext cx="82" cy="104"/>
              </a:xfrm>
              <a:custGeom>
                <a:avLst/>
                <a:gdLst>
                  <a:gd name="T0" fmla="*/ 0 w 165"/>
                  <a:gd name="T1" fmla="*/ 0 h 206"/>
                  <a:gd name="T2" fmla="*/ 11 w 165"/>
                  <a:gd name="T3" fmla="*/ 0 h 206"/>
                  <a:gd name="T4" fmla="*/ 20 w 165"/>
                  <a:gd name="T5" fmla="*/ 27 h 206"/>
                  <a:gd name="T6" fmla="*/ 8 w 165"/>
                  <a:gd name="T7" fmla="*/ 27 h 206"/>
                  <a:gd name="T8" fmla="*/ 0 w 165"/>
                  <a:gd name="T9" fmla="*/ 0 h 206"/>
                  <a:gd name="T10" fmla="*/ 0 60000 65536"/>
                  <a:gd name="T11" fmla="*/ 0 60000 65536"/>
                  <a:gd name="T12" fmla="*/ 0 60000 65536"/>
                  <a:gd name="T13" fmla="*/ 0 60000 65536"/>
                  <a:gd name="T14" fmla="*/ 0 60000 65536"/>
                  <a:gd name="T15" fmla="*/ 0 w 165"/>
                  <a:gd name="T16" fmla="*/ 0 h 206"/>
                  <a:gd name="T17" fmla="*/ 165 w 165"/>
                  <a:gd name="T18" fmla="*/ 206 h 206"/>
                </a:gdLst>
                <a:ahLst/>
                <a:cxnLst>
                  <a:cxn ang="T10">
                    <a:pos x="T0" y="T1"/>
                  </a:cxn>
                  <a:cxn ang="T11">
                    <a:pos x="T2" y="T3"/>
                  </a:cxn>
                  <a:cxn ang="T12">
                    <a:pos x="T4" y="T5"/>
                  </a:cxn>
                  <a:cxn ang="T13">
                    <a:pos x="T6" y="T7"/>
                  </a:cxn>
                  <a:cxn ang="T14">
                    <a:pos x="T8" y="T9"/>
                  </a:cxn>
                </a:cxnLst>
                <a:rect l="T15" t="T16" r="T17" b="T18"/>
                <a:pathLst>
                  <a:path w="165" h="206">
                    <a:moveTo>
                      <a:pt x="0" y="0"/>
                    </a:moveTo>
                    <a:lnTo>
                      <a:pt x="89" y="0"/>
                    </a:lnTo>
                    <a:lnTo>
                      <a:pt x="165" y="206"/>
                    </a:lnTo>
                    <a:lnTo>
                      <a:pt x="71" y="206"/>
                    </a:lnTo>
                    <a:lnTo>
                      <a:pt x="0" y="0"/>
                    </a:lnTo>
                    <a:close/>
                  </a:path>
                </a:pathLst>
              </a:custGeom>
              <a:solidFill>
                <a:srgbClr val="808080"/>
              </a:solidFill>
              <a:ln w="1588">
                <a:solidFill>
                  <a:srgbClr val="E1E1E1"/>
                </a:solidFill>
                <a:round/>
                <a:headEnd/>
                <a:tailEnd/>
              </a:ln>
            </p:spPr>
            <p:txBody>
              <a:bodyPr/>
              <a:lstStyle/>
              <a:p>
                <a:endParaRPr lang="en-US" sz="1800" dirty="0"/>
              </a:p>
            </p:txBody>
          </p:sp>
          <p:sp>
            <p:nvSpPr>
              <p:cNvPr id="10349" name="Freeform 37"/>
              <p:cNvSpPr>
                <a:spLocks/>
              </p:cNvSpPr>
              <p:nvPr/>
            </p:nvSpPr>
            <p:spPr bwMode="auto">
              <a:xfrm>
                <a:off x="3808" y="2522"/>
                <a:ext cx="269" cy="56"/>
              </a:xfrm>
              <a:custGeom>
                <a:avLst/>
                <a:gdLst>
                  <a:gd name="T0" fmla="*/ 67 w 539"/>
                  <a:gd name="T1" fmla="*/ 13 h 113"/>
                  <a:gd name="T2" fmla="*/ 65 w 539"/>
                  <a:gd name="T3" fmla="*/ 0 h 113"/>
                  <a:gd name="T4" fmla="*/ 27 w 539"/>
                  <a:gd name="T5" fmla="*/ 0 h 113"/>
                  <a:gd name="T6" fmla="*/ 24 w 539"/>
                  <a:gd name="T7" fmla="*/ 5 h 113"/>
                  <a:gd name="T8" fmla="*/ 4 w 539"/>
                  <a:gd name="T9" fmla="*/ 5 h 113"/>
                  <a:gd name="T10" fmla="*/ 0 w 539"/>
                  <a:gd name="T11" fmla="*/ 14 h 113"/>
                  <a:gd name="T12" fmla="*/ 26 w 539"/>
                  <a:gd name="T13" fmla="*/ 14 h 113"/>
                  <a:gd name="T14" fmla="*/ 27 w 539"/>
                  <a:gd name="T15" fmla="*/ 10 h 113"/>
                  <a:gd name="T16" fmla="*/ 38 w 539"/>
                  <a:gd name="T17" fmla="*/ 10 h 113"/>
                  <a:gd name="T18" fmla="*/ 37 w 539"/>
                  <a:gd name="T19" fmla="*/ 13 h 113"/>
                  <a:gd name="T20" fmla="*/ 67 w 539"/>
                  <a:gd name="T21" fmla="*/ 13 h 1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9"/>
                  <a:gd name="T34" fmla="*/ 0 h 113"/>
                  <a:gd name="T35" fmla="*/ 539 w 539"/>
                  <a:gd name="T36" fmla="*/ 113 h 1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9" h="113">
                    <a:moveTo>
                      <a:pt x="539" y="110"/>
                    </a:moveTo>
                    <a:lnTo>
                      <a:pt x="524" y="0"/>
                    </a:lnTo>
                    <a:lnTo>
                      <a:pt x="217" y="0"/>
                    </a:lnTo>
                    <a:lnTo>
                      <a:pt x="195" y="44"/>
                    </a:lnTo>
                    <a:lnTo>
                      <a:pt x="32" y="44"/>
                    </a:lnTo>
                    <a:lnTo>
                      <a:pt x="0" y="113"/>
                    </a:lnTo>
                    <a:lnTo>
                      <a:pt x="208" y="113"/>
                    </a:lnTo>
                    <a:lnTo>
                      <a:pt x="218" y="81"/>
                    </a:lnTo>
                    <a:lnTo>
                      <a:pt x="304" y="80"/>
                    </a:lnTo>
                    <a:lnTo>
                      <a:pt x="296" y="111"/>
                    </a:lnTo>
                    <a:lnTo>
                      <a:pt x="539" y="110"/>
                    </a:lnTo>
                    <a:close/>
                  </a:path>
                </a:pathLst>
              </a:custGeom>
              <a:solidFill>
                <a:srgbClr val="808080"/>
              </a:solidFill>
              <a:ln w="1588">
                <a:solidFill>
                  <a:srgbClr val="E1E1E1"/>
                </a:solidFill>
                <a:round/>
                <a:headEnd/>
                <a:tailEnd/>
              </a:ln>
            </p:spPr>
            <p:txBody>
              <a:bodyPr/>
              <a:lstStyle/>
              <a:p>
                <a:endParaRPr lang="en-US" sz="1800" dirty="0"/>
              </a:p>
            </p:txBody>
          </p:sp>
          <p:sp>
            <p:nvSpPr>
              <p:cNvPr id="10350" name="Freeform 38"/>
              <p:cNvSpPr>
                <a:spLocks/>
              </p:cNvSpPr>
              <p:nvPr/>
            </p:nvSpPr>
            <p:spPr bwMode="auto">
              <a:xfrm>
                <a:off x="3979" y="2472"/>
                <a:ext cx="89" cy="21"/>
              </a:xfrm>
              <a:custGeom>
                <a:avLst/>
                <a:gdLst>
                  <a:gd name="T0" fmla="*/ 22 w 178"/>
                  <a:gd name="T1" fmla="*/ 5 h 43"/>
                  <a:gd name="T2" fmla="*/ 22 w 178"/>
                  <a:gd name="T3" fmla="*/ 0 h 43"/>
                  <a:gd name="T4" fmla="*/ 2 w 178"/>
                  <a:gd name="T5" fmla="*/ 0 h 43"/>
                  <a:gd name="T6" fmla="*/ 0 w 178"/>
                  <a:gd name="T7" fmla="*/ 5 h 43"/>
                  <a:gd name="T8" fmla="*/ 22 w 178"/>
                  <a:gd name="T9" fmla="*/ 5 h 43"/>
                  <a:gd name="T10" fmla="*/ 0 60000 65536"/>
                  <a:gd name="T11" fmla="*/ 0 60000 65536"/>
                  <a:gd name="T12" fmla="*/ 0 60000 65536"/>
                  <a:gd name="T13" fmla="*/ 0 60000 65536"/>
                  <a:gd name="T14" fmla="*/ 0 60000 65536"/>
                  <a:gd name="T15" fmla="*/ 0 w 178"/>
                  <a:gd name="T16" fmla="*/ 0 h 43"/>
                  <a:gd name="T17" fmla="*/ 178 w 178"/>
                  <a:gd name="T18" fmla="*/ 43 h 43"/>
                </a:gdLst>
                <a:ahLst/>
                <a:cxnLst>
                  <a:cxn ang="T10">
                    <a:pos x="T0" y="T1"/>
                  </a:cxn>
                  <a:cxn ang="T11">
                    <a:pos x="T2" y="T3"/>
                  </a:cxn>
                  <a:cxn ang="T12">
                    <a:pos x="T4" y="T5"/>
                  </a:cxn>
                  <a:cxn ang="T13">
                    <a:pos x="T6" y="T7"/>
                  </a:cxn>
                  <a:cxn ang="T14">
                    <a:pos x="T8" y="T9"/>
                  </a:cxn>
                </a:cxnLst>
                <a:rect l="T15" t="T16" r="T17" b="T18"/>
                <a:pathLst>
                  <a:path w="178" h="43">
                    <a:moveTo>
                      <a:pt x="178" y="43"/>
                    </a:moveTo>
                    <a:lnTo>
                      <a:pt x="175" y="0"/>
                    </a:lnTo>
                    <a:lnTo>
                      <a:pt x="16" y="0"/>
                    </a:lnTo>
                    <a:lnTo>
                      <a:pt x="0" y="43"/>
                    </a:lnTo>
                    <a:lnTo>
                      <a:pt x="178" y="43"/>
                    </a:lnTo>
                    <a:close/>
                  </a:path>
                </a:pathLst>
              </a:custGeom>
              <a:solidFill>
                <a:srgbClr val="808080"/>
              </a:solidFill>
              <a:ln w="1588">
                <a:solidFill>
                  <a:srgbClr val="E1E1E1"/>
                </a:solidFill>
                <a:round/>
                <a:headEnd/>
                <a:tailEnd/>
              </a:ln>
            </p:spPr>
            <p:txBody>
              <a:bodyPr/>
              <a:lstStyle/>
              <a:p>
                <a:endParaRPr lang="en-US" sz="1800" dirty="0"/>
              </a:p>
            </p:txBody>
          </p:sp>
          <p:sp>
            <p:nvSpPr>
              <p:cNvPr id="10351" name="Freeform 39"/>
              <p:cNvSpPr>
                <a:spLocks/>
              </p:cNvSpPr>
              <p:nvPr/>
            </p:nvSpPr>
            <p:spPr bwMode="auto">
              <a:xfrm>
                <a:off x="3999" y="2499"/>
                <a:ext cx="71" cy="17"/>
              </a:xfrm>
              <a:custGeom>
                <a:avLst/>
                <a:gdLst>
                  <a:gd name="T0" fmla="*/ 17 w 143"/>
                  <a:gd name="T1" fmla="*/ 5 h 33"/>
                  <a:gd name="T2" fmla="*/ 17 w 143"/>
                  <a:gd name="T3" fmla="*/ 0 h 33"/>
                  <a:gd name="T4" fmla="*/ 1 w 143"/>
                  <a:gd name="T5" fmla="*/ 0 h 33"/>
                  <a:gd name="T6" fmla="*/ 0 w 143"/>
                  <a:gd name="T7" fmla="*/ 5 h 33"/>
                  <a:gd name="T8" fmla="*/ 17 w 143"/>
                  <a:gd name="T9" fmla="*/ 5 h 33"/>
                  <a:gd name="T10" fmla="*/ 0 60000 65536"/>
                  <a:gd name="T11" fmla="*/ 0 60000 65536"/>
                  <a:gd name="T12" fmla="*/ 0 60000 65536"/>
                  <a:gd name="T13" fmla="*/ 0 60000 65536"/>
                  <a:gd name="T14" fmla="*/ 0 60000 65536"/>
                  <a:gd name="T15" fmla="*/ 0 w 143"/>
                  <a:gd name="T16" fmla="*/ 0 h 33"/>
                  <a:gd name="T17" fmla="*/ 143 w 143"/>
                  <a:gd name="T18" fmla="*/ 33 h 33"/>
                </a:gdLst>
                <a:ahLst/>
                <a:cxnLst>
                  <a:cxn ang="T10">
                    <a:pos x="T0" y="T1"/>
                  </a:cxn>
                  <a:cxn ang="T11">
                    <a:pos x="T2" y="T3"/>
                  </a:cxn>
                  <a:cxn ang="T12">
                    <a:pos x="T4" y="T5"/>
                  </a:cxn>
                  <a:cxn ang="T13">
                    <a:pos x="T6" y="T7"/>
                  </a:cxn>
                  <a:cxn ang="T14">
                    <a:pos x="T8" y="T9"/>
                  </a:cxn>
                </a:cxnLst>
                <a:rect l="T15" t="T16" r="T17" b="T18"/>
                <a:pathLst>
                  <a:path w="143" h="33">
                    <a:moveTo>
                      <a:pt x="143" y="33"/>
                    </a:moveTo>
                    <a:lnTo>
                      <a:pt x="141" y="0"/>
                    </a:lnTo>
                    <a:lnTo>
                      <a:pt x="8" y="0"/>
                    </a:lnTo>
                    <a:lnTo>
                      <a:pt x="0" y="33"/>
                    </a:lnTo>
                    <a:lnTo>
                      <a:pt x="143" y="33"/>
                    </a:lnTo>
                    <a:close/>
                  </a:path>
                </a:pathLst>
              </a:custGeom>
              <a:solidFill>
                <a:srgbClr val="808080"/>
              </a:solidFill>
              <a:ln w="1588">
                <a:solidFill>
                  <a:srgbClr val="C0C0C0"/>
                </a:solidFill>
                <a:round/>
                <a:headEnd/>
                <a:tailEnd/>
              </a:ln>
            </p:spPr>
            <p:txBody>
              <a:bodyPr/>
              <a:lstStyle/>
              <a:p>
                <a:endParaRPr lang="en-US" sz="1800" dirty="0"/>
              </a:p>
            </p:txBody>
          </p:sp>
          <p:sp>
            <p:nvSpPr>
              <p:cNvPr id="10352" name="Freeform 40"/>
              <p:cNvSpPr>
                <a:spLocks/>
              </p:cNvSpPr>
              <p:nvPr/>
            </p:nvSpPr>
            <p:spPr bwMode="auto">
              <a:xfrm>
                <a:off x="4299" y="2472"/>
                <a:ext cx="217" cy="105"/>
              </a:xfrm>
              <a:custGeom>
                <a:avLst/>
                <a:gdLst>
                  <a:gd name="T0" fmla="*/ 46 w 434"/>
                  <a:gd name="T1" fmla="*/ 0 h 211"/>
                  <a:gd name="T2" fmla="*/ 0 w 434"/>
                  <a:gd name="T3" fmla="*/ 0 h 211"/>
                  <a:gd name="T4" fmla="*/ 10 w 434"/>
                  <a:gd name="T5" fmla="*/ 26 h 211"/>
                  <a:gd name="T6" fmla="*/ 54 w 434"/>
                  <a:gd name="T7" fmla="*/ 26 h 211"/>
                  <a:gd name="T8" fmla="*/ 46 w 434"/>
                  <a:gd name="T9" fmla="*/ 0 h 211"/>
                  <a:gd name="T10" fmla="*/ 0 60000 65536"/>
                  <a:gd name="T11" fmla="*/ 0 60000 65536"/>
                  <a:gd name="T12" fmla="*/ 0 60000 65536"/>
                  <a:gd name="T13" fmla="*/ 0 60000 65536"/>
                  <a:gd name="T14" fmla="*/ 0 60000 65536"/>
                  <a:gd name="T15" fmla="*/ 0 w 434"/>
                  <a:gd name="T16" fmla="*/ 0 h 211"/>
                  <a:gd name="T17" fmla="*/ 434 w 434"/>
                  <a:gd name="T18" fmla="*/ 211 h 211"/>
                </a:gdLst>
                <a:ahLst/>
                <a:cxnLst>
                  <a:cxn ang="T10">
                    <a:pos x="T0" y="T1"/>
                  </a:cxn>
                  <a:cxn ang="T11">
                    <a:pos x="T2" y="T3"/>
                  </a:cxn>
                  <a:cxn ang="T12">
                    <a:pos x="T4" y="T5"/>
                  </a:cxn>
                  <a:cxn ang="T13">
                    <a:pos x="T6" y="T7"/>
                  </a:cxn>
                  <a:cxn ang="T14">
                    <a:pos x="T8" y="T9"/>
                  </a:cxn>
                </a:cxnLst>
                <a:rect l="T15" t="T16" r="T17" b="T18"/>
                <a:pathLst>
                  <a:path w="434" h="211">
                    <a:moveTo>
                      <a:pt x="362" y="0"/>
                    </a:moveTo>
                    <a:lnTo>
                      <a:pt x="0" y="0"/>
                    </a:lnTo>
                    <a:lnTo>
                      <a:pt x="79" y="210"/>
                    </a:lnTo>
                    <a:lnTo>
                      <a:pt x="434" y="211"/>
                    </a:lnTo>
                    <a:lnTo>
                      <a:pt x="362" y="0"/>
                    </a:lnTo>
                    <a:close/>
                  </a:path>
                </a:pathLst>
              </a:custGeom>
              <a:solidFill>
                <a:srgbClr val="808080"/>
              </a:solidFill>
              <a:ln w="1588">
                <a:solidFill>
                  <a:srgbClr val="E1E1E1"/>
                </a:solidFill>
                <a:round/>
                <a:headEnd/>
                <a:tailEnd/>
              </a:ln>
            </p:spPr>
            <p:txBody>
              <a:bodyPr/>
              <a:lstStyle/>
              <a:p>
                <a:endParaRPr lang="en-US" sz="1800" dirty="0"/>
              </a:p>
            </p:txBody>
          </p:sp>
          <p:sp>
            <p:nvSpPr>
              <p:cNvPr id="10353" name="Freeform 41"/>
              <p:cNvSpPr>
                <a:spLocks/>
              </p:cNvSpPr>
              <p:nvPr/>
            </p:nvSpPr>
            <p:spPr bwMode="auto">
              <a:xfrm>
                <a:off x="4092" y="2472"/>
                <a:ext cx="195" cy="58"/>
              </a:xfrm>
              <a:custGeom>
                <a:avLst/>
                <a:gdLst>
                  <a:gd name="T0" fmla="*/ 46 w 389"/>
                  <a:gd name="T1" fmla="*/ 0 h 117"/>
                  <a:gd name="T2" fmla="*/ 1 w 389"/>
                  <a:gd name="T3" fmla="*/ 0 h 117"/>
                  <a:gd name="T4" fmla="*/ 0 w 389"/>
                  <a:gd name="T5" fmla="*/ 3 h 117"/>
                  <a:gd name="T6" fmla="*/ 2 w 389"/>
                  <a:gd name="T7" fmla="*/ 14 h 117"/>
                  <a:gd name="T8" fmla="*/ 49 w 389"/>
                  <a:gd name="T9" fmla="*/ 14 h 117"/>
                  <a:gd name="T10" fmla="*/ 46 w 389"/>
                  <a:gd name="T11" fmla="*/ 0 h 117"/>
                  <a:gd name="T12" fmla="*/ 0 60000 65536"/>
                  <a:gd name="T13" fmla="*/ 0 60000 65536"/>
                  <a:gd name="T14" fmla="*/ 0 60000 65536"/>
                  <a:gd name="T15" fmla="*/ 0 60000 65536"/>
                  <a:gd name="T16" fmla="*/ 0 60000 65536"/>
                  <a:gd name="T17" fmla="*/ 0 60000 65536"/>
                  <a:gd name="T18" fmla="*/ 0 w 389"/>
                  <a:gd name="T19" fmla="*/ 0 h 117"/>
                  <a:gd name="T20" fmla="*/ 389 w 389"/>
                  <a:gd name="T21" fmla="*/ 117 h 117"/>
                </a:gdLst>
                <a:ahLst/>
                <a:cxnLst>
                  <a:cxn ang="T12">
                    <a:pos x="T0" y="T1"/>
                  </a:cxn>
                  <a:cxn ang="T13">
                    <a:pos x="T2" y="T3"/>
                  </a:cxn>
                  <a:cxn ang="T14">
                    <a:pos x="T4" y="T5"/>
                  </a:cxn>
                  <a:cxn ang="T15">
                    <a:pos x="T6" y="T7"/>
                  </a:cxn>
                  <a:cxn ang="T16">
                    <a:pos x="T8" y="T9"/>
                  </a:cxn>
                  <a:cxn ang="T17">
                    <a:pos x="T10" y="T11"/>
                  </a:cxn>
                </a:cxnLst>
                <a:rect l="T18" t="T19" r="T20" b="T21"/>
                <a:pathLst>
                  <a:path w="389" h="117">
                    <a:moveTo>
                      <a:pt x="367" y="0"/>
                    </a:moveTo>
                    <a:lnTo>
                      <a:pt x="2" y="0"/>
                    </a:lnTo>
                    <a:lnTo>
                      <a:pt x="0" y="28"/>
                    </a:lnTo>
                    <a:lnTo>
                      <a:pt x="12" y="117"/>
                    </a:lnTo>
                    <a:lnTo>
                      <a:pt x="389" y="117"/>
                    </a:lnTo>
                    <a:lnTo>
                      <a:pt x="367" y="0"/>
                    </a:lnTo>
                    <a:close/>
                  </a:path>
                </a:pathLst>
              </a:custGeom>
              <a:solidFill>
                <a:srgbClr val="808080"/>
              </a:solidFill>
              <a:ln w="1588">
                <a:solidFill>
                  <a:srgbClr val="E1E1E1"/>
                </a:solidFill>
                <a:round/>
                <a:headEnd/>
                <a:tailEnd/>
              </a:ln>
            </p:spPr>
            <p:txBody>
              <a:bodyPr/>
              <a:lstStyle/>
              <a:p>
                <a:endParaRPr lang="en-US" sz="1800" dirty="0"/>
              </a:p>
            </p:txBody>
          </p:sp>
          <p:sp>
            <p:nvSpPr>
              <p:cNvPr id="10354" name="Freeform 42"/>
              <p:cNvSpPr>
                <a:spLocks/>
              </p:cNvSpPr>
              <p:nvPr/>
            </p:nvSpPr>
            <p:spPr bwMode="auto">
              <a:xfrm>
                <a:off x="4087" y="2423"/>
                <a:ext cx="188" cy="34"/>
              </a:xfrm>
              <a:custGeom>
                <a:avLst/>
                <a:gdLst>
                  <a:gd name="T0" fmla="*/ 46 w 376"/>
                  <a:gd name="T1" fmla="*/ 0 h 69"/>
                  <a:gd name="T2" fmla="*/ 0 w 376"/>
                  <a:gd name="T3" fmla="*/ 0 h 69"/>
                  <a:gd name="T4" fmla="*/ 1 w 376"/>
                  <a:gd name="T5" fmla="*/ 8 h 69"/>
                  <a:gd name="T6" fmla="*/ 47 w 376"/>
                  <a:gd name="T7" fmla="*/ 8 h 69"/>
                  <a:gd name="T8" fmla="*/ 46 w 376"/>
                  <a:gd name="T9" fmla="*/ 0 h 69"/>
                  <a:gd name="T10" fmla="*/ 0 60000 65536"/>
                  <a:gd name="T11" fmla="*/ 0 60000 65536"/>
                  <a:gd name="T12" fmla="*/ 0 60000 65536"/>
                  <a:gd name="T13" fmla="*/ 0 60000 65536"/>
                  <a:gd name="T14" fmla="*/ 0 60000 65536"/>
                  <a:gd name="T15" fmla="*/ 0 w 376"/>
                  <a:gd name="T16" fmla="*/ 0 h 69"/>
                  <a:gd name="T17" fmla="*/ 376 w 376"/>
                  <a:gd name="T18" fmla="*/ 69 h 69"/>
                </a:gdLst>
                <a:ahLst/>
                <a:cxnLst>
                  <a:cxn ang="T10">
                    <a:pos x="T0" y="T1"/>
                  </a:cxn>
                  <a:cxn ang="T11">
                    <a:pos x="T2" y="T3"/>
                  </a:cxn>
                  <a:cxn ang="T12">
                    <a:pos x="T4" y="T5"/>
                  </a:cxn>
                  <a:cxn ang="T13">
                    <a:pos x="T6" y="T7"/>
                  </a:cxn>
                  <a:cxn ang="T14">
                    <a:pos x="T8" y="T9"/>
                  </a:cxn>
                </a:cxnLst>
                <a:rect l="T15" t="T16" r="T17" b="T18"/>
                <a:pathLst>
                  <a:path w="376" h="69">
                    <a:moveTo>
                      <a:pt x="363" y="0"/>
                    </a:moveTo>
                    <a:lnTo>
                      <a:pt x="0" y="0"/>
                    </a:lnTo>
                    <a:lnTo>
                      <a:pt x="9" y="69"/>
                    </a:lnTo>
                    <a:lnTo>
                      <a:pt x="376" y="69"/>
                    </a:lnTo>
                    <a:lnTo>
                      <a:pt x="363" y="0"/>
                    </a:lnTo>
                    <a:close/>
                  </a:path>
                </a:pathLst>
              </a:custGeom>
              <a:solidFill>
                <a:srgbClr val="808080"/>
              </a:solidFill>
              <a:ln w="1588">
                <a:solidFill>
                  <a:srgbClr val="E1E1E1"/>
                </a:solidFill>
                <a:round/>
                <a:headEnd/>
                <a:tailEnd/>
              </a:ln>
            </p:spPr>
            <p:txBody>
              <a:bodyPr/>
              <a:lstStyle/>
              <a:p>
                <a:endParaRPr lang="en-US" sz="1800" dirty="0"/>
              </a:p>
            </p:txBody>
          </p:sp>
          <p:sp>
            <p:nvSpPr>
              <p:cNvPr id="10355" name="Freeform 43"/>
              <p:cNvSpPr>
                <a:spLocks/>
              </p:cNvSpPr>
              <p:nvPr/>
            </p:nvSpPr>
            <p:spPr bwMode="auto">
              <a:xfrm>
                <a:off x="4100" y="2544"/>
                <a:ext cx="204" cy="34"/>
              </a:xfrm>
              <a:custGeom>
                <a:avLst/>
                <a:gdLst>
                  <a:gd name="T0" fmla="*/ 48 w 408"/>
                  <a:gd name="T1" fmla="*/ 0 h 69"/>
                  <a:gd name="T2" fmla="*/ 0 w 408"/>
                  <a:gd name="T3" fmla="*/ 0 h 69"/>
                  <a:gd name="T4" fmla="*/ 2 w 408"/>
                  <a:gd name="T5" fmla="*/ 8 h 69"/>
                  <a:gd name="T6" fmla="*/ 51 w 408"/>
                  <a:gd name="T7" fmla="*/ 8 h 69"/>
                  <a:gd name="T8" fmla="*/ 48 w 408"/>
                  <a:gd name="T9" fmla="*/ 0 h 69"/>
                  <a:gd name="T10" fmla="*/ 0 60000 65536"/>
                  <a:gd name="T11" fmla="*/ 0 60000 65536"/>
                  <a:gd name="T12" fmla="*/ 0 60000 65536"/>
                  <a:gd name="T13" fmla="*/ 0 60000 65536"/>
                  <a:gd name="T14" fmla="*/ 0 60000 65536"/>
                  <a:gd name="T15" fmla="*/ 0 w 408"/>
                  <a:gd name="T16" fmla="*/ 0 h 69"/>
                  <a:gd name="T17" fmla="*/ 408 w 408"/>
                  <a:gd name="T18" fmla="*/ 69 h 69"/>
                </a:gdLst>
                <a:ahLst/>
                <a:cxnLst>
                  <a:cxn ang="T10">
                    <a:pos x="T0" y="T1"/>
                  </a:cxn>
                  <a:cxn ang="T11">
                    <a:pos x="T2" y="T3"/>
                  </a:cxn>
                  <a:cxn ang="T12">
                    <a:pos x="T4" y="T5"/>
                  </a:cxn>
                  <a:cxn ang="T13">
                    <a:pos x="T6" y="T7"/>
                  </a:cxn>
                  <a:cxn ang="T14">
                    <a:pos x="T8" y="T9"/>
                  </a:cxn>
                </a:cxnLst>
                <a:rect l="T15" t="T16" r="T17" b="T18"/>
                <a:pathLst>
                  <a:path w="408" h="69">
                    <a:moveTo>
                      <a:pt x="381" y="0"/>
                    </a:moveTo>
                    <a:lnTo>
                      <a:pt x="0" y="0"/>
                    </a:lnTo>
                    <a:lnTo>
                      <a:pt x="12" y="69"/>
                    </a:lnTo>
                    <a:lnTo>
                      <a:pt x="408" y="69"/>
                    </a:lnTo>
                    <a:lnTo>
                      <a:pt x="381" y="0"/>
                    </a:lnTo>
                    <a:close/>
                  </a:path>
                </a:pathLst>
              </a:custGeom>
              <a:solidFill>
                <a:srgbClr val="808080"/>
              </a:solidFill>
              <a:ln w="1588">
                <a:solidFill>
                  <a:srgbClr val="E1E1E1"/>
                </a:solidFill>
                <a:round/>
                <a:headEnd/>
                <a:tailEnd/>
              </a:ln>
            </p:spPr>
            <p:txBody>
              <a:bodyPr/>
              <a:lstStyle/>
              <a:p>
                <a:endParaRPr lang="en-US" sz="1800" dirty="0"/>
              </a:p>
            </p:txBody>
          </p:sp>
          <p:sp>
            <p:nvSpPr>
              <p:cNvPr id="10356" name="Freeform 44"/>
              <p:cNvSpPr>
                <a:spLocks/>
              </p:cNvSpPr>
              <p:nvPr/>
            </p:nvSpPr>
            <p:spPr bwMode="auto">
              <a:xfrm>
                <a:off x="4290" y="2424"/>
                <a:ext cx="260" cy="33"/>
              </a:xfrm>
              <a:custGeom>
                <a:avLst/>
                <a:gdLst>
                  <a:gd name="T0" fmla="*/ 65 w 520"/>
                  <a:gd name="T1" fmla="*/ 0 h 66"/>
                  <a:gd name="T2" fmla="*/ 0 w 520"/>
                  <a:gd name="T3" fmla="*/ 0 h 66"/>
                  <a:gd name="T4" fmla="*/ 1 w 520"/>
                  <a:gd name="T5" fmla="*/ 8 h 66"/>
                  <a:gd name="T6" fmla="*/ 65 w 520"/>
                  <a:gd name="T7" fmla="*/ 8 h 66"/>
                  <a:gd name="T8" fmla="*/ 65 w 520"/>
                  <a:gd name="T9" fmla="*/ 0 h 66"/>
                  <a:gd name="T10" fmla="*/ 0 60000 65536"/>
                  <a:gd name="T11" fmla="*/ 0 60000 65536"/>
                  <a:gd name="T12" fmla="*/ 0 60000 65536"/>
                  <a:gd name="T13" fmla="*/ 0 60000 65536"/>
                  <a:gd name="T14" fmla="*/ 0 60000 65536"/>
                  <a:gd name="T15" fmla="*/ 0 w 520"/>
                  <a:gd name="T16" fmla="*/ 0 h 66"/>
                  <a:gd name="T17" fmla="*/ 520 w 520"/>
                  <a:gd name="T18" fmla="*/ 66 h 66"/>
                </a:gdLst>
                <a:ahLst/>
                <a:cxnLst>
                  <a:cxn ang="T10">
                    <a:pos x="T0" y="T1"/>
                  </a:cxn>
                  <a:cxn ang="T11">
                    <a:pos x="T2" y="T3"/>
                  </a:cxn>
                  <a:cxn ang="T12">
                    <a:pos x="T4" y="T5"/>
                  </a:cxn>
                  <a:cxn ang="T13">
                    <a:pos x="T6" y="T7"/>
                  </a:cxn>
                  <a:cxn ang="T14">
                    <a:pos x="T8" y="T9"/>
                  </a:cxn>
                </a:cxnLst>
                <a:rect l="T15" t="T16" r="T17" b="T18"/>
                <a:pathLst>
                  <a:path w="520" h="66">
                    <a:moveTo>
                      <a:pt x="514" y="0"/>
                    </a:moveTo>
                    <a:lnTo>
                      <a:pt x="0" y="0"/>
                    </a:lnTo>
                    <a:lnTo>
                      <a:pt x="15" y="66"/>
                    </a:lnTo>
                    <a:lnTo>
                      <a:pt x="520" y="66"/>
                    </a:lnTo>
                    <a:lnTo>
                      <a:pt x="514" y="0"/>
                    </a:lnTo>
                    <a:close/>
                  </a:path>
                </a:pathLst>
              </a:custGeom>
              <a:solidFill>
                <a:srgbClr val="808080"/>
              </a:solidFill>
              <a:ln w="1588">
                <a:solidFill>
                  <a:srgbClr val="E1E1E1"/>
                </a:solidFill>
                <a:round/>
                <a:headEnd/>
                <a:tailEnd/>
              </a:ln>
            </p:spPr>
            <p:txBody>
              <a:bodyPr/>
              <a:lstStyle/>
              <a:p>
                <a:endParaRPr lang="en-US" sz="1800" dirty="0"/>
              </a:p>
            </p:txBody>
          </p:sp>
          <p:sp>
            <p:nvSpPr>
              <p:cNvPr id="10357" name="Freeform 45"/>
              <p:cNvSpPr>
                <a:spLocks/>
              </p:cNvSpPr>
              <p:nvPr/>
            </p:nvSpPr>
            <p:spPr bwMode="auto">
              <a:xfrm>
                <a:off x="3262" y="2424"/>
                <a:ext cx="273" cy="33"/>
              </a:xfrm>
              <a:custGeom>
                <a:avLst/>
                <a:gdLst>
                  <a:gd name="T0" fmla="*/ 3 w 545"/>
                  <a:gd name="T1" fmla="*/ 0 h 66"/>
                  <a:gd name="T2" fmla="*/ 69 w 545"/>
                  <a:gd name="T3" fmla="*/ 0 h 66"/>
                  <a:gd name="T4" fmla="*/ 66 w 545"/>
                  <a:gd name="T5" fmla="*/ 8 h 66"/>
                  <a:gd name="T6" fmla="*/ 0 w 545"/>
                  <a:gd name="T7" fmla="*/ 8 h 66"/>
                  <a:gd name="T8" fmla="*/ 3 w 545"/>
                  <a:gd name="T9" fmla="*/ 0 h 66"/>
                  <a:gd name="T10" fmla="*/ 0 60000 65536"/>
                  <a:gd name="T11" fmla="*/ 0 60000 65536"/>
                  <a:gd name="T12" fmla="*/ 0 60000 65536"/>
                  <a:gd name="T13" fmla="*/ 0 60000 65536"/>
                  <a:gd name="T14" fmla="*/ 0 60000 65536"/>
                  <a:gd name="T15" fmla="*/ 0 w 545"/>
                  <a:gd name="T16" fmla="*/ 0 h 66"/>
                  <a:gd name="T17" fmla="*/ 545 w 545"/>
                  <a:gd name="T18" fmla="*/ 66 h 66"/>
                </a:gdLst>
                <a:ahLst/>
                <a:cxnLst>
                  <a:cxn ang="T10">
                    <a:pos x="T0" y="T1"/>
                  </a:cxn>
                  <a:cxn ang="T11">
                    <a:pos x="T2" y="T3"/>
                  </a:cxn>
                  <a:cxn ang="T12">
                    <a:pos x="T4" y="T5"/>
                  </a:cxn>
                  <a:cxn ang="T13">
                    <a:pos x="T6" y="T7"/>
                  </a:cxn>
                  <a:cxn ang="T14">
                    <a:pos x="T8" y="T9"/>
                  </a:cxn>
                </a:cxnLst>
                <a:rect l="T15" t="T16" r="T17" b="T18"/>
                <a:pathLst>
                  <a:path w="545" h="66">
                    <a:moveTo>
                      <a:pt x="22" y="0"/>
                    </a:moveTo>
                    <a:lnTo>
                      <a:pt x="545" y="0"/>
                    </a:lnTo>
                    <a:lnTo>
                      <a:pt x="524" y="66"/>
                    </a:lnTo>
                    <a:lnTo>
                      <a:pt x="0" y="66"/>
                    </a:lnTo>
                    <a:lnTo>
                      <a:pt x="22" y="0"/>
                    </a:lnTo>
                    <a:close/>
                  </a:path>
                </a:pathLst>
              </a:custGeom>
              <a:solidFill>
                <a:srgbClr val="808080"/>
              </a:solidFill>
              <a:ln w="1588">
                <a:solidFill>
                  <a:srgbClr val="C0C0C0"/>
                </a:solidFill>
                <a:round/>
                <a:headEnd/>
                <a:tailEnd/>
              </a:ln>
            </p:spPr>
            <p:txBody>
              <a:bodyPr/>
              <a:lstStyle/>
              <a:p>
                <a:endParaRPr lang="en-US" sz="1800" dirty="0"/>
              </a:p>
            </p:txBody>
          </p:sp>
          <p:sp>
            <p:nvSpPr>
              <p:cNvPr id="10358" name="Freeform 46"/>
              <p:cNvSpPr>
                <a:spLocks/>
              </p:cNvSpPr>
              <p:nvPr/>
            </p:nvSpPr>
            <p:spPr bwMode="auto">
              <a:xfrm>
                <a:off x="3544" y="2424"/>
                <a:ext cx="248" cy="33"/>
              </a:xfrm>
              <a:custGeom>
                <a:avLst/>
                <a:gdLst>
                  <a:gd name="T0" fmla="*/ 3 w 496"/>
                  <a:gd name="T1" fmla="*/ 0 h 66"/>
                  <a:gd name="T2" fmla="*/ 62 w 496"/>
                  <a:gd name="T3" fmla="*/ 0 h 66"/>
                  <a:gd name="T4" fmla="*/ 60 w 496"/>
                  <a:gd name="T5" fmla="*/ 8 h 66"/>
                  <a:gd name="T6" fmla="*/ 0 w 496"/>
                  <a:gd name="T7" fmla="*/ 8 h 66"/>
                  <a:gd name="T8" fmla="*/ 3 w 496"/>
                  <a:gd name="T9" fmla="*/ 0 h 66"/>
                  <a:gd name="T10" fmla="*/ 0 60000 65536"/>
                  <a:gd name="T11" fmla="*/ 0 60000 65536"/>
                  <a:gd name="T12" fmla="*/ 0 60000 65536"/>
                  <a:gd name="T13" fmla="*/ 0 60000 65536"/>
                  <a:gd name="T14" fmla="*/ 0 60000 65536"/>
                  <a:gd name="T15" fmla="*/ 0 w 496"/>
                  <a:gd name="T16" fmla="*/ 0 h 66"/>
                  <a:gd name="T17" fmla="*/ 496 w 496"/>
                  <a:gd name="T18" fmla="*/ 66 h 66"/>
                </a:gdLst>
                <a:ahLst/>
                <a:cxnLst>
                  <a:cxn ang="T10">
                    <a:pos x="T0" y="T1"/>
                  </a:cxn>
                  <a:cxn ang="T11">
                    <a:pos x="T2" y="T3"/>
                  </a:cxn>
                  <a:cxn ang="T12">
                    <a:pos x="T4" y="T5"/>
                  </a:cxn>
                  <a:cxn ang="T13">
                    <a:pos x="T6" y="T7"/>
                  </a:cxn>
                  <a:cxn ang="T14">
                    <a:pos x="T8" y="T9"/>
                  </a:cxn>
                </a:cxnLst>
                <a:rect l="T15" t="T16" r="T17" b="T18"/>
                <a:pathLst>
                  <a:path w="496" h="66">
                    <a:moveTo>
                      <a:pt x="20" y="0"/>
                    </a:moveTo>
                    <a:lnTo>
                      <a:pt x="496" y="0"/>
                    </a:lnTo>
                    <a:lnTo>
                      <a:pt x="473" y="66"/>
                    </a:lnTo>
                    <a:lnTo>
                      <a:pt x="0" y="66"/>
                    </a:lnTo>
                    <a:lnTo>
                      <a:pt x="20" y="0"/>
                    </a:lnTo>
                    <a:close/>
                  </a:path>
                </a:pathLst>
              </a:custGeom>
              <a:solidFill>
                <a:srgbClr val="808080"/>
              </a:solidFill>
              <a:ln w="1588">
                <a:solidFill>
                  <a:srgbClr val="E1E1E1"/>
                </a:solidFill>
                <a:round/>
                <a:headEnd/>
                <a:tailEnd/>
              </a:ln>
            </p:spPr>
            <p:txBody>
              <a:bodyPr/>
              <a:lstStyle/>
              <a:p>
                <a:endParaRPr lang="en-US" sz="1800" dirty="0"/>
              </a:p>
            </p:txBody>
          </p:sp>
          <p:sp>
            <p:nvSpPr>
              <p:cNvPr id="10359" name="Freeform 47"/>
              <p:cNvSpPr>
                <a:spLocks/>
              </p:cNvSpPr>
              <p:nvPr/>
            </p:nvSpPr>
            <p:spPr bwMode="auto">
              <a:xfrm>
                <a:off x="3801" y="2424"/>
                <a:ext cx="265" cy="33"/>
              </a:xfrm>
              <a:custGeom>
                <a:avLst/>
                <a:gdLst>
                  <a:gd name="T0" fmla="*/ 3 w 530"/>
                  <a:gd name="T1" fmla="*/ 0 h 66"/>
                  <a:gd name="T2" fmla="*/ 66 w 530"/>
                  <a:gd name="T3" fmla="*/ 0 h 66"/>
                  <a:gd name="T4" fmla="*/ 66 w 530"/>
                  <a:gd name="T5" fmla="*/ 8 h 66"/>
                  <a:gd name="T6" fmla="*/ 0 w 530"/>
                  <a:gd name="T7" fmla="*/ 8 h 66"/>
                  <a:gd name="T8" fmla="*/ 3 w 530"/>
                  <a:gd name="T9" fmla="*/ 0 h 66"/>
                  <a:gd name="T10" fmla="*/ 0 60000 65536"/>
                  <a:gd name="T11" fmla="*/ 0 60000 65536"/>
                  <a:gd name="T12" fmla="*/ 0 60000 65536"/>
                  <a:gd name="T13" fmla="*/ 0 60000 65536"/>
                  <a:gd name="T14" fmla="*/ 0 60000 65536"/>
                  <a:gd name="T15" fmla="*/ 0 w 530"/>
                  <a:gd name="T16" fmla="*/ 0 h 66"/>
                  <a:gd name="T17" fmla="*/ 530 w 530"/>
                  <a:gd name="T18" fmla="*/ 66 h 66"/>
                </a:gdLst>
                <a:ahLst/>
                <a:cxnLst>
                  <a:cxn ang="T10">
                    <a:pos x="T0" y="T1"/>
                  </a:cxn>
                  <a:cxn ang="T11">
                    <a:pos x="T2" y="T3"/>
                  </a:cxn>
                  <a:cxn ang="T12">
                    <a:pos x="T4" y="T5"/>
                  </a:cxn>
                  <a:cxn ang="T13">
                    <a:pos x="T6" y="T7"/>
                  </a:cxn>
                  <a:cxn ang="T14">
                    <a:pos x="T8" y="T9"/>
                  </a:cxn>
                </a:cxnLst>
                <a:rect l="T15" t="T16" r="T17" b="T18"/>
                <a:pathLst>
                  <a:path w="530" h="66">
                    <a:moveTo>
                      <a:pt x="24" y="0"/>
                    </a:moveTo>
                    <a:lnTo>
                      <a:pt x="529" y="0"/>
                    </a:lnTo>
                    <a:lnTo>
                      <a:pt x="530" y="66"/>
                    </a:lnTo>
                    <a:lnTo>
                      <a:pt x="0" y="66"/>
                    </a:lnTo>
                    <a:lnTo>
                      <a:pt x="24" y="0"/>
                    </a:lnTo>
                    <a:close/>
                  </a:path>
                </a:pathLst>
              </a:custGeom>
              <a:solidFill>
                <a:srgbClr val="808080"/>
              </a:solidFill>
              <a:ln w="1588">
                <a:solidFill>
                  <a:srgbClr val="C0C0C0"/>
                </a:solidFill>
                <a:round/>
                <a:headEnd/>
                <a:tailEnd/>
              </a:ln>
            </p:spPr>
            <p:txBody>
              <a:bodyPr/>
              <a:lstStyle/>
              <a:p>
                <a:endParaRPr lang="en-US" sz="1800" dirty="0"/>
              </a:p>
            </p:txBody>
          </p:sp>
          <p:sp>
            <p:nvSpPr>
              <p:cNvPr id="10360" name="Freeform 48"/>
              <p:cNvSpPr>
                <a:spLocks/>
              </p:cNvSpPr>
              <p:nvPr/>
            </p:nvSpPr>
            <p:spPr bwMode="auto">
              <a:xfrm>
                <a:off x="3082" y="2425"/>
                <a:ext cx="1541" cy="160"/>
              </a:xfrm>
              <a:custGeom>
                <a:avLst/>
                <a:gdLst>
                  <a:gd name="T0" fmla="*/ 12 w 3082"/>
                  <a:gd name="T1" fmla="*/ 0 h 320"/>
                  <a:gd name="T2" fmla="*/ 0 w 3082"/>
                  <a:gd name="T3" fmla="*/ 40 h 320"/>
                  <a:gd name="T4" fmla="*/ 385 w 3082"/>
                  <a:gd name="T5" fmla="*/ 40 h 320"/>
                  <a:gd name="T6" fmla="*/ 374 w 3082"/>
                  <a:gd name="T7" fmla="*/ 0 h 320"/>
                  <a:gd name="T8" fmla="*/ 0 60000 65536"/>
                  <a:gd name="T9" fmla="*/ 0 60000 65536"/>
                  <a:gd name="T10" fmla="*/ 0 60000 65536"/>
                  <a:gd name="T11" fmla="*/ 0 60000 65536"/>
                  <a:gd name="T12" fmla="*/ 0 w 3082"/>
                  <a:gd name="T13" fmla="*/ 0 h 320"/>
                  <a:gd name="T14" fmla="*/ 3082 w 3082"/>
                  <a:gd name="T15" fmla="*/ 320 h 320"/>
                </a:gdLst>
                <a:ahLst/>
                <a:cxnLst>
                  <a:cxn ang="T8">
                    <a:pos x="T0" y="T1"/>
                  </a:cxn>
                  <a:cxn ang="T9">
                    <a:pos x="T2" y="T3"/>
                  </a:cxn>
                  <a:cxn ang="T10">
                    <a:pos x="T4" y="T5"/>
                  </a:cxn>
                  <a:cxn ang="T11">
                    <a:pos x="T6" y="T7"/>
                  </a:cxn>
                </a:cxnLst>
                <a:rect l="T12" t="T13" r="T14" b="T15"/>
                <a:pathLst>
                  <a:path w="3082" h="320">
                    <a:moveTo>
                      <a:pt x="91" y="0"/>
                    </a:moveTo>
                    <a:lnTo>
                      <a:pt x="0" y="320"/>
                    </a:lnTo>
                    <a:lnTo>
                      <a:pt x="3082" y="319"/>
                    </a:lnTo>
                    <a:lnTo>
                      <a:pt x="2987" y="0"/>
                    </a:lnTo>
                  </a:path>
                </a:pathLst>
              </a:custGeom>
              <a:noFill/>
              <a:ln w="1588">
                <a:solidFill>
                  <a:srgbClr val="727272"/>
                </a:solidFill>
                <a:round/>
                <a:headEnd/>
                <a:tailEnd/>
              </a:ln>
            </p:spPr>
            <p:txBody>
              <a:bodyPr/>
              <a:lstStyle/>
              <a:p>
                <a:endParaRPr lang="en-US" sz="1800" dirty="0"/>
              </a:p>
            </p:txBody>
          </p:sp>
          <p:sp>
            <p:nvSpPr>
              <p:cNvPr id="10361" name="Freeform 49"/>
              <p:cNvSpPr>
                <a:spLocks/>
              </p:cNvSpPr>
              <p:nvPr/>
            </p:nvSpPr>
            <p:spPr bwMode="auto">
              <a:xfrm>
                <a:off x="3147" y="2424"/>
                <a:ext cx="78" cy="33"/>
              </a:xfrm>
              <a:custGeom>
                <a:avLst/>
                <a:gdLst>
                  <a:gd name="T0" fmla="*/ 1 w 156"/>
                  <a:gd name="T1" fmla="*/ 0 h 66"/>
                  <a:gd name="T2" fmla="*/ 20 w 156"/>
                  <a:gd name="T3" fmla="*/ 0 h 66"/>
                  <a:gd name="T4" fmla="*/ 18 w 156"/>
                  <a:gd name="T5" fmla="*/ 8 h 66"/>
                  <a:gd name="T6" fmla="*/ 0 w 156"/>
                  <a:gd name="T7" fmla="*/ 8 h 66"/>
                  <a:gd name="T8" fmla="*/ 1 w 156"/>
                  <a:gd name="T9" fmla="*/ 0 h 66"/>
                  <a:gd name="T10" fmla="*/ 0 60000 65536"/>
                  <a:gd name="T11" fmla="*/ 0 60000 65536"/>
                  <a:gd name="T12" fmla="*/ 0 60000 65536"/>
                  <a:gd name="T13" fmla="*/ 0 60000 65536"/>
                  <a:gd name="T14" fmla="*/ 0 60000 65536"/>
                  <a:gd name="T15" fmla="*/ 0 w 156"/>
                  <a:gd name="T16" fmla="*/ 0 h 66"/>
                  <a:gd name="T17" fmla="*/ 156 w 156"/>
                  <a:gd name="T18" fmla="*/ 66 h 66"/>
                </a:gdLst>
                <a:ahLst/>
                <a:cxnLst>
                  <a:cxn ang="T10">
                    <a:pos x="T0" y="T1"/>
                  </a:cxn>
                  <a:cxn ang="T11">
                    <a:pos x="T2" y="T3"/>
                  </a:cxn>
                  <a:cxn ang="T12">
                    <a:pos x="T4" y="T5"/>
                  </a:cxn>
                  <a:cxn ang="T13">
                    <a:pos x="T6" y="T7"/>
                  </a:cxn>
                  <a:cxn ang="T14">
                    <a:pos x="T8" y="T9"/>
                  </a:cxn>
                </a:cxnLst>
                <a:rect l="T15" t="T16" r="T17" b="T18"/>
                <a:pathLst>
                  <a:path w="156" h="66">
                    <a:moveTo>
                      <a:pt x="15" y="0"/>
                    </a:moveTo>
                    <a:lnTo>
                      <a:pt x="156" y="0"/>
                    </a:lnTo>
                    <a:lnTo>
                      <a:pt x="138" y="65"/>
                    </a:lnTo>
                    <a:lnTo>
                      <a:pt x="0" y="66"/>
                    </a:lnTo>
                    <a:lnTo>
                      <a:pt x="15" y="0"/>
                    </a:lnTo>
                    <a:close/>
                  </a:path>
                </a:pathLst>
              </a:custGeom>
              <a:solidFill>
                <a:srgbClr val="808080"/>
              </a:solidFill>
              <a:ln w="1588">
                <a:solidFill>
                  <a:srgbClr val="E1E1E1"/>
                </a:solidFill>
                <a:round/>
                <a:headEnd/>
                <a:tailEnd/>
              </a:ln>
            </p:spPr>
            <p:txBody>
              <a:bodyPr/>
              <a:lstStyle/>
              <a:p>
                <a:endParaRPr lang="en-US" sz="1800" dirty="0"/>
              </a:p>
            </p:txBody>
          </p:sp>
          <p:sp>
            <p:nvSpPr>
              <p:cNvPr id="10362" name="Freeform 50"/>
              <p:cNvSpPr>
                <a:spLocks/>
              </p:cNvSpPr>
              <p:nvPr/>
            </p:nvSpPr>
            <p:spPr bwMode="auto">
              <a:xfrm>
                <a:off x="3030" y="2637"/>
                <a:ext cx="1644" cy="15"/>
              </a:xfrm>
              <a:custGeom>
                <a:avLst/>
                <a:gdLst>
                  <a:gd name="T0" fmla="*/ 411 w 3289"/>
                  <a:gd name="T1" fmla="*/ 0 h 29"/>
                  <a:gd name="T2" fmla="*/ 409 w 3289"/>
                  <a:gd name="T3" fmla="*/ 4 h 29"/>
                  <a:gd name="T4" fmla="*/ 1 w 3289"/>
                  <a:gd name="T5" fmla="*/ 4 h 29"/>
                  <a:gd name="T6" fmla="*/ 0 w 3289"/>
                  <a:gd name="T7" fmla="*/ 0 h 29"/>
                  <a:gd name="T8" fmla="*/ 411 w 3289"/>
                  <a:gd name="T9" fmla="*/ 0 h 29"/>
                  <a:gd name="T10" fmla="*/ 0 60000 65536"/>
                  <a:gd name="T11" fmla="*/ 0 60000 65536"/>
                  <a:gd name="T12" fmla="*/ 0 60000 65536"/>
                  <a:gd name="T13" fmla="*/ 0 60000 65536"/>
                  <a:gd name="T14" fmla="*/ 0 60000 65536"/>
                  <a:gd name="T15" fmla="*/ 0 w 3289"/>
                  <a:gd name="T16" fmla="*/ 0 h 29"/>
                  <a:gd name="T17" fmla="*/ 3289 w 3289"/>
                  <a:gd name="T18" fmla="*/ 29 h 29"/>
                </a:gdLst>
                <a:ahLst/>
                <a:cxnLst>
                  <a:cxn ang="T10">
                    <a:pos x="T0" y="T1"/>
                  </a:cxn>
                  <a:cxn ang="T11">
                    <a:pos x="T2" y="T3"/>
                  </a:cxn>
                  <a:cxn ang="T12">
                    <a:pos x="T4" y="T5"/>
                  </a:cxn>
                  <a:cxn ang="T13">
                    <a:pos x="T6" y="T7"/>
                  </a:cxn>
                  <a:cxn ang="T14">
                    <a:pos x="T8" y="T9"/>
                  </a:cxn>
                </a:cxnLst>
                <a:rect l="T15" t="T16" r="T17" b="T18"/>
                <a:pathLst>
                  <a:path w="3289" h="29">
                    <a:moveTo>
                      <a:pt x="3289" y="0"/>
                    </a:moveTo>
                    <a:lnTo>
                      <a:pt x="3279" y="29"/>
                    </a:lnTo>
                    <a:lnTo>
                      <a:pt x="15" y="25"/>
                    </a:lnTo>
                    <a:lnTo>
                      <a:pt x="0" y="0"/>
                    </a:lnTo>
                    <a:lnTo>
                      <a:pt x="3289" y="0"/>
                    </a:lnTo>
                    <a:close/>
                  </a:path>
                </a:pathLst>
              </a:custGeom>
              <a:blipFill dpi="0" rotWithShape="0">
                <a:blip r:embed="rId7" cstate="print"/>
                <a:srcRect/>
                <a:tile tx="0" ty="0" sx="100000" sy="100000" flip="none" algn="tl"/>
              </a:blipFill>
              <a:ln w="9525">
                <a:noFill/>
                <a:round/>
                <a:headEnd/>
                <a:tailEnd/>
              </a:ln>
            </p:spPr>
            <p:txBody>
              <a:bodyPr/>
              <a:lstStyle/>
              <a:p>
                <a:endParaRPr lang="en-US" sz="1800" dirty="0"/>
              </a:p>
            </p:txBody>
          </p:sp>
          <p:sp>
            <p:nvSpPr>
              <p:cNvPr id="10363" name="Line 51"/>
              <p:cNvSpPr>
                <a:spLocks noChangeShapeType="1"/>
              </p:cNvSpPr>
              <p:nvPr/>
            </p:nvSpPr>
            <p:spPr bwMode="auto">
              <a:xfrm>
                <a:off x="3025" y="2615"/>
                <a:ext cx="1652" cy="1"/>
              </a:xfrm>
              <a:prstGeom prst="line">
                <a:avLst/>
              </a:prstGeom>
              <a:noFill/>
              <a:ln w="15875">
                <a:solidFill>
                  <a:srgbClr val="FFFFFF"/>
                </a:solidFill>
                <a:round/>
                <a:headEnd/>
                <a:tailEnd/>
              </a:ln>
            </p:spPr>
            <p:txBody>
              <a:bodyPr/>
              <a:lstStyle/>
              <a:p>
                <a:endParaRPr lang="en-US" dirty="0"/>
              </a:p>
            </p:txBody>
          </p:sp>
          <p:sp>
            <p:nvSpPr>
              <p:cNvPr id="10364" name="Line 52"/>
              <p:cNvSpPr>
                <a:spLocks noChangeShapeType="1"/>
              </p:cNvSpPr>
              <p:nvPr/>
            </p:nvSpPr>
            <p:spPr bwMode="auto">
              <a:xfrm>
                <a:off x="3007" y="2630"/>
                <a:ext cx="1685" cy="1"/>
              </a:xfrm>
              <a:prstGeom prst="line">
                <a:avLst/>
              </a:prstGeom>
              <a:noFill/>
              <a:ln w="1588">
                <a:solidFill>
                  <a:srgbClr val="727272"/>
                </a:solidFill>
                <a:round/>
                <a:headEnd/>
                <a:tailEnd/>
              </a:ln>
            </p:spPr>
            <p:txBody>
              <a:bodyPr/>
              <a:lstStyle/>
              <a:p>
                <a:endParaRPr lang="en-US" dirty="0"/>
              </a:p>
            </p:txBody>
          </p:sp>
          <p:sp>
            <p:nvSpPr>
              <p:cNvPr id="10365" name="Line 53"/>
              <p:cNvSpPr>
                <a:spLocks noChangeShapeType="1"/>
              </p:cNvSpPr>
              <p:nvPr/>
            </p:nvSpPr>
            <p:spPr bwMode="auto">
              <a:xfrm>
                <a:off x="3085" y="2390"/>
                <a:ext cx="1533" cy="1"/>
              </a:xfrm>
              <a:prstGeom prst="line">
                <a:avLst/>
              </a:prstGeom>
              <a:noFill/>
              <a:ln w="15875">
                <a:solidFill>
                  <a:srgbClr val="727272"/>
                </a:solidFill>
                <a:round/>
                <a:headEnd/>
                <a:tailEnd/>
              </a:ln>
            </p:spPr>
            <p:txBody>
              <a:bodyPr/>
              <a:lstStyle/>
              <a:p>
                <a:endParaRPr lang="en-US" dirty="0"/>
              </a:p>
            </p:txBody>
          </p:sp>
        </p:grpSp>
      </p:grpSp>
      <p:sp>
        <p:nvSpPr>
          <p:cNvPr id="10253" name="Text Box 54"/>
          <p:cNvSpPr txBox="1">
            <a:spLocks noChangeArrowheads="1"/>
          </p:cNvSpPr>
          <p:nvPr/>
        </p:nvSpPr>
        <p:spPr bwMode="auto">
          <a:xfrm>
            <a:off x="6170613" y="5089525"/>
            <a:ext cx="1469505" cy="369332"/>
          </a:xfrm>
          <a:prstGeom prst="rect">
            <a:avLst/>
          </a:prstGeom>
          <a:noFill/>
          <a:ln w="9525">
            <a:noFill/>
            <a:miter lim="800000"/>
            <a:headEnd/>
            <a:tailEnd/>
          </a:ln>
        </p:spPr>
        <p:txBody>
          <a:bodyPr wrap="none">
            <a:spAutoFit/>
          </a:bodyPr>
          <a:lstStyle/>
          <a:p>
            <a:r>
              <a:rPr lang="en-US" sz="1800" dirty="0">
                <a:solidFill>
                  <a:schemeClr val="bg1"/>
                </a:solidFill>
              </a:rPr>
              <a:t>Target clients</a:t>
            </a:r>
          </a:p>
        </p:txBody>
      </p:sp>
      <p:grpSp>
        <p:nvGrpSpPr>
          <p:cNvPr id="7" name="Group 55"/>
          <p:cNvGrpSpPr>
            <a:grpSpLocks/>
          </p:cNvGrpSpPr>
          <p:nvPr/>
        </p:nvGrpSpPr>
        <p:grpSpPr bwMode="auto">
          <a:xfrm>
            <a:off x="6716713" y="3516313"/>
            <a:ext cx="557212" cy="647700"/>
            <a:chOff x="425" y="2507"/>
            <a:chExt cx="1200" cy="1220"/>
          </a:xfrm>
        </p:grpSpPr>
        <p:grpSp>
          <p:nvGrpSpPr>
            <p:cNvPr id="8" name="Group 56"/>
            <p:cNvGrpSpPr>
              <a:grpSpLocks/>
            </p:cNvGrpSpPr>
            <p:nvPr/>
          </p:nvGrpSpPr>
          <p:grpSpPr bwMode="auto">
            <a:xfrm>
              <a:off x="425" y="2507"/>
              <a:ext cx="1152" cy="889"/>
              <a:chOff x="336" y="1392"/>
              <a:chExt cx="1152" cy="889"/>
            </a:xfrm>
          </p:grpSpPr>
          <p:grpSp>
            <p:nvGrpSpPr>
              <p:cNvPr id="9" name="Group 57"/>
              <p:cNvGrpSpPr>
                <a:grpSpLocks/>
              </p:cNvGrpSpPr>
              <p:nvPr/>
            </p:nvGrpSpPr>
            <p:grpSpPr bwMode="auto">
              <a:xfrm>
                <a:off x="336" y="1392"/>
                <a:ext cx="1152" cy="889"/>
                <a:chOff x="3162" y="1728"/>
                <a:chExt cx="453" cy="457"/>
              </a:xfrm>
            </p:grpSpPr>
            <p:grpSp>
              <p:nvGrpSpPr>
                <p:cNvPr id="10" name="Group 58"/>
                <p:cNvGrpSpPr>
                  <a:grpSpLocks/>
                </p:cNvGrpSpPr>
                <p:nvPr/>
              </p:nvGrpSpPr>
              <p:grpSpPr bwMode="auto">
                <a:xfrm>
                  <a:off x="3162" y="1728"/>
                  <a:ext cx="453" cy="457"/>
                  <a:chOff x="3343" y="1338"/>
                  <a:chExt cx="973" cy="726"/>
                </a:xfrm>
              </p:grpSpPr>
              <p:sp>
                <p:nvSpPr>
                  <p:cNvPr id="10330" name="Rectangle 59"/>
                  <p:cNvSpPr>
                    <a:spLocks noChangeArrowheads="1"/>
                  </p:cNvSpPr>
                  <p:nvPr/>
                </p:nvSpPr>
                <p:spPr bwMode="auto">
                  <a:xfrm>
                    <a:off x="3567" y="1977"/>
                    <a:ext cx="557" cy="10"/>
                  </a:xfrm>
                  <a:prstGeom prst="rect">
                    <a:avLst/>
                  </a:prstGeom>
                  <a:blipFill dpi="0" rotWithShape="0">
                    <a:blip r:embed="rId4" cstate="print"/>
                    <a:srcRect/>
                    <a:tile tx="0" ty="0" sx="100000" sy="100000" flip="none" algn="tl"/>
                  </a:blipFill>
                  <a:ln w="9525">
                    <a:noFill/>
                    <a:miter lim="800000"/>
                    <a:headEnd/>
                    <a:tailEnd/>
                  </a:ln>
                </p:spPr>
                <p:txBody>
                  <a:bodyPr/>
                  <a:lstStyle/>
                  <a:p>
                    <a:endParaRPr lang="en-US" sz="1800" dirty="0"/>
                  </a:p>
                </p:txBody>
              </p:sp>
              <p:sp>
                <p:nvSpPr>
                  <p:cNvPr id="10331" name="Freeform 60"/>
                  <p:cNvSpPr>
                    <a:spLocks/>
                  </p:cNvSpPr>
                  <p:nvPr/>
                </p:nvSpPr>
                <p:spPr bwMode="auto">
                  <a:xfrm>
                    <a:off x="3641" y="1988"/>
                    <a:ext cx="414" cy="26"/>
                  </a:xfrm>
                  <a:custGeom>
                    <a:avLst/>
                    <a:gdLst>
                      <a:gd name="T0" fmla="*/ 13 w 827"/>
                      <a:gd name="T1" fmla="*/ 7 h 52"/>
                      <a:gd name="T2" fmla="*/ 0 w 827"/>
                      <a:gd name="T3" fmla="*/ 0 h 52"/>
                      <a:gd name="T4" fmla="*/ 104 w 827"/>
                      <a:gd name="T5" fmla="*/ 0 h 52"/>
                      <a:gd name="T6" fmla="*/ 90 w 827"/>
                      <a:gd name="T7" fmla="*/ 7 h 52"/>
                      <a:gd name="T8" fmla="*/ 13 w 827"/>
                      <a:gd name="T9" fmla="*/ 7 h 52"/>
                      <a:gd name="T10" fmla="*/ 0 60000 65536"/>
                      <a:gd name="T11" fmla="*/ 0 60000 65536"/>
                      <a:gd name="T12" fmla="*/ 0 60000 65536"/>
                      <a:gd name="T13" fmla="*/ 0 60000 65536"/>
                      <a:gd name="T14" fmla="*/ 0 60000 65536"/>
                      <a:gd name="T15" fmla="*/ 0 w 827"/>
                      <a:gd name="T16" fmla="*/ 0 h 52"/>
                      <a:gd name="T17" fmla="*/ 827 w 827"/>
                      <a:gd name="T18" fmla="*/ 52 h 52"/>
                    </a:gdLst>
                    <a:ahLst/>
                    <a:cxnLst>
                      <a:cxn ang="T10">
                        <a:pos x="T0" y="T1"/>
                      </a:cxn>
                      <a:cxn ang="T11">
                        <a:pos x="T2" y="T3"/>
                      </a:cxn>
                      <a:cxn ang="T12">
                        <a:pos x="T4" y="T5"/>
                      </a:cxn>
                      <a:cxn ang="T13">
                        <a:pos x="T6" y="T7"/>
                      </a:cxn>
                      <a:cxn ang="T14">
                        <a:pos x="T8" y="T9"/>
                      </a:cxn>
                    </a:cxnLst>
                    <a:rect l="T15" t="T16" r="T17" b="T18"/>
                    <a:pathLst>
                      <a:path w="827" h="52">
                        <a:moveTo>
                          <a:pt x="103" y="52"/>
                        </a:moveTo>
                        <a:lnTo>
                          <a:pt x="0" y="0"/>
                        </a:lnTo>
                        <a:lnTo>
                          <a:pt x="827" y="0"/>
                        </a:lnTo>
                        <a:lnTo>
                          <a:pt x="718" y="52"/>
                        </a:lnTo>
                        <a:lnTo>
                          <a:pt x="103" y="52"/>
                        </a:lnTo>
                        <a:close/>
                      </a:path>
                    </a:pathLst>
                  </a:custGeom>
                  <a:solidFill>
                    <a:srgbClr val="5F5F5F"/>
                  </a:solidFill>
                  <a:ln w="1588">
                    <a:solidFill>
                      <a:srgbClr val="727272"/>
                    </a:solidFill>
                    <a:round/>
                    <a:headEnd/>
                    <a:tailEnd/>
                  </a:ln>
                </p:spPr>
                <p:txBody>
                  <a:bodyPr/>
                  <a:lstStyle/>
                  <a:p>
                    <a:endParaRPr lang="en-US" sz="1800" dirty="0"/>
                  </a:p>
                </p:txBody>
              </p:sp>
              <p:sp>
                <p:nvSpPr>
                  <p:cNvPr id="10332" name="Freeform 61"/>
                  <p:cNvSpPr>
                    <a:spLocks/>
                  </p:cNvSpPr>
                  <p:nvPr/>
                </p:nvSpPr>
                <p:spPr bwMode="auto">
                  <a:xfrm>
                    <a:off x="3343" y="1338"/>
                    <a:ext cx="973" cy="637"/>
                  </a:xfrm>
                  <a:custGeom>
                    <a:avLst/>
                    <a:gdLst>
                      <a:gd name="T0" fmla="*/ 0 w 1948"/>
                      <a:gd name="T1" fmla="*/ 150 h 1274"/>
                      <a:gd name="T2" fmla="*/ 1 w 1948"/>
                      <a:gd name="T3" fmla="*/ 157 h 1274"/>
                      <a:gd name="T4" fmla="*/ 9 w 1948"/>
                      <a:gd name="T5" fmla="*/ 159 h 1274"/>
                      <a:gd name="T6" fmla="*/ 230 w 1948"/>
                      <a:gd name="T7" fmla="*/ 159 h 1274"/>
                      <a:gd name="T8" fmla="*/ 239 w 1948"/>
                      <a:gd name="T9" fmla="*/ 158 h 1274"/>
                      <a:gd name="T10" fmla="*/ 243 w 1948"/>
                      <a:gd name="T11" fmla="*/ 152 h 1274"/>
                      <a:gd name="T12" fmla="*/ 243 w 1948"/>
                      <a:gd name="T13" fmla="*/ 9 h 1274"/>
                      <a:gd name="T14" fmla="*/ 242 w 1948"/>
                      <a:gd name="T15" fmla="*/ 5 h 1274"/>
                      <a:gd name="T16" fmla="*/ 240 w 1948"/>
                      <a:gd name="T17" fmla="*/ 2 h 1274"/>
                      <a:gd name="T18" fmla="*/ 232 w 1948"/>
                      <a:gd name="T19" fmla="*/ 0 h 1274"/>
                      <a:gd name="T20" fmla="*/ 12 w 1948"/>
                      <a:gd name="T21" fmla="*/ 1 h 1274"/>
                      <a:gd name="T22" fmla="*/ 3 w 1948"/>
                      <a:gd name="T23" fmla="*/ 1 h 1274"/>
                      <a:gd name="T24" fmla="*/ 0 w 1948"/>
                      <a:gd name="T25" fmla="*/ 7 h 1274"/>
                      <a:gd name="T26" fmla="*/ 0 w 1948"/>
                      <a:gd name="T27" fmla="*/ 150 h 12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48"/>
                      <a:gd name="T43" fmla="*/ 0 h 1274"/>
                      <a:gd name="T44" fmla="*/ 1948 w 1948"/>
                      <a:gd name="T45" fmla="*/ 1274 h 12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48" h="1274">
                        <a:moveTo>
                          <a:pt x="0" y="1197"/>
                        </a:moveTo>
                        <a:lnTo>
                          <a:pt x="15" y="1253"/>
                        </a:lnTo>
                        <a:lnTo>
                          <a:pt x="79" y="1274"/>
                        </a:lnTo>
                        <a:lnTo>
                          <a:pt x="1841" y="1274"/>
                        </a:lnTo>
                        <a:lnTo>
                          <a:pt x="1916" y="1262"/>
                        </a:lnTo>
                        <a:lnTo>
                          <a:pt x="1948" y="1214"/>
                        </a:lnTo>
                        <a:lnTo>
                          <a:pt x="1948" y="70"/>
                        </a:lnTo>
                        <a:lnTo>
                          <a:pt x="1943" y="41"/>
                        </a:lnTo>
                        <a:lnTo>
                          <a:pt x="1928" y="17"/>
                        </a:lnTo>
                        <a:lnTo>
                          <a:pt x="1859" y="0"/>
                        </a:lnTo>
                        <a:lnTo>
                          <a:pt x="96" y="1"/>
                        </a:lnTo>
                        <a:lnTo>
                          <a:pt x="27" y="11"/>
                        </a:lnTo>
                        <a:lnTo>
                          <a:pt x="0" y="60"/>
                        </a:lnTo>
                        <a:lnTo>
                          <a:pt x="0" y="1197"/>
                        </a:lnTo>
                        <a:close/>
                      </a:path>
                    </a:pathLst>
                  </a:custGeom>
                  <a:solidFill>
                    <a:srgbClr val="C0C0C0"/>
                  </a:solidFill>
                  <a:ln w="1588">
                    <a:solidFill>
                      <a:srgbClr val="727272"/>
                    </a:solidFill>
                    <a:round/>
                    <a:headEnd/>
                    <a:tailEnd/>
                  </a:ln>
                </p:spPr>
                <p:txBody>
                  <a:bodyPr/>
                  <a:lstStyle/>
                  <a:p>
                    <a:endParaRPr lang="en-US" sz="1800" dirty="0"/>
                  </a:p>
                </p:txBody>
              </p:sp>
              <p:sp>
                <p:nvSpPr>
                  <p:cNvPr id="10333" name="Freeform 62"/>
                  <p:cNvSpPr>
                    <a:spLocks/>
                  </p:cNvSpPr>
                  <p:nvPr/>
                </p:nvSpPr>
                <p:spPr bwMode="auto">
                  <a:xfrm>
                    <a:off x="3359" y="1344"/>
                    <a:ext cx="940" cy="621"/>
                  </a:xfrm>
                  <a:custGeom>
                    <a:avLst/>
                    <a:gdLst>
                      <a:gd name="T0" fmla="*/ 1 w 1879"/>
                      <a:gd name="T1" fmla="*/ 146 h 1241"/>
                      <a:gd name="T2" fmla="*/ 2 w 1879"/>
                      <a:gd name="T3" fmla="*/ 153 h 1241"/>
                      <a:gd name="T4" fmla="*/ 10 w 1879"/>
                      <a:gd name="T5" fmla="*/ 156 h 1241"/>
                      <a:gd name="T6" fmla="*/ 222 w 1879"/>
                      <a:gd name="T7" fmla="*/ 156 h 1241"/>
                      <a:gd name="T8" fmla="*/ 231 w 1879"/>
                      <a:gd name="T9" fmla="*/ 154 h 1241"/>
                      <a:gd name="T10" fmla="*/ 235 w 1879"/>
                      <a:gd name="T11" fmla="*/ 148 h 1241"/>
                      <a:gd name="T12" fmla="*/ 235 w 1879"/>
                      <a:gd name="T13" fmla="*/ 9 h 1241"/>
                      <a:gd name="T14" fmla="*/ 233 w 1879"/>
                      <a:gd name="T15" fmla="*/ 3 h 1241"/>
                      <a:gd name="T16" fmla="*/ 225 w 1879"/>
                      <a:gd name="T17" fmla="*/ 0 h 1241"/>
                      <a:gd name="T18" fmla="*/ 12 w 1879"/>
                      <a:gd name="T19" fmla="*/ 0 h 1241"/>
                      <a:gd name="T20" fmla="*/ 4 w 1879"/>
                      <a:gd name="T21" fmla="*/ 2 h 1241"/>
                      <a:gd name="T22" fmla="*/ 0 w 1879"/>
                      <a:gd name="T23" fmla="*/ 9 h 1241"/>
                      <a:gd name="T24" fmla="*/ 1 w 1879"/>
                      <a:gd name="T25" fmla="*/ 146 h 12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79"/>
                      <a:gd name="T40" fmla="*/ 0 h 1241"/>
                      <a:gd name="T41" fmla="*/ 1879 w 1879"/>
                      <a:gd name="T42" fmla="*/ 1241 h 12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79" h="1241">
                        <a:moveTo>
                          <a:pt x="1" y="1165"/>
                        </a:moveTo>
                        <a:lnTo>
                          <a:pt x="16" y="1220"/>
                        </a:lnTo>
                        <a:lnTo>
                          <a:pt x="77" y="1241"/>
                        </a:lnTo>
                        <a:lnTo>
                          <a:pt x="1776" y="1241"/>
                        </a:lnTo>
                        <a:lnTo>
                          <a:pt x="1848" y="1230"/>
                        </a:lnTo>
                        <a:lnTo>
                          <a:pt x="1879" y="1182"/>
                        </a:lnTo>
                        <a:lnTo>
                          <a:pt x="1879" y="68"/>
                        </a:lnTo>
                        <a:lnTo>
                          <a:pt x="1859" y="17"/>
                        </a:lnTo>
                        <a:lnTo>
                          <a:pt x="1793" y="0"/>
                        </a:lnTo>
                        <a:lnTo>
                          <a:pt x="92" y="0"/>
                        </a:lnTo>
                        <a:lnTo>
                          <a:pt x="27" y="15"/>
                        </a:lnTo>
                        <a:lnTo>
                          <a:pt x="0" y="66"/>
                        </a:lnTo>
                        <a:lnTo>
                          <a:pt x="1" y="1165"/>
                        </a:lnTo>
                        <a:close/>
                      </a:path>
                    </a:pathLst>
                  </a:custGeom>
                  <a:solidFill>
                    <a:srgbClr val="808080"/>
                  </a:solidFill>
                  <a:ln w="1588">
                    <a:solidFill>
                      <a:srgbClr val="727272"/>
                    </a:solidFill>
                    <a:round/>
                    <a:headEnd/>
                    <a:tailEnd/>
                  </a:ln>
                </p:spPr>
                <p:txBody>
                  <a:bodyPr/>
                  <a:lstStyle/>
                  <a:p>
                    <a:endParaRPr lang="en-US" sz="1800" dirty="0"/>
                  </a:p>
                </p:txBody>
              </p:sp>
              <p:sp>
                <p:nvSpPr>
                  <p:cNvPr id="10334" name="Freeform 63"/>
                  <p:cNvSpPr>
                    <a:spLocks/>
                  </p:cNvSpPr>
                  <p:nvPr/>
                </p:nvSpPr>
                <p:spPr bwMode="auto">
                  <a:xfrm>
                    <a:off x="4139" y="1426"/>
                    <a:ext cx="49" cy="444"/>
                  </a:xfrm>
                  <a:custGeom>
                    <a:avLst/>
                    <a:gdLst>
                      <a:gd name="T0" fmla="*/ 12 w 99"/>
                      <a:gd name="T1" fmla="*/ 5 h 888"/>
                      <a:gd name="T2" fmla="*/ 7 w 99"/>
                      <a:gd name="T3" fmla="*/ 0 h 888"/>
                      <a:gd name="T4" fmla="*/ 0 w 99"/>
                      <a:gd name="T5" fmla="*/ 7 h 888"/>
                      <a:gd name="T6" fmla="*/ 5 w 99"/>
                      <a:gd name="T7" fmla="*/ 11 h 888"/>
                      <a:gd name="T8" fmla="*/ 5 w 99"/>
                      <a:gd name="T9" fmla="*/ 106 h 888"/>
                      <a:gd name="T10" fmla="*/ 12 w 99"/>
                      <a:gd name="T11" fmla="*/ 111 h 888"/>
                      <a:gd name="T12" fmla="*/ 12 w 99"/>
                      <a:gd name="T13" fmla="*/ 5 h 888"/>
                      <a:gd name="T14" fmla="*/ 0 60000 65536"/>
                      <a:gd name="T15" fmla="*/ 0 60000 65536"/>
                      <a:gd name="T16" fmla="*/ 0 60000 65536"/>
                      <a:gd name="T17" fmla="*/ 0 60000 65536"/>
                      <a:gd name="T18" fmla="*/ 0 60000 65536"/>
                      <a:gd name="T19" fmla="*/ 0 60000 65536"/>
                      <a:gd name="T20" fmla="*/ 0 60000 65536"/>
                      <a:gd name="T21" fmla="*/ 0 w 99"/>
                      <a:gd name="T22" fmla="*/ 0 h 888"/>
                      <a:gd name="T23" fmla="*/ 99 w 99"/>
                      <a:gd name="T24" fmla="*/ 888 h 8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 h="888">
                        <a:moveTo>
                          <a:pt x="98" y="35"/>
                        </a:moveTo>
                        <a:lnTo>
                          <a:pt x="57" y="0"/>
                        </a:lnTo>
                        <a:lnTo>
                          <a:pt x="0" y="51"/>
                        </a:lnTo>
                        <a:lnTo>
                          <a:pt x="44" y="84"/>
                        </a:lnTo>
                        <a:lnTo>
                          <a:pt x="44" y="843"/>
                        </a:lnTo>
                        <a:lnTo>
                          <a:pt x="99" y="888"/>
                        </a:lnTo>
                        <a:lnTo>
                          <a:pt x="98" y="35"/>
                        </a:lnTo>
                        <a:close/>
                      </a:path>
                    </a:pathLst>
                  </a:custGeom>
                  <a:solidFill>
                    <a:srgbClr val="C0C0C0"/>
                  </a:solidFill>
                  <a:ln w="9525">
                    <a:noFill/>
                    <a:round/>
                    <a:headEnd/>
                    <a:tailEnd/>
                  </a:ln>
                </p:spPr>
                <p:txBody>
                  <a:bodyPr/>
                  <a:lstStyle/>
                  <a:p>
                    <a:endParaRPr lang="en-US" sz="1800" dirty="0"/>
                  </a:p>
                </p:txBody>
              </p:sp>
              <p:sp>
                <p:nvSpPr>
                  <p:cNvPr id="10335" name="Freeform 64"/>
                  <p:cNvSpPr>
                    <a:spLocks/>
                  </p:cNvSpPr>
                  <p:nvPr/>
                </p:nvSpPr>
                <p:spPr bwMode="auto">
                  <a:xfrm>
                    <a:off x="3472" y="1426"/>
                    <a:ext cx="49" cy="460"/>
                  </a:xfrm>
                  <a:custGeom>
                    <a:avLst/>
                    <a:gdLst>
                      <a:gd name="T0" fmla="*/ 0 w 99"/>
                      <a:gd name="T1" fmla="*/ 111 h 920"/>
                      <a:gd name="T2" fmla="*/ 5 w 99"/>
                      <a:gd name="T3" fmla="*/ 115 h 920"/>
                      <a:gd name="T4" fmla="*/ 12 w 99"/>
                      <a:gd name="T5" fmla="*/ 109 h 920"/>
                      <a:gd name="T6" fmla="*/ 7 w 99"/>
                      <a:gd name="T7" fmla="*/ 105 h 920"/>
                      <a:gd name="T8" fmla="*/ 7 w 99"/>
                      <a:gd name="T9" fmla="*/ 57 h 920"/>
                      <a:gd name="T10" fmla="*/ 6 w 99"/>
                      <a:gd name="T11" fmla="*/ 11 h 920"/>
                      <a:gd name="T12" fmla="*/ 12 w 99"/>
                      <a:gd name="T13" fmla="*/ 7 h 920"/>
                      <a:gd name="T14" fmla="*/ 5 w 99"/>
                      <a:gd name="T15" fmla="*/ 0 h 920"/>
                      <a:gd name="T16" fmla="*/ 0 w 99"/>
                      <a:gd name="T17" fmla="*/ 5 h 920"/>
                      <a:gd name="T18" fmla="*/ 0 w 99"/>
                      <a:gd name="T19" fmla="*/ 5 h 920"/>
                      <a:gd name="T20" fmla="*/ 0 w 99"/>
                      <a:gd name="T21" fmla="*/ 111 h 920"/>
                      <a:gd name="T22" fmla="*/ 0 w 99"/>
                      <a:gd name="T23" fmla="*/ 111 h 9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9"/>
                      <a:gd name="T37" fmla="*/ 0 h 920"/>
                      <a:gd name="T38" fmla="*/ 99 w 99"/>
                      <a:gd name="T39" fmla="*/ 920 h 9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9" h="920">
                        <a:moveTo>
                          <a:pt x="0" y="887"/>
                        </a:moveTo>
                        <a:lnTo>
                          <a:pt x="42" y="920"/>
                        </a:lnTo>
                        <a:lnTo>
                          <a:pt x="99" y="870"/>
                        </a:lnTo>
                        <a:lnTo>
                          <a:pt x="56" y="838"/>
                        </a:lnTo>
                        <a:lnTo>
                          <a:pt x="56" y="456"/>
                        </a:lnTo>
                        <a:lnTo>
                          <a:pt x="54" y="81"/>
                        </a:lnTo>
                        <a:lnTo>
                          <a:pt x="98" y="49"/>
                        </a:lnTo>
                        <a:lnTo>
                          <a:pt x="44" y="0"/>
                        </a:lnTo>
                        <a:lnTo>
                          <a:pt x="0" y="34"/>
                        </a:lnTo>
                        <a:lnTo>
                          <a:pt x="0" y="33"/>
                        </a:lnTo>
                        <a:lnTo>
                          <a:pt x="0" y="888"/>
                        </a:lnTo>
                        <a:lnTo>
                          <a:pt x="0" y="887"/>
                        </a:lnTo>
                        <a:close/>
                      </a:path>
                    </a:pathLst>
                  </a:custGeom>
                  <a:solidFill>
                    <a:srgbClr val="5F5F5F"/>
                  </a:solidFill>
                  <a:ln w="9525">
                    <a:noFill/>
                    <a:round/>
                    <a:headEnd/>
                    <a:tailEnd/>
                  </a:ln>
                </p:spPr>
                <p:txBody>
                  <a:bodyPr/>
                  <a:lstStyle/>
                  <a:p>
                    <a:endParaRPr lang="en-US" sz="1800" dirty="0"/>
                  </a:p>
                </p:txBody>
              </p:sp>
              <p:sp>
                <p:nvSpPr>
                  <p:cNvPr id="10336" name="Freeform 65"/>
                  <p:cNvSpPr>
                    <a:spLocks/>
                  </p:cNvSpPr>
                  <p:nvPr/>
                </p:nvSpPr>
                <p:spPr bwMode="auto">
                  <a:xfrm>
                    <a:off x="3494" y="1426"/>
                    <a:ext cx="673" cy="26"/>
                  </a:xfrm>
                  <a:custGeom>
                    <a:avLst/>
                    <a:gdLst>
                      <a:gd name="T0" fmla="*/ 0 w 1347"/>
                      <a:gd name="T1" fmla="*/ 0 h 51"/>
                      <a:gd name="T2" fmla="*/ 6 w 1347"/>
                      <a:gd name="T3" fmla="*/ 7 h 51"/>
                      <a:gd name="T4" fmla="*/ 161 w 1347"/>
                      <a:gd name="T5" fmla="*/ 7 h 51"/>
                      <a:gd name="T6" fmla="*/ 168 w 1347"/>
                      <a:gd name="T7" fmla="*/ 0 h 51"/>
                      <a:gd name="T8" fmla="*/ 0 w 1347"/>
                      <a:gd name="T9" fmla="*/ 0 h 51"/>
                      <a:gd name="T10" fmla="*/ 0 60000 65536"/>
                      <a:gd name="T11" fmla="*/ 0 60000 65536"/>
                      <a:gd name="T12" fmla="*/ 0 60000 65536"/>
                      <a:gd name="T13" fmla="*/ 0 60000 65536"/>
                      <a:gd name="T14" fmla="*/ 0 60000 65536"/>
                      <a:gd name="T15" fmla="*/ 0 w 1347"/>
                      <a:gd name="T16" fmla="*/ 0 h 51"/>
                      <a:gd name="T17" fmla="*/ 1347 w 1347"/>
                      <a:gd name="T18" fmla="*/ 51 h 51"/>
                    </a:gdLst>
                    <a:ahLst/>
                    <a:cxnLst>
                      <a:cxn ang="T10">
                        <a:pos x="T0" y="T1"/>
                      </a:cxn>
                      <a:cxn ang="T11">
                        <a:pos x="T2" y="T3"/>
                      </a:cxn>
                      <a:cxn ang="T12">
                        <a:pos x="T4" y="T5"/>
                      </a:cxn>
                      <a:cxn ang="T13">
                        <a:pos x="T6" y="T7"/>
                      </a:cxn>
                      <a:cxn ang="T14">
                        <a:pos x="T8" y="T9"/>
                      </a:cxn>
                    </a:cxnLst>
                    <a:rect l="T15" t="T16" r="T17" b="T18"/>
                    <a:pathLst>
                      <a:path w="1347" h="51">
                        <a:moveTo>
                          <a:pt x="0" y="0"/>
                        </a:moveTo>
                        <a:lnTo>
                          <a:pt x="54" y="49"/>
                        </a:lnTo>
                        <a:lnTo>
                          <a:pt x="1290" y="51"/>
                        </a:lnTo>
                        <a:lnTo>
                          <a:pt x="1347" y="0"/>
                        </a:lnTo>
                        <a:lnTo>
                          <a:pt x="0" y="0"/>
                        </a:lnTo>
                        <a:close/>
                      </a:path>
                    </a:pathLst>
                  </a:custGeom>
                  <a:solidFill>
                    <a:srgbClr val="5F5F5F"/>
                  </a:solidFill>
                  <a:ln w="9525">
                    <a:noFill/>
                    <a:round/>
                    <a:headEnd/>
                    <a:tailEnd/>
                  </a:ln>
                </p:spPr>
                <p:txBody>
                  <a:bodyPr/>
                  <a:lstStyle/>
                  <a:p>
                    <a:endParaRPr lang="en-US" sz="1800" dirty="0"/>
                  </a:p>
                </p:txBody>
              </p:sp>
              <p:sp>
                <p:nvSpPr>
                  <p:cNvPr id="10337" name="Freeform 66"/>
                  <p:cNvSpPr>
                    <a:spLocks/>
                  </p:cNvSpPr>
                  <p:nvPr/>
                </p:nvSpPr>
                <p:spPr bwMode="auto">
                  <a:xfrm>
                    <a:off x="3493" y="1848"/>
                    <a:ext cx="695" cy="38"/>
                  </a:xfrm>
                  <a:custGeom>
                    <a:avLst/>
                    <a:gdLst>
                      <a:gd name="T0" fmla="*/ 168 w 1391"/>
                      <a:gd name="T1" fmla="*/ 9 h 77"/>
                      <a:gd name="T2" fmla="*/ 173 w 1391"/>
                      <a:gd name="T3" fmla="*/ 5 h 77"/>
                      <a:gd name="T4" fmla="*/ 167 w 1391"/>
                      <a:gd name="T5" fmla="*/ 0 h 77"/>
                      <a:gd name="T6" fmla="*/ 161 w 1391"/>
                      <a:gd name="T7" fmla="*/ 3 h 77"/>
                      <a:gd name="T8" fmla="*/ 7 w 1391"/>
                      <a:gd name="T9" fmla="*/ 3 h 77"/>
                      <a:gd name="T10" fmla="*/ 0 w 1391"/>
                      <a:gd name="T11" fmla="*/ 9 h 77"/>
                      <a:gd name="T12" fmla="*/ 168 w 1391"/>
                      <a:gd name="T13" fmla="*/ 9 h 77"/>
                      <a:gd name="T14" fmla="*/ 0 60000 65536"/>
                      <a:gd name="T15" fmla="*/ 0 60000 65536"/>
                      <a:gd name="T16" fmla="*/ 0 60000 65536"/>
                      <a:gd name="T17" fmla="*/ 0 60000 65536"/>
                      <a:gd name="T18" fmla="*/ 0 60000 65536"/>
                      <a:gd name="T19" fmla="*/ 0 60000 65536"/>
                      <a:gd name="T20" fmla="*/ 0 60000 65536"/>
                      <a:gd name="T21" fmla="*/ 0 w 1391"/>
                      <a:gd name="T22" fmla="*/ 0 h 77"/>
                      <a:gd name="T23" fmla="*/ 1391 w 1391"/>
                      <a:gd name="T24" fmla="*/ 77 h 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91" h="77">
                        <a:moveTo>
                          <a:pt x="1348" y="77"/>
                        </a:moveTo>
                        <a:lnTo>
                          <a:pt x="1391" y="45"/>
                        </a:lnTo>
                        <a:lnTo>
                          <a:pt x="1336" y="0"/>
                        </a:lnTo>
                        <a:lnTo>
                          <a:pt x="1294" y="29"/>
                        </a:lnTo>
                        <a:lnTo>
                          <a:pt x="57" y="27"/>
                        </a:lnTo>
                        <a:lnTo>
                          <a:pt x="0" y="77"/>
                        </a:lnTo>
                        <a:lnTo>
                          <a:pt x="1348" y="77"/>
                        </a:lnTo>
                        <a:close/>
                      </a:path>
                    </a:pathLst>
                  </a:custGeom>
                  <a:blipFill dpi="0" rotWithShape="0">
                    <a:blip r:embed="rId5" cstate="print"/>
                    <a:srcRect/>
                    <a:tile tx="0" ty="0" sx="100000" sy="100000" flip="none" algn="tl"/>
                  </a:blipFill>
                  <a:ln w="9525">
                    <a:noFill/>
                    <a:round/>
                    <a:headEnd/>
                    <a:tailEnd/>
                  </a:ln>
                </p:spPr>
                <p:txBody>
                  <a:bodyPr/>
                  <a:lstStyle/>
                  <a:p>
                    <a:endParaRPr lang="en-US" sz="1800" dirty="0"/>
                  </a:p>
                </p:txBody>
              </p:sp>
              <p:sp>
                <p:nvSpPr>
                  <p:cNvPr id="10338" name="Rectangle 67"/>
                  <p:cNvSpPr>
                    <a:spLocks noChangeArrowheads="1"/>
                  </p:cNvSpPr>
                  <p:nvPr/>
                </p:nvSpPr>
                <p:spPr bwMode="auto">
                  <a:xfrm>
                    <a:off x="4167" y="1932"/>
                    <a:ext cx="23" cy="11"/>
                  </a:xfrm>
                  <a:prstGeom prst="rect">
                    <a:avLst/>
                  </a:prstGeom>
                  <a:solidFill>
                    <a:srgbClr val="42FFC7"/>
                  </a:solidFill>
                  <a:ln w="1588">
                    <a:solidFill>
                      <a:srgbClr val="008280"/>
                    </a:solidFill>
                    <a:miter lim="800000"/>
                    <a:headEnd/>
                    <a:tailEnd/>
                  </a:ln>
                </p:spPr>
                <p:txBody>
                  <a:bodyPr/>
                  <a:lstStyle/>
                  <a:p>
                    <a:endParaRPr lang="en-US" sz="1800" dirty="0"/>
                  </a:p>
                </p:txBody>
              </p:sp>
              <p:sp>
                <p:nvSpPr>
                  <p:cNvPr id="10339" name="Freeform 68"/>
                  <p:cNvSpPr>
                    <a:spLocks/>
                  </p:cNvSpPr>
                  <p:nvPr/>
                </p:nvSpPr>
                <p:spPr bwMode="auto">
                  <a:xfrm>
                    <a:off x="3499" y="1449"/>
                    <a:ext cx="661" cy="413"/>
                  </a:xfrm>
                  <a:custGeom>
                    <a:avLst/>
                    <a:gdLst>
                      <a:gd name="T0" fmla="*/ 0 w 1320"/>
                      <a:gd name="T1" fmla="*/ 97 h 824"/>
                      <a:gd name="T2" fmla="*/ 2 w 1320"/>
                      <a:gd name="T3" fmla="*/ 102 h 824"/>
                      <a:gd name="T4" fmla="*/ 7 w 1320"/>
                      <a:gd name="T5" fmla="*/ 104 h 824"/>
                      <a:gd name="T6" fmla="*/ 157 w 1320"/>
                      <a:gd name="T7" fmla="*/ 104 h 824"/>
                      <a:gd name="T8" fmla="*/ 163 w 1320"/>
                      <a:gd name="T9" fmla="*/ 103 h 824"/>
                      <a:gd name="T10" fmla="*/ 166 w 1320"/>
                      <a:gd name="T11" fmla="*/ 99 h 824"/>
                      <a:gd name="T12" fmla="*/ 166 w 1320"/>
                      <a:gd name="T13" fmla="*/ 6 h 824"/>
                      <a:gd name="T14" fmla="*/ 164 w 1320"/>
                      <a:gd name="T15" fmla="*/ 2 h 824"/>
                      <a:gd name="T16" fmla="*/ 158 w 1320"/>
                      <a:gd name="T17" fmla="*/ 0 h 824"/>
                      <a:gd name="T18" fmla="*/ 9 w 1320"/>
                      <a:gd name="T19" fmla="*/ 0 h 824"/>
                      <a:gd name="T20" fmla="*/ 3 w 1320"/>
                      <a:gd name="T21" fmla="*/ 1 h 824"/>
                      <a:gd name="T22" fmla="*/ 1 w 1320"/>
                      <a:gd name="T23" fmla="*/ 5 h 824"/>
                      <a:gd name="T24" fmla="*/ 0 w 1320"/>
                      <a:gd name="T25" fmla="*/ 97 h 8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20"/>
                      <a:gd name="T40" fmla="*/ 0 h 824"/>
                      <a:gd name="T41" fmla="*/ 1320 w 1320"/>
                      <a:gd name="T42" fmla="*/ 824 h 8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20" h="824">
                        <a:moveTo>
                          <a:pt x="0" y="775"/>
                        </a:moveTo>
                        <a:lnTo>
                          <a:pt x="10" y="810"/>
                        </a:lnTo>
                        <a:lnTo>
                          <a:pt x="54" y="824"/>
                        </a:lnTo>
                        <a:lnTo>
                          <a:pt x="1248" y="824"/>
                        </a:lnTo>
                        <a:lnTo>
                          <a:pt x="1298" y="817"/>
                        </a:lnTo>
                        <a:lnTo>
                          <a:pt x="1320" y="785"/>
                        </a:lnTo>
                        <a:lnTo>
                          <a:pt x="1320" y="45"/>
                        </a:lnTo>
                        <a:lnTo>
                          <a:pt x="1305" y="13"/>
                        </a:lnTo>
                        <a:lnTo>
                          <a:pt x="1260" y="0"/>
                        </a:lnTo>
                        <a:lnTo>
                          <a:pt x="65" y="0"/>
                        </a:lnTo>
                        <a:lnTo>
                          <a:pt x="20" y="8"/>
                        </a:lnTo>
                        <a:lnTo>
                          <a:pt x="2" y="40"/>
                        </a:lnTo>
                        <a:lnTo>
                          <a:pt x="0" y="775"/>
                        </a:lnTo>
                        <a:close/>
                      </a:path>
                    </a:pathLst>
                  </a:custGeom>
                  <a:solidFill>
                    <a:srgbClr val="404040"/>
                  </a:solidFill>
                  <a:ln w="9525">
                    <a:noFill/>
                    <a:round/>
                    <a:headEnd/>
                    <a:tailEnd/>
                  </a:ln>
                </p:spPr>
                <p:txBody>
                  <a:bodyPr/>
                  <a:lstStyle/>
                  <a:p>
                    <a:endParaRPr lang="en-US" sz="1800" dirty="0"/>
                  </a:p>
                </p:txBody>
              </p:sp>
              <p:sp>
                <p:nvSpPr>
                  <p:cNvPr id="10340" name="Rectangle 69"/>
                  <p:cNvSpPr>
                    <a:spLocks noChangeArrowheads="1"/>
                  </p:cNvSpPr>
                  <p:nvPr/>
                </p:nvSpPr>
                <p:spPr bwMode="auto">
                  <a:xfrm>
                    <a:off x="3702" y="2012"/>
                    <a:ext cx="309" cy="14"/>
                  </a:xfrm>
                  <a:prstGeom prst="rect">
                    <a:avLst/>
                  </a:prstGeom>
                  <a:solidFill>
                    <a:srgbClr val="727272"/>
                  </a:solidFill>
                  <a:ln w="1588">
                    <a:solidFill>
                      <a:srgbClr val="727272"/>
                    </a:solidFill>
                    <a:miter lim="800000"/>
                    <a:headEnd/>
                    <a:tailEnd/>
                  </a:ln>
                </p:spPr>
                <p:txBody>
                  <a:bodyPr/>
                  <a:lstStyle/>
                  <a:p>
                    <a:endParaRPr lang="en-US" sz="1800" dirty="0"/>
                  </a:p>
                </p:txBody>
              </p:sp>
              <p:sp>
                <p:nvSpPr>
                  <p:cNvPr id="10341" name="Rectangle 70"/>
                  <p:cNvSpPr>
                    <a:spLocks noChangeArrowheads="1"/>
                  </p:cNvSpPr>
                  <p:nvPr/>
                </p:nvSpPr>
                <p:spPr bwMode="auto">
                  <a:xfrm>
                    <a:off x="3546" y="2026"/>
                    <a:ext cx="615" cy="38"/>
                  </a:xfrm>
                  <a:prstGeom prst="rect">
                    <a:avLst/>
                  </a:prstGeom>
                  <a:solidFill>
                    <a:srgbClr val="808080"/>
                  </a:solidFill>
                  <a:ln w="1588">
                    <a:solidFill>
                      <a:srgbClr val="D2D2D2"/>
                    </a:solidFill>
                    <a:miter lim="800000"/>
                    <a:headEnd/>
                    <a:tailEnd/>
                  </a:ln>
                </p:spPr>
                <p:txBody>
                  <a:bodyPr/>
                  <a:lstStyle/>
                  <a:p>
                    <a:endParaRPr lang="en-US" sz="1800" dirty="0"/>
                  </a:p>
                </p:txBody>
              </p:sp>
            </p:grpSp>
            <p:sp>
              <p:nvSpPr>
                <p:cNvPr id="10329" name="Rectangle 71"/>
                <p:cNvSpPr>
                  <a:spLocks noChangeArrowheads="1"/>
                </p:cNvSpPr>
                <p:nvPr/>
              </p:nvSpPr>
              <p:spPr bwMode="auto">
                <a:xfrm>
                  <a:off x="3232" y="1794"/>
                  <a:ext cx="310" cy="266"/>
                </a:xfrm>
                <a:prstGeom prst="rect">
                  <a:avLst/>
                </a:prstGeom>
                <a:solidFill>
                  <a:schemeClr val="bg1"/>
                </a:solidFill>
                <a:ln w="3175">
                  <a:solidFill>
                    <a:schemeClr val="bg1"/>
                  </a:solidFill>
                  <a:miter lim="800000"/>
                  <a:headEnd type="none" w="sm" len="sm"/>
                  <a:tailEnd type="none" w="sm" len="sm"/>
                </a:ln>
              </p:spPr>
              <p:txBody>
                <a:bodyPr wrap="none" anchor="ctr"/>
                <a:lstStyle/>
                <a:p>
                  <a:endParaRPr lang="en-US" sz="1800" dirty="0"/>
                </a:p>
              </p:txBody>
            </p:sp>
          </p:grpSp>
          <p:sp>
            <p:nvSpPr>
              <p:cNvPr id="10327" name="Text Box 72"/>
              <p:cNvSpPr txBox="1">
                <a:spLocks noChangeArrowheads="1"/>
              </p:cNvSpPr>
              <p:nvPr/>
            </p:nvSpPr>
            <p:spPr bwMode="auto">
              <a:xfrm>
                <a:off x="521" y="1547"/>
                <a:ext cx="820" cy="634"/>
              </a:xfrm>
              <a:prstGeom prst="rect">
                <a:avLst/>
              </a:prstGeom>
              <a:noFill/>
              <a:ln w="12700">
                <a:noFill/>
                <a:miter lim="800000"/>
                <a:headEnd type="none" w="sm" len="sm"/>
                <a:tailEnd type="none" w="sm" len="sm"/>
              </a:ln>
            </p:spPr>
            <p:txBody>
              <a:bodyPr>
                <a:spAutoFit/>
              </a:bodyPr>
              <a:lstStyle/>
              <a:p>
                <a:pPr>
                  <a:spcBef>
                    <a:spcPct val="50000"/>
                  </a:spcBef>
                </a:pPr>
                <a:endParaRPr lang="en-AU" b="1" dirty="0"/>
              </a:p>
            </p:txBody>
          </p:sp>
        </p:grpSp>
        <p:grpSp>
          <p:nvGrpSpPr>
            <p:cNvPr id="11" name="Group 73"/>
            <p:cNvGrpSpPr>
              <a:grpSpLocks/>
            </p:cNvGrpSpPr>
            <p:nvPr/>
          </p:nvGrpSpPr>
          <p:grpSpPr bwMode="auto">
            <a:xfrm>
              <a:off x="425" y="3446"/>
              <a:ext cx="1200" cy="281"/>
              <a:chOff x="3004" y="2389"/>
              <a:chExt cx="1692" cy="277"/>
            </a:xfrm>
          </p:grpSpPr>
          <p:sp>
            <p:nvSpPr>
              <p:cNvPr id="10304" name="Freeform 74"/>
              <p:cNvSpPr>
                <a:spLocks/>
              </p:cNvSpPr>
              <p:nvPr/>
            </p:nvSpPr>
            <p:spPr bwMode="auto">
              <a:xfrm>
                <a:off x="3004" y="2389"/>
                <a:ext cx="1692" cy="277"/>
              </a:xfrm>
              <a:custGeom>
                <a:avLst/>
                <a:gdLst>
                  <a:gd name="T0" fmla="*/ 404 w 3384"/>
                  <a:gd name="T1" fmla="*/ 0 h 555"/>
                  <a:gd name="T2" fmla="*/ 423 w 3384"/>
                  <a:gd name="T3" fmla="*/ 52 h 555"/>
                  <a:gd name="T4" fmla="*/ 423 w 3384"/>
                  <a:gd name="T5" fmla="*/ 60 h 555"/>
                  <a:gd name="T6" fmla="*/ 420 w 3384"/>
                  <a:gd name="T7" fmla="*/ 69 h 555"/>
                  <a:gd name="T8" fmla="*/ 10 w 3384"/>
                  <a:gd name="T9" fmla="*/ 69 h 555"/>
                  <a:gd name="T10" fmla="*/ 2 w 3384"/>
                  <a:gd name="T11" fmla="*/ 64 h 555"/>
                  <a:gd name="T12" fmla="*/ 0 w 3384"/>
                  <a:gd name="T13" fmla="*/ 60 h 555"/>
                  <a:gd name="T14" fmla="*/ 1 w 3384"/>
                  <a:gd name="T15" fmla="*/ 52 h 555"/>
                  <a:gd name="T16" fmla="*/ 20 w 3384"/>
                  <a:gd name="T17" fmla="*/ 0 h 555"/>
                  <a:gd name="T18" fmla="*/ 404 w 3384"/>
                  <a:gd name="T19" fmla="*/ 0 h 5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84"/>
                  <a:gd name="T31" fmla="*/ 0 h 555"/>
                  <a:gd name="T32" fmla="*/ 3384 w 3384"/>
                  <a:gd name="T33" fmla="*/ 555 h 5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84" h="555">
                    <a:moveTo>
                      <a:pt x="3228" y="0"/>
                    </a:moveTo>
                    <a:lnTo>
                      <a:pt x="3384" y="421"/>
                    </a:lnTo>
                    <a:lnTo>
                      <a:pt x="3379" y="484"/>
                    </a:lnTo>
                    <a:lnTo>
                      <a:pt x="3357" y="555"/>
                    </a:lnTo>
                    <a:lnTo>
                      <a:pt x="78" y="555"/>
                    </a:lnTo>
                    <a:lnTo>
                      <a:pt x="12" y="517"/>
                    </a:lnTo>
                    <a:lnTo>
                      <a:pt x="0" y="487"/>
                    </a:lnTo>
                    <a:lnTo>
                      <a:pt x="2" y="421"/>
                    </a:lnTo>
                    <a:lnTo>
                      <a:pt x="156" y="0"/>
                    </a:lnTo>
                    <a:lnTo>
                      <a:pt x="3228" y="0"/>
                    </a:lnTo>
                    <a:close/>
                  </a:path>
                </a:pathLst>
              </a:custGeom>
              <a:solidFill>
                <a:srgbClr val="C0C0C0"/>
              </a:solidFill>
              <a:ln w="1588">
                <a:solidFill>
                  <a:srgbClr val="727272"/>
                </a:solidFill>
                <a:round/>
                <a:headEnd/>
                <a:tailEnd/>
              </a:ln>
            </p:spPr>
            <p:txBody>
              <a:bodyPr/>
              <a:lstStyle/>
              <a:p>
                <a:endParaRPr lang="en-US" sz="1800" dirty="0"/>
              </a:p>
            </p:txBody>
          </p:sp>
          <p:sp>
            <p:nvSpPr>
              <p:cNvPr id="10305" name="Freeform 75"/>
              <p:cNvSpPr>
                <a:spLocks/>
              </p:cNvSpPr>
              <p:nvPr/>
            </p:nvSpPr>
            <p:spPr bwMode="auto">
              <a:xfrm>
                <a:off x="3025" y="2615"/>
                <a:ext cx="1652" cy="15"/>
              </a:xfrm>
              <a:custGeom>
                <a:avLst/>
                <a:gdLst>
                  <a:gd name="T0" fmla="*/ 413 w 3305"/>
                  <a:gd name="T1" fmla="*/ 0 h 31"/>
                  <a:gd name="T2" fmla="*/ 412 w 3305"/>
                  <a:gd name="T3" fmla="*/ 3 h 31"/>
                  <a:gd name="T4" fmla="*/ 0 w 3305"/>
                  <a:gd name="T5" fmla="*/ 3 h 31"/>
                  <a:gd name="T6" fmla="*/ 0 w 3305"/>
                  <a:gd name="T7" fmla="*/ 0 h 31"/>
                  <a:gd name="T8" fmla="*/ 413 w 3305"/>
                  <a:gd name="T9" fmla="*/ 0 h 31"/>
                  <a:gd name="T10" fmla="*/ 0 60000 65536"/>
                  <a:gd name="T11" fmla="*/ 0 60000 65536"/>
                  <a:gd name="T12" fmla="*/ 0 60000 65536"/>
                  <a:gd name="T13" fmla="*/ 0 60000 65536"/>
                  <a:gd name="T14" fmla="*/ 0 60000 65536"/>
                  <a:gd name="T15" fmla="*/ 0 w 3305"/>
                  <a:gd name="T16" fmla="*/ 0 h 31"/>
                  <a:gd name="T17" fmla="*/ 3305 w 3305"/>
                  <a:gd name="T18" fmla="*/ 31 h 31"/>
                </a:gdLst>
                <a:ahLst/>
                <a:cxnLst>
                  <a:cxn ang="T10">
                    <a:pos x="T0" y="T1"/>
                  </a:cxn>
                  <a:cxn ang="T11">
                    <a:pos x="T2" y="T3"/>
                  </a:cxn>
                  <a:cxn ang="T12">
                    <a:pos x="T4" y="T5"/>
                  </a:cxn>
                  <a:cxn ang="T13">
                    <a:pos x="T6" y="T7"/>
                  </a:cxn>
                  <a:cxn ang="T14">
                    <a:pos x="T8" y="T9"/>
                  </a:cxn>
                </a:cxnLst>
                <a:rect l="T15" t="T16" r="T17" b="T18"/>
                <a:pathLst>
                  <a:path w="3305" h="31">
                    <a:moveTo>
                      <a:pt x="3305" y="0"/>
                    </a:moveTo>
                    <a:lnTo>
                      <a:pt x="3300" y="31"/>
                    </a:lnTo>
                    <a:lnTo>
                      <a:pt x="4" y="31"/>
                    </a:lnTo>
                    <a:lnTo>
                      <a:pt x="0" y="0"/>
                    </a:lnTo>
                    <a:lnTo>
                      <a:pt x="3305" y="0"/>
                    </a:lnTo>
                    <a:close/>
                  </a:path>
                </a:pathLst>
              </a:custGeom>
              <a:blipFill dpi="0" rotWithShape="0">
                <a:blip r:embed="rId6" cstate="print"/>
                <a:srcRect/>
                <a:tile tx="0" ty="0" sx="100000" sy="100000" flip="none" algn="tl"/>
              </a:blipFill>
              <a:ln w="9525">
                <a:noFill/>
                <a:round/>
                <a:headEnd/>
                <a:tailEnd/>
              </a:ln>
            </p:spPr>
            <p:txBody>
              <a:bodyPr/>
              <a:lstStyle/>
              <a:p>
                <a:endParaRPr lang="en-US" sz="1800" dirty="0"/>
              </a:p>
            </p:txBody>
          </p:sp>
          <p:sp>
            <p:nvSpPr>
              <p:cNvPr id="10306" name="Freeform 76"/>
              <p:cNvSpPr>
                <a:spLocks/>
              </p:cNvSpPr>
              <p:nvPr/>
            </p:nvSpPr>
            <p:spPr bwMode="auto">
              <a:xfrm>
                <a:off x="3107" y="2472"/>
                <a:ext cx="281" cy="106"/>
              </a:xfrm>
              <a:custGeom>
                <a:avLst/>
                <a:gdLst>
                  <a:gd name="T0" fmla="*/ 0 w 562"/>
                  <a:gd name="T1" fmla="*/ 26 h 213"/>
                  <a:gd name="T2" fmla="*/ 9 w 562"/>
                  <a:gd name="T3" fmla="*/ 0 h 213"/>
                  <a:gd name="T4" fmla="*/ 20 w 562"/>
                  <a:gd name="T5" fmla="*/ 0 h 213"/>
                  <a:gd name="T6" fmla="*/ 18 w 562"/>
                  <a:gd name="T7" fmla="*/ 6 h 213"/>
                  <a:gd name="T8" fmla="*/ 30 w 562"/>
                  <a:gd name="T9" fmla="*/ 6 h 213"/>
                  <a:gd name="T10" fmla="*/ 28 w 562"/>
                  <a:gd name="T11" fmla="*/ 12 h 213"/>
                  <a:gd name="T12" fmla="*/ 44 w 562"/>
                  <a:gd name="T13" fmla="*/ 12 h 213"/>
                  <a:gd name="T14" fmla="*/ 43 w 562"/>
                  <a:gd name="T15" fmla="*/ 18 h 213"/>
                  <a:gd name="T16" fmla="*/ 70 w 562"/>
                  <a:gd name="T17" fmla="*/ 18 h 213"/>
                  <a:gd name="T18" fmla="*/ 69 w 562"/>
                  <a:gd name="T19" fmla="*/ 26 h 213"/>
                  <a:gd name="T20" fmla="*/ 39 w 562"/>
                  <a:gd name="T21" fmla="*/ 26 h 213"/>
                  <a:gd name="T22" fmla="*/ 40 w 562"/>
                  <a:gd name="T23" fmla="*/ 22 h 213"/>
                  <a:gd name="T24" fmla="*/ 29 w 562"/>
                  <a:gd name="T25" fmla="*/ 22 h 213"/>
                  <a:gd name="T26" fmla="*/ 28 w 562"/>
                  <a:gd name="T27" fmla="*/ 26 h 213"/>
                  <a:gd name="T28" fmla="*/ 0 w 562"/>
                  <a:gd name="T29" fmla="*/ 26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2"/>
                  <a:gd name="T46" fmla="*/ 0 h 213"/>
                  <a:gd name="T47" fmla="*/ 562 w 562"/>
                  <a:gd name="T48" fmla="*/ 213 h 2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2" h="213">
                    <a:moveTo>
                      <a:pt x="0" y="213"/>
                    </a:moveTo>
                    <a:lnTo>
                      <a:pt x="74" y="0"/>
                    </a:lnTo>
                    <a:lnTo>
                      <a:pt x="161" y="0"/>
                    </a:lnTo>
                    <a:lnTo>
                      <a:pt x="149" y="52"/>
                    </a:lnTo>
                    <a:lnTo>
                      <a:pt x="245" y="52"/>
                    </a:lnTo>
                    <a:lnTo>
                      <a:pt x="230" y="100"/>
                    </a:lnTo>
                    <a:lnTo>
                      <a:pt x="359" y="100"/>
                    </a:lnTo>
                    <a:lnTo>
                      <a:pt x="349" y="144"/>
                    </a:lnTo>
                    <a:lnTo>
                      <a:pt x="562" y="144"/>
                    </a:lnTo>
                    <a:lnTo>
                      <a:pt x="545" y="211"/>
                    </a:lnTo>
                    <a:lnTo>
                      <a:pt x="313" y="210"/>
                    </a:lnTo>
                    <a:lnTo>
                      <a:pt x="322" y="181"/>
                    </a:lnTo>
                    <a:lnTo>
                      <a:pt x="238" y="181"/>
                    </a:lnTo>
                    <a:lnTo>
                      <a:pt x="226" y="213"/>
                    </a:lnTo>
                    <a:lnTo>
                      <a:pt x="0" y="213"/>
                    </a:lnTo>
                    <a:close/>
                  </a:path>
                </a:pathLst>
              </a:custGeom>
              <a:solidFill>
                <a:srgbClr val="808080"/>
              </a:solidFill>
              <a:ln w="1588">
                <a:solidFill>
                  <a:srgbClr val="E1E1E1"/>
                </a:solidFill>
                <a:round/>
                <a:headEnd/>
                <a:tailEnd/>
              </a:ln>
            </p:spPr>
            <p:txBody>
              <a:bodyPr/>
              <a:lstStyle/>
              <a:p>
                <a:endParaRPr lang="en-US" sz="1800" dirty="0"/>
              </a:p>
            </p:txBody>
          </p:sp>
          <p:sp>
            <p:nvSpPr>
              <p:cNvPr id="10307" name="Freeform 77"/>
              <p:cNvSpPr>
                <a:spLocks/>
              </p:cNvSpPr>
              <p:nvPr/>
            </p:nvSpPr>
            <p:spPr bwMode="auto">
              <a:xfrm>
                <a:off x="3189" y="2472"/>
                <a:ext cx="802" cy="106"/>
              </a:xfrm>
              <a:custGeom>
                <a:avLst/>
                <a:gdLst>
                  <a:gd name="T0" fmla="*/ 2 w 1604"/>
                  <a:gd name="T1" fmla="*/ 0 h 213"/>
                  <a:gd name="T2" fmla="*/ 0 w 1604"/>
                  <a:gd name="T3" fmla="*/ 5 h 213"/>
                  <a:gd name="T4" fmla="*/ 12 w 1604"/>
                  <a:gd name="T5" fmla="*/ 5 h 213"/>
                  <a:gd name="T6" fmla="*/ 10 w 1604"/>
                  <a:gd name="T7" fmla="*/ 11 h 213"/>
                  <a:gd name="T8" fmla="*/ 26 w 1604"/>
                  <a:gd name="T9" fmla="*/ 11 h 213"/>
                  <a:gd name="T10" fmla="*/ 25 w 1604"/>
                  <a:gd name="T11" fmla="*/ 17 h 213"/>
                  <a:gd name="T12" fmla="*/ 51 w 1604"/>
                  <a:gd name="T13" fmla="*/ 17 h 213"/>
                  <a:gd name="T14" fmla="*/ 50 w 1604"/>
                  <a:gd name="T15" fmla="*/ 26 h 213"/>
                  <a:gd name="T16" fmla="*/ 153 w 1604"/>
                  <a:gd name="T17" fmla="*/ 26 h 213"/>
                  <a:gd name="T18" fmla="*/ 157 w 1604"/>
                  <a:gd name="T19" fmla="*/ 16 h 213"/>
                  <a:gd name="T20" fmla="*/ 178 w 1604"/>
                  <a:gd name="T21" fmla="*/ 16 h 213"/>
                  <a:gd name="T22" fmla="*/ 181 w 1604"/>
                  <a:gd name="T23" fmla="*/ 11 h 213"/>
                  <a:gd name="T24" fmla="*/ 199 w 1604"/>
                  <a:gd name="T25" fmla="*/ 11 h 213"/>
                  <a:gd name="T26" fmla="*/ 201 w 1604"/>
                  <a:gd name="T27" fmla="*/ 7 h 213"/>
                  <a:gd name="T28" fmla="*/ 195 w 1604"/>
                  <a:gd name="T29" fmla="*/ 7 h 213"/>
                  <a:gd name="T30" fmla="*/ 197 w 1604"/>
                  <a:gd name="T31" fmla="*/ 0 h 213"/>
                  <a:gd name="T32" fmla="*/ 2 w 1604"/>
                  <a:gd name="T33" fmla="*/ 0 h 2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4"/>
                  <a:gd name="T52" fmla="*/ 0 h 213"/>
                  <a:gd name="T53" fmla="*/ 1604 w 1604"/>
                  <a:gd name="T54" fmla="*/ 213 h 2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4" h="213">
                    <a:moveTo>
                      <a:pt x="12" y="0"/>
                    </a:moveTo>
                    <a:lnTo>
                      <a:pt x="0" y="45"/>
                    </a:lnTo>
                    <a:lnTo>
                      <a:pt x="92" y="45"/>
                    </a:lnTo>
                    <a:lnTo>
                      <a:pt x="77" y="93"/>
                    </a:lnTo>
                    <a:lnTo>
                      <a:pt x="208" y="93"/>
                    </a:lnTo>
                    <a:lnTo>
                      <a:pt x="196" y="137"/>
                    </a:lnTo>
                    <a:lnTo>
                      <a:pt x="409" y="137"/>
                    </a:lnTo>
                    <a:lnTo>
                      <a:pt x="393" y="213"/>
                    </a:lnTo>
                    <a:lnTo>
                      <a:pt x="1218" y="213"/>
                    </a:lnTo>
                    <a:lnTo>
                      <a:pt x="1255" y="135"/>
                    </a:lnTo>
                    <a:lnTo>
                      <a:pt x="1423" y="135"/>
                    </a:lnTo>
                    <a:lnTo>
                      <a:pt x="1446" y="89"/>
                    </a:lnTo>
                    <a:lnTo>
                      <a:pt x="1592" y="89"/>
                    </a:lnTo>
                    <a:lnTo>
                      <a:pt x="1604" y="56"/>
                    </a:lnTo>
                    <a:lnTo>
                      <a:pt x="1555" y="56"/>
                    </a:lnTo>
                    <a:lnTo>
                      <a:pt x="1569" y="0"/>
                    </a:lnTo>
                    <a:lnTo>
                      <a:pt x="12" y="0"/>
                    </a:lnTo>
                    <a:close/>
                  </a:path>
                </a:pathLst>
              </a:custGeom>
              <a:solidFill>
                <a:srgbClr val="808080"/>
              </a:solidFill>
              <a:ln w="1588">
                <a:solidFill>
                  <a:srgbClr val="C0C0C0"/>
                </a:solidFill>
                <a:round/>
                <a:headEnd/>
                <a:tailEnd/>
              </a:ln>
            </p:spPr>
            <p:txBody>
              <a:bodyPr/>
              <a:lstStyle/>
              <a:p>
                <a:endParaRPr lang="en-US" sz="1800" dirty="0"/>
              </a:p>
            </p:txBody>
          </p:sp>
          <p:sp>
            <p:nvSpPr>
              <p:cNvPr id="10308" name="Freeform 78"/>
              <p:cNvSpPr>
                <a:spLocks/>
              </p:cNvSpPr>
              <p:nvPr/>
            </p:nvSpPr>
            <p:spPr bwMode="auto">
              <a:xfrm>
                <a:off x="4508" y="2473"/>
                <a:ext cx="82" cy="104"/>
              </a:xfrm>
              <a:custGeom>
                <a:avLst/>
                <a:gdLst>
                  <a:gd name="T0" fmla="*/ 0 w 165"/>
                  <a:gd name="T1" fmla="*/ 0 h 206"/>
                  <a:gd name="T2" fmla="*/ 11 w 165"/>
                  <a:gd name="T3" fmla="*/ 0 h 206"/>
                  <a:gd name="T4" fmla="*/ 20 w 165"/>
                  <a:gd name="T5" fmla="*/ 27 h 206"/>
                  <a:gd name="T6" fmla="*/ 8 w 165"/>
                  <a:gd name="T7" fmla="*/ 27 h 206"/>
                  <a:gd name="T8" fmla="*/ 0 w 165"/>
                  <a:gd name="T9" fmla="*/ 0 h 206"/>
                  <a:gd name="T10" fmla="*/ 0 60000 65536"/>
                  <a:gd name="T11" fmla="*/ 0 60000 65536"/>
                  <a:gd name="T12" fmla="*/ 0 60000 65536"/>
                  <a:gd name="T13" fmla="*/ 0 60000 65536"/>
                  <a:gd name="T14" fmla="*/ 0 60000 65536"/>
                  <a:gd name="T15" fmla="*/ 0 w 165"/>
                  <a:gd name="T16" fmla="*/ 0 h 206"/>
                  <a:gd name="T17" fmla="*/ 165 w 165"/>
                  <a:gd name="T18" fmla="*/ 206 h 206"/>
                </a:gdLst>
                <a:ahLst/>
                <a:cxnLst>
                  <a:cxn ang="T10">
                    <a:pos x="T0" y="T1"/>
                  </a:cxn>
                  <a:cxn ang="T11">
                    <a:pos x="T2" y="T3"/>
                  </a:cxn>
                  <a:cxn ang="T12">
                    <a:pos x="T4" y="T5"/>
                  </a:cxn>
                  <a:cxn ang="T13">
                    <a:pos x="T6" y="T7"/>
                  </a:cxn>
                  <a:cxn ang="T14">
                    <a:pos x="T8" y="T9"/>
                  </a:cxn>
                </a:cxnLst>
                <a:rect l="T15" t="T16" r="T17" b="T18"/>
                <a:pathLst>
                  <a:path w="165" h="206">
                    <a:moveTo>
                      <a:pt x="0" y="0"/>
                    </a:moveTo>
                    <a:lnTo>
                      <a:pt x="89" y="0"/>
                    </a:lnTo>
                    <a:lnTo>
                      <a:pt x="165" y="206"/>
                    </a:lnTo>
                    <a:lnTo>
                      <a:pt x="71" y="206"/>
                    </a:lnTo>
                    <a:lnTo>
                      <a:pt x="0" y="0"/>
                    </a:lnTo>
                    <a:close/>
                  </a:path>
                </a:pathLst>
              </a:custGeom>
              <a:solidFill>
                <a:srgbClr val="808080"/>
              </a:solidFill>
              <a:ln w="1588">
                <a:solidFill>
                  <a:srgbClr val="E1E1E1"/>
                </a:solidFill>
                <a:round/>
                <a:headEnd/>
                <a:tailEnd/>
              </a:ln>
            </p:spPr>
            <p:txBody>
              <a:bodyPr/>
              <a:lstStyle/>
              <a:p>
                <a:endParaRPr lang="en-US" sz="1800" dirty="0"/>
              </a:p>
            </p:txBody>
          </p:sp>
          <p:sp>
            <p:nvSpPr>
              <p:cNvPr id="10309" name="Freeform 79"/>
              <p:cNvSpPr>
                <a:spLocks/>
              </p:cNvSpPr>
              <p:nvPr/>
            </p:nvSpPr>
            <p:spPr bwMode="auto">
              <a:xfrm>
                <a:off x="3808" y="2522"/>
                <a:ext cx="269" cy="56"/>
              </a:xfrm>
              <a:custGeom>
                <a:avLst/>
                <a:gdLst>
                  <a:gd name="T0" fmla="*/ 67 w 539"/>
                  <a:gd name="T1" fmla="*/ 13 h 113"/>
                  <a:gd name="T2" fmla="*/ 65 w 539"/>
                  <a:gd name="T3" fmla="*/ 0 h 113"/>
                  <a:gd name="T4" fmla="*/ 27 w 539"/>
                  <a:gd name="T5" fmla="*/ 0 h 113"/>
                  <a:gd name="T6" fmla="*/ 24 w 539"/>
                  <a:gd name="T7" fmla="*/ 5 h 113"/>
                  <a:gd name="T8" fmla="*/ 4 w 539"/>
                  <a:gd name="T9" fmla="*/ 5 h 113"/>
                  <a:gd name="T10" fmla="*/ 0 w 539"/>
                  <a:gd name="T11" fmla="*/ 14 h 113"/>
                  <a:gd name="T12" fmla="*/ 26 w 539"/>
                  <a:gd name="T13" fmla="*/ 14 h 113"/>
                  <a:gd name="T14" fmla="*/ 27 w 539"/>
                  <a:gd name="T15" fmla="*/ 10 h 113"/>
                  <a:gd name="T16" fmla="*/ 38 w 539"/>
                  <a:gd name="T17" fmla="*/ 10 h 113"/>
                  <a:gd name="T18" fmla="*/ 37 w 539"/>
                  <a:gd name="T19" fmla="*/ 13 h 113"/>
                  <a:gd name="T20" fmla="*/ 67 w 539"/>
                  <a:gd name="T21" fmla="*/ 13 h 1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9"/>
                  <a:gd name="T34" fmla="*/ 0 h 113"/>
                  <a:gd name="T35" fmla="*/ 539 w 539"/>
                  <a:gd name="T36" fmla="*/ 113 h 1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9" h="113">
                    <a:moveTo>
                      <a:pt x="539" y="110"/>
                    </a:moveTo>
                    <a:lnTo>
                      <a:pt x="524" y="0"/>
                    </a:lnTo>
                    <a:lnTo>
                      <a:pt x="217" y="0"/>
                    </a:lnTo>
                    <a:lnTo>
                      <a:pt x="195" y="44"/>
                    </a:lnTo>
                    <a:lnTo>
                      <a:pt x="32" y="44"/>
                    </a:lnTo>
                    <a:lnTo>
                      <a:pt x="0" y="113"/>
                    </a:lnTo>
                    <a:lnTo>
                      <a:pt x="208" y="113"/>
                    </a:lnTo>
                    <a:lnTo>
                      <a:pt x="218" y="81"/>
                    </a:lnTo>
                    <a:lnTo>
                      <a:pt x="304" y="80"/>
                    </a:lnTo>
                    <a:lnTo>
                      <a:pt x="296" y="111"/>
                    </a:lnTo>
                    <a:lnTo>
                      <a:pt x="539" y="110"/>
                    </a:lnTo>
                    <a:close/>
                  </a:path>
                </a:pathLst>
              </a:custGeom>
              <a:solidFill>
                <a:srgbClr val="808080"/>
              </a:solidFill>
              <a:ln w="1588">
                <a:solidFill>
                  <a:srgbClr val="E1E1E1"/>
                </a:solidFill>
                <a:round/>
                <a:headEnd/>
                <a:tailEnd/>
              </a:ln>
            </p:spPr>
            <p:txBody>
              <a:bodyPr/>
              <a:lstStyle/>
              <a:p>
                <a:endParaRPr lang="en-US" sz="1800" dirty="0"/>
              </a:p>
            </p:txBody>
          </p:sp>
          <p:sp>
            <p:nvSpPr>
              <p:cNvPr id="10310" name="Freeform 80"/>
              <p:cNvSpPr>
                <a:spLocks/>
              </p:cNvSpPr>
              <p:nvPr/>
            </p:nvSpPr>
            <p:spPr bwMode="auto">
              <a:xfrm>
                <a:off x="3979" y="2472"/>
                <a:ext cx="89" cy="21"/>
              </a:xfrm>
              <a:custGeom>
                <a:avLst/>
                <a:gdLst>
                  <a:gd name="T0" fmla="*/ 22 w 178"/>
                  <a:gd name="T1" fmla="*/ 5 h 43"/>
                  <a:gd name="T2" fmla="*/ 22 w 178"/>
                  <a:gd name="T3" fmla="*/ 0 h 43"/>
                  <a:gd name="T4" fmla="*/ 2 w 178"/>
                  <a:gd name="T5" fmla="*/ 0 h 43"/>
                  <a:gd name="T6" fmla="*/ 0 w 178"/>
                  <a:gd name="T7" fmla="*/ 5 h 43"/>
                  <a:gd name="T8" fmla="*/ 22 w 178"/>
                  <a:gd name="T9" fmla="*/ 5 h 43"/>
                  <a:gd name="T10" fmla="*/ 0 60000 65536"/>
                  <a:gd name="T11" fmla="*/ 0 60000 65536"/>
                  <a:gd name="T12" fmla="*/ 0 60000 65536"/>
                  <a:gd name="T13" fmla="*/ 0 60000 65536"/>
                  <a:gd name="T14" fmla="*/ 0 60000 65536"/>
                  <a:gd name="T15" fmla="*/ 0 w 178"/>
                  <a:gd name="T16" fmla="*/ 0 h 43"/>
                  <a:gd name="T17" fmla="*/ 178 w 178"/>
                  <a:gd name="T18" fmla="*/ 43 h 43"/>
                </a:gdLst>
                <a:ahLst/>
                <a:cxnLst>
                  <a:cxn ang="T10">
                    <a:pos x="T0" y="T1"/>
                  </a:cxn>
                  <a:cxn ang="T11">
                    <a:pos x="T2" y="T3"/>
                  </a:cxn>
                  <a:cxn ang="T12">
                    <a:pos x="T4" y="T5"/>
                  </a:cxn>
                  <a:cxn ang="T13">
                    <a:pos x="T6" y="T7"/>
                  </a:cxn>
                  <a:cxn ang="T14">
                    <a:pos x="T8" y="T9"/>
                  </a:cxn>
                </a:cxnLst>
                <a:rect l="T15" t="T16" r="T17" b="T18"/>
                <a:pathLst>
                  <a:path w="178" h="43">
                    <a:moveTo>
                      <a:pt x="178" y="43"/>
                    </a:moveTo>
                    <a:lnTo>
                      <a:pt x="175" y="0"/>
                    </a:lnTo>
                    <a:lnTo>
                      <a:pt x="16" y="0"/>
                    </a:lnTo>
                    <a:lnTo>
                      <a:pt x="0" y="43"/>
                    </a:lnTo>
                    <a:lnTo>
                      <a:pt x="178" y="43"/>
                    </a:lnTo>
                    <a:close/>
                  </a:path>
                </a:pathLst>
              </a:custGeom>
              <a:solidFill>
                <a:srgbClr val="808080"/>
              </a:solidFill>
              <a:ln w="1588">
                <a:solidFill>
                  <a:srgbClr val="E1E1E1"/>
                </a:solidFill>
                <a:round/>
                <a:headEnd/>
                <a:tailEnd/>
              </a:ln>
            </p:spPr>
            <p:txBody>
              <a:bodyPr/>
              <a:lstStyle/>
              <a:p>
                <a:endParaRPr lang="en-US" sz="1800" dirty="0"/>
              </a:p>
            </p:txBody>
          </p:sp>
          <p:sp>
            <p:nvSpPr>
              <p:cNvPr id="10311" name="Freeform 81"/>
              <p:cNvSpPr>
                <a:spLocks/>
              </p:cNvSpPr>
              <p:nvPr/>
            </p:nvSpPr>
            <p:spPr bwMode="auto">
              <a:xfrm>
                <a:off x="3999" y="2499"/>
                <a:ext cx="71" cy="17"/>
              </a:xfrm>
              <a:custGeom>
                <a:avLst/>
                <a:gdLst>
                  <a:gd name="T0" fmla="*/ 17 w 143"/>
                  <a:gd name="T1" fmla="*/ 5 h 33"/>
                  <a:gd name="T2" fmla="*/ 17 w 143"/>
                  <a:gd name="T3" fmla="*/ 0 h 33"/>
                  <a:gd name="T4" fmla="*/ 1 w 143"/>
                  <a:gd name="T5" fmla="*/ 0 h 33"/>
                  <a:gd name="T6" fmla="*/ 0 w 143"/>
                  <a:gd name="T7" fmla="*/ 5 h 33"/>
                  <a:gd name="T8" fmla="*/ 17 w 143"/>
                  <a:gd name="T9" fmla="*/ 5 h 33"/>
                  <a:gd name="T10" fmla="*/ 0 60000 65536"/>
                  <a:gd name="T11" fmla="*/ 0 60000 65536"/>
                  <a:gd name="T12" fmla="*/ 0 60000 65536"/>
                  <a:gd name="T13" fmla="*/ 0 60000 65536"/>
                  <a:gd name="T14" fmla="*/ 0 60000 65536"/>
                  <a:gd name="T15" fmla="*/ 0 w 143"/>
                  <a:gd name="T16" fmla="*/ 0 h 33"/>
                  <a:gd name="T17" fmla="*/ 143 w 143"/>
                  <a:gd name="T18" fmla="*/ 33 h 33"/>
                </a:gdLst>
                <a:ahLst/>
                <a:cxnLst>
                  <a:cxn ang="T10">
                    <a:pos x="T0" y="T1"/>
                  </a:cxn>
                  <a:cxn ang="T11">
                    <a:pos x="T2" y="T3"/>
                  </a:cxn>
                  <a:cxn ang="T12">
                    <a:pos x="T4" y="T5"/>
                  </a:cxn>
                  <a:cxn ang="T13">
                    <a:pos x="T6" y="T7"/>
                  </a:cxn>
                  <a:cxn ang="T14">
                    <a:pos x="T8" y="T9"/>
                  </a:cxn>
                </a:cxnLst>
                <a:rect l="T15" t="T16" r="T17" b="T18"/>
                <a:pathLst>
                  <a:path w="143" h="33">
                    <a:moveTo>
                      <a:pt x="143" y="33"/>
                    </a:moveTo>
                    <a:lnTo>
                      <a:pt x="141" y="0"/>
                    </a:lnTo>
                    <a:lnTo>
                      <a:pt x="8" y="0"/>
                    </a:lnTo>
                    <a:lnTo>
                      <a:pt x="0" y="33"/>
                    </a:lnTo>
                    <a:lnTo>
                      <a:pt x="143" y="33"/>
                    </a:lnTo>
                    <a:close/>
                  </a:path>
                </a:pathLst>
              </a:custGeom>
              <a:solidFill>
                <a:srgbClr val="808080"/>
              </a:solidFill>
              <a:ln w="1588">
                <a:solidFill>
                  <a:srgbClr val="C0C0C0"/>
                </a:solidFill>
                <a:round/>
                <a:headEnd/>
                <a:tailEnd/>
              </a:ln>
            </p:spPr>
            <p:txBody>
              <a:bodyPr/>
              <a:lstStyle/>
              <a:p>
                <a:endParaRPr lang="en-US" sz="1800" dirty="0"/>
              </a:p>
            </p:txBody>
          </p:sp>
          <p:sp>
            <p:nvSpPr>
              <p:cNvPr id="10312" name="Freeform 82"/>
              <p:cNvSpPr>
                <a:spLocks/>
              </p:cNvSpPr>
              <p:nvPr/>
            </p:nvSpPr>
            <p:spPr bwMode="auto">
              <a:xfrm>
                <a:off x="4299" y="2472"/>
                <a:ext cx="217" cy="105"/>
              </a:xfrm>
              <a:custGeom>
                <a:avLst/>
                <a:gdLst>
                  <a:gd name="T0" fmla="*/ 46 w 434"/>
                  <a:gd name="T1" fmla="*/ 0 h 211"/>
                  <a:gd name="T2" fmla="*/ 0 w 434"/>
                  <a:gd name="T3" fmla="*/ 0 h 211"/>
                  <a:gd name="T4" fmla="*/ 10 w 434"/>
                  <a:gd name="T5" fmla="*/ 26 h 211"/>
                  <a:gd name="T6" fmla="*/ 54 w 434"/>
                  <a:gd name="T7" fmla="*/ 26 h 211"/>
                  <a:gd name="T8" fmla="*/ 46 w 434"/>
                  <a:gd name="T9" fmla="*/ 0 h 211"/>
                  <a:gd name="T10" fmla="*/ 0 60000 65536"/>
                  <a:gd name="T11" fmla="*/ 0 60000 65536"/>
                  <a:gd name="T12" fmla="*/ 0 60000 65536"/>
                  <a:gd name="T13" fmla="*/ 0 60000 65536"/>
                  <a:gd name="T14" fmla="*/ 0 60000 65536"/>
                  <a:gd name="T15" fmla="*/ 0 w 434"/>
                  <a:gd name="T16" fmla="*/ 0 h 211"/>
                  <a:gd name="T17" fmla="*/ 434 w 434"/>
                  <a:gd name="T18" fmla="*/ 211 h 211"/>
                </a:gdLst>
                <a:ahLst/>
                <a:cxnLst>
                  <a:cxn ang="T10">
                    <a:pos x="T0" y="T1"/>
                  </a:cxn>
                  <a:cxn ang="T11">
                    <a:pos x="T2" y="T3"/>
                  </a:cxn>
                  <a:cxn ang="T12">
                    <a:pos x="T4" y="T5"/>
                  </a:cxn>
                  <a:cxn ang="T13">
                    <a:pos x="T6" y="T7"/>
                  </a:cxn>
                  <a:cxn ang="T14">
                    <a:pos x="T8" y="T9"/>
                  </a:cxn>
                </a:cxnLst>
                <a:rect l="T15" t="T16" r="T17" b="T18"/>
                <a:pathLst>
                  <a:path w="434" h="211">
                    <a:moveTo>
                      <a:pt x="362" y="0"/>
                    </a:moveTo>
                    <a:lnTo>
                      <a:pt x="0" y="0"/>
                    </a:lnTo>
                    <a:lnTo>
                      <a:pt x="79" y="210"/>
                    </a:lnTo>
                    <a:lnTo>
                      <a:pt x="434" y="211"/>
                    </a:lnTo>
                    <a:lnTo>
                      <a:pt x="362" y="0"/>
                    </a:lnTo>
                    <a:close/>
                  </a:path>
                </a:pathLst>
              </a:custGeom>
              <a:solidFill>
                <a:srgbClr val="808080"/>
              </a:solidFill>
              <a:ln w="1588">
                <a:solidFill>
                  <a:srgbClr val="E1E1E1"/>
                </a:solidFill>
                <a:round/>
                <a:headEnd/>
                <a:tailEnd/>
              </a:ln>
            </p:spPr>
            <p:txBody>
              <a:bodyPr/>
              <a:lstStyle/>
              <a:p>
                <a:endParaRPr lang="en-US" sz="1800" dirty="0"/>
              </a:p>
            </p:txBody>
          </p:sp>
          <p:sp>
            <p:nvSpPr>
              <p:cNvPr id="10313" name="Freeform 83"/>
              <p:cNvSpPr>
                <a:spLocks/>
              </p:cNvSpPr>
              <p:nvPr/>
            </p:nvSpPr>
            <p:spPr bwMode="auto">
              <a:xfrm>
                <a:off x="4092" y="2472"/>
                <a:ext cx="195" cy="58"/>
              </a:xfrm>
              <a:custGeom>
                <a:avLst/>
                <a:gdLst>
                  <a:gd name="T0" fmla="*/ 46 w 389"/>
                  <a:gd name="T1" fmla="*/ 0 h 117"/>
                  <a:gd name="T2" fmla="*/ 1 w 389"/>
                  <a:gd name="T3" fmla="*/ 0 h 117"/>
                  <a:gd name="T4" fmla="*/ 0 w 389"/>
                  <a:gd name="T5" fmla="*/ 3 h 117"/>
                  <a:gd name="T6" fmla="*/ 2 w 389"/>
                  <a:gd name="T7" fmla="*/ 14 h 117"/>
                  <a:gd name="T8" fmla="*/ 49 w 389"/>
                  <a:gd name="T9" fmla="*/ 14 h 117"/>
                  <a:gd name="T10" fmla="*/ 46 w 389"/>
                  <a:gd name="T11" fmla="*/ 0 h 117"/>
                  <a:gd name="T12" fmla="*/ 0 60000 65536"/>
                  <a:gd name="T13" fmla="*/ 0 60000 65536"/>
                  <a:gd name="T14" fmla="*/ 0 60000 65536"/>
                  <a:gd name="T15" fmla="*/ 0 60000 65536"/>
                  <a:gd name="T16" fmla="*/ 0 60000 65536"/>
                  <a:gd name="T17" fmla="*/ 0 60000 65536"/>
                  <a:gd name="T18" fmla="*/ 0 w 389"/>
                  <a:gd name="T19" fmla="*/ 0 h 117"/>
                  <a:gd name="T20" fmla="*/ 389 w 389"/>
                  <a:gd name="T21" fmla="*/ 117 h 117"/>
                </a:gdLst>
                <a:ahLst/>
                <a:cxnLst>
                  <a:cxn ang="T12">
                    <a:pos x="T0" y="T1"/>
                  </a:cxn>
                  <a:cxn ang="T13">
                    <a:pos x="T2" y="T3"/>
                  </a:cxn>
                  <a:cxn ang="T14">
                    <a:pos x="T4" y="T5"/>
                  </a:cxn>
                  <a:cxn ang="T15">
                    <a:pos x="T6" y="T7"/>
                  </a:cxn>
                  <a:cxn ang="T16">
                    <a:pos x="T8" y="T9"/>
                  </a:cxn>
                  <a:cxn ang="T17">
                    <a:pos x="T10" y="T11"/>
                  </a:cxn>
                </a:cxnLst>
                <a:rect l="T18" t="T19" r="T20" b="T21"/>
                <a:pathLst>
                  <a:path w="389" h="117">
                    <a:moveTo>
                      <a:pt x="367" y="0"/>
                    </a:moveTo>
                    <a:lnTo>
                      <a:pt x="2" y="0"/>
                    </a:lnTo>
                    <a:lnTo>
                      <a:pt x="0" y="28"/>
                    </a:lnTo>
                    <a:lnTo>
                      <a:pt x="12" y="117"/>
                    </a:lnTo>
                    <a:lnTo>
                      <a:pt x="389" y="117"/>
                    </a:lnTo>
                    <a:lnTo>
                      <a:pt x="367" y="0"/>
                    </a:lnTo>
                    <a:close/>
                  </a:path>
                </a:pathLst>
              </a:custGeom>
              <a:solidFill>
                <a:srgbClr val="808080"/>
              </a:solidFill>
              <a:ln w="1588">
                <a:solidFill>
                  <a:srgbClr val="E1E1E1"/>
                </a:solidFill>
                <a:round/>
                <a:headEnd/>
                <a:tailEnd/>
              </a:ln>
            </p:spPr>
            <p:txBody>
              <a:bodyPr/>
              <a:lstStyle/>
              <a:p>
                <a:endParaRPr lang="en-US" sz="1800" dirty="0"/>
              </a:p>
            </p:txBody>
          </p:sp>
          <p:sp>
            <p:nvSpPr>
              <p:cNvPr id="10314" name="Freeform 84"/>
              <p:cNvSpPr>
                <a:spLocks/>
              </p:cNvSpPr>
              <p:nvPr/>
            </p:nvSpPr>
            <p:spPr bwMode="auto">
              <a:xfrm>
                <a:off x="4087" y="2423"/>
                <a:ext cx="188" cy="34"/>
              </a:xfrm>
              <a:custGeom>
                <a:avLst/>
                <a:gdLst>
                  <a:gd name="T0" fmla="*/ 46 w 376"/>
                  <a:gd name="T1" fmla="*/ 0 h 69"/>
                  <a:gd name="T2" fmla="*/ 0 w 376"/>
                  <a:gd name="T3" fmla="*/ 0 h 69"/>
                  <a:gd name="T4" fmla="*/ 1 w 376"/>
                  <a:gd name="T5" fmla="*/ 8 h 69"/>
                  <a:gd name="T6" fmla="*/ 47 w 376"/>
                  <a:gd name="T7" fmla="*/ 8 h 69"/>
                  <a:gd name="T8" fmla="*/ 46 w 376"/>
                  <a:gd name="T9" fmla="*/ 0 h 69"/>
                  <a:gd name="T10" fmla="*/ 0 60000 65536"/>
                  <a:gd name="T11" fmla="*/ 0 60000 65536"/>
                  <a:gd name="T12" fmla="*/ 0 60000 65536"/>
                  <a:gd name="T13" fmla="*/ 0 60000 65536"/>
                  <a:gd name="T14" fmla="*/ 0 60000 65536"/>
                  <a:gd name="T15" fmla="*/ 0 w 376"/>
                  <a:gd name="T16" fmla="*/ 0 h 69"/>
                  <a:gd name="T17" fmla="*/ 376 w 376"/>
                  <a:gd name="T18" fmla="*/ 69 h 69"/>
                </a:gdLst>
                <a:ahLst/>
                <a:cxnLst>
                  <a:cxn ang="T10">
                    <a:pos x="T0" y="T1"/>
                  </a:cxn>
                  <a:cxn ang="T11">
                    <a:pos x="T2" y="T3"/>
                  </a:cxn>
                  <a:cxn ang="T12">
                    <a:pos x="T4" y="T5"/>
                  </a:cxn>
                  <a:cxn ang="T13">
                    <a:pos x="T6" y="T7"/>
                  </a:cxn>
                  <a:cxn ang="T14">
                    <a:pos x="T8" y="T9"/>
                  </a:cxn>
                </a:cxnLst>
                <a:rect l="T15" t="T16" r="T17" b="T18"/>
                <a:pathLst>
                  <a:path w="376" h="69">
                    <a:moveTo>
                      <a:pt x="363" y="0"/>
                    </a:moveTo>
                    <a:lnTo>
                      <a:pt x="0" y="0"/>
                    </a:lnTo>
                    <a:lnTo>
                      <a:pt x="9" y="69"/>
                    </a:lnTo>
                    <a:lnTo>
                      <a:pt x="376" y="69"/>
                    </a:lnTo>
                    <a:lnTo>
                      <a:pt x="363" y="0"/>
                    </a:lnTo>
                    <a:close/>
                  </a:path>
                </a:pathLst>
              </a:custGeom>
              <a:solidFill>
                <a:srgbClr val="808080"/>
              </a:solidFill>
              <a:ln w="1588">
                <a:solidFill>
                  <a:srgbClr val="E1E1E1"/>
                </a:solidFill>
                <a:round/>
                <a:headEnd/>
                <a:tailEnd/>
              </a:ln>
            </p:spPr>
            <p:txBody>
              <a:bodyPr/>
              <a:lstStyle/>
              <a:p>
                <a:endParaRPr lang="en-US" sz="1800" dirty="0"/>
              </a:p>
            </p:txBody>
          </p:sp>
          <p:sp>
            <p:nvSpPr>
              <p:cNvPr id="10315" name="Freeform 85"/>
              <p:cNvSpPr>
                <a:spLocks/>
              </p:cNvSpPr>
              <p:nvPr/>
            </p:nvSpPr>
            <p:spPr bwMode="auto">
              <a:xfrm>
                <a:off x="4100" y="2544"/>
                <a:ext cx="204" cy="34"/>
              </a:xfrm>
              <a:custGeom>
                <a:avLst/>
                <a:gdLst>
                  <a:gd name="T0" fmla="*/ 48 w 408"/>
                  <a:gd name="T1" fmla="*/ 0 h 69"/>
                  <a:gd name="T2" fmla="*/ 0 w 408"/>
                  <a:gd name="T3" fmla="*/ 0 h 69"/>
                  <a:gd name="T4" fmla="*/ 2 w 408"/>
                  <a:gd name="T5" fmla="*/ 8 h 69"/>
                  <a:gd name="T6" fmla="*/ 51 w 408"/>
                  <a:gd name="T7" fmla="*/ 8 h 69"/>
                  <a:gd name="T8" fmla="*/ 48 w 408"/>
                  <a:gd name="T9" fmla="*/ 0 h 69"/>
                  <a:gd name="T10" fmla="*/ 0 60000 65536"/>
                  <a:gd name="T11" fmla="*/ 0 60000 65536"/>
                  <a:gd name="T12" fmla="*/ 0 60000 65536"/>
                  <a:gd name="T13" fmla="*/ 0 60000 65536"/>
                  <a:gd name="T14" fmla="*/ 0 60000 65536"/>
                  <a:gd name="T15" fmla="*/ 0 w 408"/>
                  <a:gd name="T16" fmla="*/ 0 h 69"/>
                  <a:gd name="T17" fmla="*/ 408 w 408"/>
                  <a:gd name="T18" fmla="*/ 69 h 69"/>
                </a:gdLst>
                <a:ahLst/>
                <a:cxnLst>
                  <a:cxn ang="T10">
                    <a:pos x="T0" y="T1"/>
                  </a:cxn>
                  <a:cxn ang="T11">
                    <a:pos x="T2" y="T3"/>
                  </a:cxn>
                  <a:cxn ang="T12">
                    <a:pos x="T4" y="T5"/>
                  </a:cxn>
                  <a:cxn ang="T13">
                    <a:pos x="T6" y="T7"/>
                  </a:cxn>
                  <a:cxn ang="T14">
                    <a:pos x="T8" y="T9"/>
                  </a:cxn>
                </a:cxnLst>
                <a:rect l="T15" t="T16" r="T17" b="T18"/>
                <a:pathLst>
                  <a:path w="408" h="69">
                    <a:moveTo>
                      <a:pt x="381" y="0"/>
                    </a:moveTo>
                    <a:lnTo>
                      <a:pt x="0" y="0"/>
                    </a:lnTo>
                    <a:lnTo>
                      <a:pt x="12" y="69"/>
                    </a:lnTo>
                    <a:lnTo>
                      <a:pt x="408" y="69"/>
                    </a:lnTo>
                    <a:lnTo>
                      <a:pt x="381" y="0"/>
                    </a:lnTo>
                    <a:close/>
                  </a:path>
                </a:pathLst>
              </a:custGeom>
              <a:solidFill>
                <a:srgbClr val="808080"/>
              </a:solidFill>
              <a:ln w="1588">
                <a:solidFill>
                  <a:srgbClr val="E1E1E1"/>
                </a:solidFill>
                <a:round/>
                <a:headEnd/>
                <a:tailEnd/>
              </a:ln>
            </p:spPr>
            <p:txBody>
              <a:bodyPr/>
              <a:lstStyle/>
              <a:p>
                <a:endParaRPr lang="en-US" sz="1800" dirty="0"/>
              </a:p>
            </p:txBody>
          </p:sp>
          <p:sp>
            <p:nvSpPr>
              <p:cNvPr id="10316" name="Freeform 86"/>
              <p:cNvSpPr>
                <a:spLocks/>
              </p:cNvSpPr>
              <p:nvPr/>
            </p:nvSpPr>
            <p:spPr bwMode="auto">
              <a:xfrm>
                <a:off x="4290" y="2424"/>
                <a:ext cx="260" cy="33"/>
              </a:xfrm>
              <a:custGeom>
                <a:avLst/>
                <a:gdLst>
                  <a:gd name="T0" fmla="*/ 65 w 520"/>
                  <a:gd name="T1" fmla="*/ 0 h 66"/>
                  <a:gd name="T2" fmla="*/ 0 w 520"/>
                  <a:gd name="T3" fmla="*/ 0 h 66"/>
                  <a:gd name="T4" fmla="*/ 1 w 520"/>
                  <a:gd name="T5" fmla="*/ 8 h 66"/>
                  <a:gd name="T6" fmla="*/ 65 w 520"/>
                  <a:gd name="T7" fmla="*/ 8 h 66"/>
                  <a:gd name="T8" fmla="*/ 65 w 520"/>
                  <a:gd name="T9" fmla="*/ 0 h 66"/>
                  <a:gd name="T10" fmla="*/ 0 60000 65536"/>
                  <a:gd name="T11" fmla="*/ 0 60000 65536"/>
                  <a:gd name="T12" fmla="*/ 0 60000 65536"/>
                  <a:gd name="T13" fmla="*/ 0 60000 65536"/>
                  <a:gd name="T14" fmla="*/ 0 60000 65536"/>
                  <a:gd name="T15" fmla="*/ 0 w 520"/>
                  <a:gd name="T16" fmla="*/ 0 h 66"/>
                  <a:gd name="T17" fmla="*/ 520 w 520"/>
                  <a:gd name="T18" fmla="*/ 66 h 66"/>
                </a:gdLst>
                <a:ahLst/>
                <a:cxnLst>
                  <a:cxn ang="T10">
                    <a:pos x="T0" y="T1"/>
                  </a:cxn>
                  <a:cxn ang="T11">
                    <a:pos x="T2" y="T3"/>
                  </a:cxn>
                  <a:cxn ang="T12">
                    <a:pos x="T4" y="T5"/>
                  </a:cxn>
                  <a:cxn ang="T13">
                    <a:pos x="T6" y="T7"/>
                  </a:cxn>
                  <a:cxn ang="T14">
                    <a:pos x="T8" y="T9"/>
                  </a:cxn>
                </a:cxnLst>
                <a:rect l="T15" t="T16" r="T17" b="T18"/>
                <a:pathLst>
                  <a:path w="520" h="66">
                    <a:moveTo>
                      <a:pt x="514" y="0"/>
                    </a:moveTo>
                    <a:lnTo>
                      <a:pt x="0" y="0"/>
                    </a:lnTo>
                    <a:lnTo>
                      <a:pt x="15" y="66"/>
                    </a:lnTo>
                    <a:lnTo>
                      <a:pt x="520" y="66"/>
                    </a:lnTo>
                    <a:lnTo>
                      <a:pt x="514" y="0"/>
                    </a:lnTo>
                    <a:close/>
                  </a:path>
                </a:pathLst>
              </a:custGeom>
              <a:solidFill>
                <a:srgbClr val="808080"/>
              </a:solidFill>
              <a:ln w="1588">
                <a:solidFill>
                  <a:srgbClr val="E1E1E1"/>
                </a:solidFill>
                <a:round/>
                <a:headEnd/>
                <a:tailEnd/>
              </a:ln>
            </p:spPr>
            <p:txBody>
              <a:bodyPr/>
              <a:lstStyle/>
              <a:p>
                <a:endParaRPr lang="en-US" sz="1800" dirty="0"/>
              </a:p>
            </p:txBody>
          </p:sp>
          <p:sp>
            <p:nvSpPr>
              <p:cNvPr id="10317" name="Freeform 87"/>
              <p:cNvSpPr>
                <a:spLocks/>
              </p:cNvSpPr>
              <p:nvPr/>
            </p:nvSpPr>
            <p:spPr bwMode="auto">
              <a:xfrm>
                <a:off x="3262" y="2424"/>
                <a:ext cx="273" cy="33"/>
              </a:xfrm>
              <a:custGeom>
                <a:avLst/>
                <a:gdLst>
                  <a:gd name="T0" fmla="*/ 3 w 545"/>
                  <a:gd name="T1" fmla="*/ 0 h 66"/>
                  <a:gd name="T2" fmla="*/ 69 w 545"/>
                  <a:gd name="T3" fmla="*/ 0 h 66"/>
                  <a:gd name="T4" fmla="*/ 66 w 545"/>
                  <a:gd name="T5" fmla="*/ 8 h 66"/>
                  <a:gd name="T6" fmla="*/ 0 w 545"/>
                  <a:gd name="T7" fmla="*/ 8 h 66"/>
                  <a:gd name="T8" fmla="*/ 3 w 545"/>
                  <a:gd name="T9" fmla="*/ 0 h 66"/>
                  <a:gd name="T10" fmla="*/ 0 60000 65536"/>
                  <a:gd name="T11" fmla="*/ 0 60000 65536"/>
                  <a:gd name="T12" fmla="*/ 0 60000 65536"/>
                  <a:gd name="T13" fmla="*/ 0 60000 65536"/>
                  <a:gd name="T14" fmla="*/ 0 60000 65536"/>
                  <a:gd name="T15" fmla="*/ 0 w 545"/>
                  <a:gd name="T16" fmla="*/ 0 h 66"/>
                  <a:gd name="T17" fmla="*/ 545 w 545"/>
                  <a:gd name="T18" fmla="*/ 66 h 66"/>
                </a:gdLst>
                <a:ahLst/>
                <a:cxnLst>
                  <a:cxn ang="T10">
                    <a:pos x="T0" y="T1"/>
                  </a:cxn>
                  <a:cxn ang="T11">
                    <a:pos x="T2" y="T3"/>
                  </a:cxn>
                  <a:cxn ang="T12">
                    <a:pos x="T4" y="T5"/>
                  </a:cxn>
                  <a:cxn ang="T13">
                    <a:pos x="T6" y="T7"/>
                  </a:cxn>
                  <a:cxn ang="T14">
                    <a:pos x="T8" y="T9"/>
                  </a:cxn>
                </a:cxnLst>
                <a:rect l="T15" t="T16" r="T17" b="T18"/>
                <a:pathLst>
                  <a:path w="545" h="66">
                    <a:moveTo>
                      <a:pt x="22" y="0"/>
                    </a:moveTo>
                    <a:lnTo>
                      <a:pt x="545" y="0"/>
                    </a:lnTo>
                    <a:lnTo>
                      <a:pt x="524" y="66"/>
                    </a:lnTo>
                    <a:lnTo>
                      <a:pt x="0" y="66"/>
                    </a:lnTo>
                    <a:lnTo>
                      <a:pt x="22" y="0"/>
                    </a:lnTo>
                    <a:close/>
                  </a:path>
                </a:pathLst>
              </a:custGeom>
              <a:solidFill>
                <a:srgbClr val="808080"/>
              </a:solidFill>
              <a:ln w="1588">
                <a:solidFill>
                  <a:srgbClr val="C0C0C0"/>
                </a:solidFill>
                <a:round/>
                <a:headEnd/>
                <a:tailEnd/>
              </a:ln>
            </p:spPr>
            <p:txBody>
              <a:bodyPr/>
              <a:lstStyle/>
              <a:p>
                <a:endParaRPr lang="en-US" sz="1800" dirty="0"/>
              </a:p>
            </p:txBody>
          </p:sp>
          <p:sp>
            <p:nvSpPr>
              <p:cNvPr id="10318" name="Freeform 88"/>
              <p:cNvSpPr>
                <a:spLocks/>
              </p:cNvSpPr>
              <p:nvPr/>
            </p:nvSpPr>
            <p:spPr bwMode="auto">
              <a:xfrm>
                <a:off x="3544" y="2424"/>
                <a:ext cx="248" cy="33"/>
              </a:xfrm>
              <a:custGeom>
                <a:avLst/>
                <a:gdLst>
                  <a:gd name="T0" fmla="*/ 3 w 496"/>
                  <a:gd name="T1" fmla="*/ 0 h 66"/>
                  <a:gd name="T2" fmla="*/ 62 w 496"/>
                  <a:gd name="T3" fmla="*/ 0 h 66"/>
                  <a:gd name="T4" fmla="*/ 60 w 496"/>
                  <a:gd name="T5" fmla="*/ 8 h 66"/>
                  <a:gd name="T6" fmla="*/ 0 w 496"/>
                  <a:gd name="T7" fmla="*/ 8 h 66"/>
                  <a:gd name="T8" fmla="*/ 3 w 496"/>
                  <a:gd name="T9" fmla="*/ 0 h 66"/>
                  <a:gd name="T10" fmla="*/ 0 60000 65536"/>
                  <a:gd name="T11" fmla="*/ 0 60000 65536"/>
                  <a:gd name="T12" fmla="*/ 0 60000 65536"/>
                  <a:gd name="T13" fmla="*/ 0 60000 65536"/>
                  <a:gd name="T14" fmla="*/ 0 60000 65536"/>
                  <a:gd name="T15" fmla="*/ 0 w 496"/>
                  <a:gd name="T16" fmla="*/ 0 h 66"/>
                  <a:gd name="T17" fmla="*/ 496 w 496"/>
                  <a:gd name="T18" fmla="*/ 66 h 66"/>
                </a:gdLst>
                <a:ahLst/>
                <a:cxnLst>
                  <a:cxn ang="T10">
                    <a:pos x="T0" y="T1"/>
                  </a:cxn>
                  <a:cxn ang="T11">
                    <a:pos x="T2" y="T3"/>
                  </a:cxn>
                  <a:cxn ang="T12">
                    <a:pos x="T4" y="T5"/>
                  </a:cxn>
                  <a:cxn ang="T13">
                    <a:pos x="T6" y="T7"/>
                  </a:cxn>
                  <a:cxn ang="T14">
                    <a:pos x="T8" y="T9"/>
                  </a:cxn>
                </a:cxnLst>
                <a:rect l="T15" t="T16" r="T17" b="T18"/>
                <a:pathLst>
                  <a:path w="496" h="66">
                    <a:moveTo>
                      <a:pt x="20" y="0"/>
                    </a:moveTo>
                    <a:lnTo>
                      <a:pt x="496" y="0"/>
                    </a:lnTo>
                    <a:lnTo>
                      <a:pt x="473" y="66"/>
                    </a:lnTo>
                    <a:lnTo>
                      <a:pt x="0" y="66"/>
                    </a:lnTo>
                    <a:lnTo>
                      <a:pt x="20" y="0"/>
                    </a:lnTo>
                    <a:close/>
                  </a:path>
                </a:pathLst>
              </a:custGeom>
              <a:solidFill>
                <a:srgbClr val="808080"/>
              </a:solidFill>
              <a:ln w="1588">
                <a:solidFill>
                  <a:srgbClr val="E1E1E1"/>
                </a:solidFill>
                <a:round/>
                <a:headEnd/>
                <a:tailEnd/>
              </a:ln>
            </p:spPr>
            <p:txBody>
              <a:bodyPr/>
              <a:lstStyle/>
              <a:p>
                <a:endParaRPr lang="en-US" sz="1800" dirty="0"/>
              </a:p>
            </p:txBody>
          </p:sp>
          <p:sp>
            <p:nvSpPr>
              <p:cNvPr id="10319" name="Freeform 89"/>
              <p:cNvSpPr>
                <a:spLocks/>
              </p:cNvSpPr>
              <p:nvPr/>
            </p:nvSpPr>
            <p:spPr bwMode="auto">
              <a:xfrm>
                <a:off x="3801" y="2424"/>
                <a:ext cx="265" cy="33"/>
              </a:xfrm>
              <a:custGeom>
                <a:avLst/>
                <a:gdLst>
                  <a:gd name="T0" fmla="*/ 3 w 530"/>
                  <a:gd name="T1" fmla="*/ 0 h 66"/>
                  <a:gd name="T2" fmla="*/ 66 w 530"/>
                  <a:gd name="T3" fmla="*/ 0 h 66"/>
                  <a:gd name="T4" fmla="*/ 66 w 530"/>
                  <a:gd name="T5" fmla="*/ 8 h 66"/>
                  <a:gd name="T6" fmla="*/ 0 w 530"/>
                  <a:gd name="T7" fmla="*/ 8 h 66"/>
                  <a:gd name="T8" fmla="*/ 3 w 530"/>
                  <a:gd name="T9" fmla="*/ 0 h 66"/>
                  <a:gd name="T10" fmla="*/ 0 60000 65536"/>
                  <a:gd name="T11" fmla="*/ 0 60000 65536"/>
                  <a:gd name="T12" fmla="*/ 0 60000 65536"/>
                  <a:gd name="T13" fmla="*/ 0 60000 65536"/>
                  <a:gd name="T14" fmla="*/ 0 60000 65536"/>
                  <a:gd name="T15" fmla="*/ 0 w 530"/>
                  <a:gd name="T16" fmla="*/ 0 h 66"/>
                  <a:gd name="T17" fmla="*/ 530 w 530"/>
                  <a:gd name="T18" fmla="*/ 66 h 66"/>
                </a:gdLst>
                <a:ahLst/>
                <a:cxnLst>
                  <a:cxn ang="T10">
                    <a:pos x="T0" y="T1"/>
                  </a:cxn>
                  <a:cxn ang="T11">
                    <a:pos x="T2" y="T3"/>
                  </a:cxn>
                  <a:cxn ang="T12">
                    <a:pos x="T4" y="T5"/>
                  </a:cxn>
                  <a:cxn ang="T13">
                    <a:pos x="T6" y="T7"/>
                  </a:cxn>
                  <a:cxn ang="T14">
                    <a:pos x="T8" y="T9"/>
                  </a:cxn>
                </a:cxnLst>
                <a:rect l="T15" t="T16" r="T17" b="T18"/>
                <a:pathLst>
                  <a:path w="530" h="66">
                    <a:moveTo>
                      <a:pt x="24" y="0"/>
                    </a:moveTo>
                    <a:lnTo>
                      <a:pt x="529" y="0"/>
                    </a:lnTo>
                    <a:lnTo>
                      <a:pt x="530" y="66"/>
                    </a:lnTo>
                    <a:lnTo>
                      <a:pt x="0" y="66"/>
                    </a:lnTo>
                    <a:lnTo>
                      <a:pt x="24" y="0"/>
                    </a:lnTo>
                    <a:close/>
                  </a:path>
                </a:pathLst>
              </a:custGeom>
              <a:solidFill>
                <a:srgbClr val="808080"/>
              </a:solidFill>
              <a:ln w="1588">
                <a:solidFill>
                  <a:srgbClr val="C0C0C0"/>
                </a:solidFill>
                <a:round/>
                <a:headEnd/>
                <a:tailEnd/>
              </a:ln>
            </p:spPr>
            <p:txBody>
              <a:bodyPr/>
              <a:lstStyle/>
              <a:p>
                <a:endParaRPr lang="en-US" sz="1800" dirty="0"/>
              </a:p>
            </p:txBody>
          </p:sp>
          <p:sp>
            <p:nvSpPr>
              <p:cNvPr id="10320" name="Freeform 90"/>
              <p:cNvSpPr>
                <a:spLocks/>
              </p:cNvSpPr>
              <p:nvPr/>
            </p:nvSpPr>
            <p:spPr bwMode="auto">
              <a:xfrm>
                <a:off x="3082" y="2425"/>
                <a:ext cx="1541" cy="160"/>
              </a:xfrm>
              <a:custGeom>
                <a:avLst/>
                <a:gdLst>
                  <a:gd name="T0" fmla="*/ 12 w 3082"/>
                  <a:gd name="T1" fmla="*/ 0 h 320"/>
                  <a:gd name="T2" fmla="*/ 0 w 3082"/>
                  <a:gd name="T3" fmla="*/ 40 h 320"/>
                  <a:gd name="T4" fmla="*/ 385 w 3082"/>
                  <a:gd name="T5" fmla="*/ 40 h 320"/>
                  <a:gd name="T6" fmla="*/ 374 w 3082"/>
                  <a:gd name="T7" fmla="*/ 0 h 320"/>
                  <a:gd name="T8" fmla="*/ 0 60000 65536"/>
                  <a:gd name="T9" fmla="*/ 0 60000 65536"/>
                  <a:gd name="T10" fmla="*/ 0 60000 65536"/>
                  <a:gd name="T11" fmla="*/ 0 60000 65536"/>
                  <a:gd name="T12" fmla="*/ 0 w 3082"/>
                  <a:gd name="T13" fmla="*/ 0 h 320"/>
                  <a:gd name="T14" fmla="*/ 3082 w 3082"/>
                  <a:gd name="T15" fmla="*/ 320 h 320"/>
                </a:gdLst>
                <a:ahLst/>
                <a:cxnLst>
                  <a:cxn ang="T8">
                    <a:pos x="T0" y="T1"/>
                  </a:cxn>
                  <a:cxn ang="T9">
                    <a:pos x="T2" y="T3"/>
                  </a:cxn>
                  <a:cxn ang="T10">
                    <a:pos x="T4" y="T5"/>
                  </a:cxn>
                  <a:cxn ang="T11">
                    <a:pos x="T6" y="T7"/>
                  </a:cxn>
                </a:cxnLst>
                <a:rect l="T12" t="T13" r="T14" b="T15"/>
                <a:pathLst>
                  <a:path w="3082" h="320">
                    <a:moveTo>
                      <a:pt x="91" y="0"/>
                    </a:moveTo>
                    <a:lnTo>
                      <a:pt x="0" y="320"/>
                    </a:lnTo>
                    <a:lnTo>
                      <a:pt x="3082" y="319"/>
                    </a:lnTo>
                    <a:lnTo>
                      <a:pt x="2987" y="0"/>
                    </a:lnTo>
                  </a:path>
                </a:pathLst>
              </a:custGeom>
              <a:noFill/>
              <a:ln w="1588">
                <a:solidFill>
                  <a:srgbClr val="727272"/>
                </a:solidFill>
                <a:round/>
                <a:headEnd/>
                <a:tailEnd/>
              </a:ln>
            </p:spPr>
            <p:txBody>
              <a:bodyPr/>
              <a:lstStyle/>
              <a:p>
                <a:endParaRPr lang="en-US" sz="1800" dirty="0"/>
              </a:p>
            </p:txBody>
          </p:sp>
          <p:sp>
            <p:nvSpPr>
              <p:cNvPr id="10321" name="Freeform 91"/>
              <p:cNvSpPr>
                <a:spLocks/>
              </p:cNvSpPr>
              <p:nvPr/>
            </p:nvSpPr>
            <p:spPr bwMode="auto">
              <a:xfrm>
                <a:off x="3147" y="2424"/>
                <a:ext cx="78" cy="33"/>
              </a:xfrm>
              <a:custGeom>
                <a:avLst/>
                <a:gdLst>
                  <a:gd name="T0" fmla="*/ 1 w 156"/>
                  <a:gd name="T1" fmla="*/ 0 h 66"/>
                  <a:gd name="T2" fmla="*/ 20 w 156"/>
                  <a:gd name="T3" fmla="*/ 0 h 66"/>
                  <a:gd name="T4" fmla="*/ 18 w 156"/>
                  <a:gd name="T5" fmla="*/ 8 h 66"/>
                  <a:gd name="T6" fmla="*/ 0 w 156"/>
                  <a:gd name="T7" fmla="*/ 8 h 66"/>
                  <a:gd name="T8" fmla="*/ 1 w 156"/>
                  <a:gd name="T9" fmla="*/ 0 h 66"/>
                  <a:gd name="T10" fmla="*/ 0 60000 65536"/>
                  <a:gd name="T11" fmla="*/ 0 60000 65536"/>
                  <a:gd name="T12" fmla="*/ 0 60000 65536"/>
                  <a:gd name="T13" fmla="*/ 0 60000 65536"/>
                  <a:gd name="T14" fmla="*/ 0 60000 65536"/>
                  <a:gd name="T15" fmla="*/ 0 w 156"/>
                  <a:gd name="T16" fmla="*/ 0 h 66"/>
                  <a:gd name="T17" fmla="*/ 156 w 156"/>
                  <a:gd name="T18" fmla="*/ 66 h 66"/>
                </a:gdLst>
                <a:ahLst/>
                <a:cxnLst>
                  <a:cxn ang="T10">
                    <a:pos x="T0" y="T1"/>
                  </a:cxn>
                  <a:cxn ang="T11">
                    <a:pos x="T2" y="T3"/>
                  </a:cxn>
                  <a:cxn ang="T12">
                    <a:pos x="T4" y="T5"/>
                  </a:cxn>
                  <a:cxn ang="T13">
                    <a:pos x="T6" y="T7"/>
                  </a:cxn>
                  <a:cxn ang="T14">
                    <a:pos x="T8" y="T9"/>
                  </a:cxn>
                </a:cxnLst>
                <a:rect l="T15" t="T16" r="T17" b="T18"/>
                <a:pathLst>
                  <a:path w="156" h="66">
                    <a:moveTo>
                      <a:pt x="15" y="0"/>
                    </a:moveTo>
                    <a:lnTo>
                      <a:pt x="156" y="0"/>
                    </a:lnTo>
                    <a:lnTo>
                      <a:pt x="138" y="65"/>
                    </a:lnTo>
                    <a:lnTo>
                      <a:pt x="0" y="66"/>
                    </a:lnTo>
                    <a:lnTo>
                      <a:pt x="15" y="0"/>
                    </a:lnTo>
                    <a:close/>
                  </a:path>
                </a:pathLst>
              </a:custGeom>
              <a:solidFill>
                <a:srgbClr val="808080"/>
              </a:solidFill>
              <a:ln w="1588">
                <a:solidFill>
                  <a:srgbClr val="E1E1E1"/>
                </a:solidFill>
                <a:round/>
                <a:headEnd/>
                <a:tailEnd/>
              </a:ln>
            </p:spPr>
            <p:txBody>
              <a:bodyPr/>
              <a:lstStyle/>
              <a:p>
                <a:endParaRPr lang="en-US" sz="1800" dirty="0"/>
              </a:p>
            </p:txBody>
          </p:sp>
          <p:sp>
            <p:nvSpPr>
              <p:cNvPr id="10322" name="Freeform 92"/>
              <p:cNvSpPr>
                <a:spLocks/>
              </p:cNvSpPr>
              <p:nvPr/>
            </p:nvSpPr>
            <p:spPr bwMode="auto">
              <a:xfrm>
                <a:off x="3030" y="2637"/>
                <a:ext cx="1644" cy="15"/>
              </a:xfrm>
              <a:custGeom>
                <a:avLst/>
                <a:gdLst>
                  <a:gd name="T0" fmla="*/ 411 w 3289"/>
                  <a:gd name="T1" fmla="*/ 0 h 29"/>
                  <a:gd name="T2" fmla="*/ 409 w 3289"/>
                  <a:gd name="T3" fmla="*/ 4 h 29"/>
                  <a:gd name="T4" fmla="*/ 1 w 3289"/>
                  <a:gd name="T5" fmla="*/ 4 h 29"/>
                  <a:gd name="T6" fmla="*/ 0 w 3289"/>
                  <a:gd name="T7" fmla="*/ 0 h 29"/>
                  <a:gd name="T8" fmla="*/ 411 w 3289"/>
                  <a:gd name="T9" fmla="*/ 0 h 29"/>
                  <a:gd name="T10" fmla="*/ 0 60000 65536"/>
                  <a:gd name="T11" fmla="*/ 0 60000 65536"/>
                  <a:gd name="T12" fmla="*/ 0 60000 65536"/>
                  <a:gd name="T13" fmla="*/ 0 60000 65536"/>
                  <a:gd name="T14" fmla="*/ 0 60000 65536"/>
                  <a:gd name="T15" fmla="*/ 0 w 3289"/>
                  <a:gd name="T16" fmla="*/ 0 h 29"/>
                  <a:gd name="T17" fmla="*/ 3289 w 3289"/>
                  <a:gd name="T18" fmla="*/ 29 h 29"/>
                </a:gdLst>
                <a:ahLst/>
                <a:cxnLst>
                  <a:cxn ang="T10">
                    <a:pos x="T0" y="T1"/>
                  </a:cxn>
                  <a:cxn ang="T11">
                    <a:pos x="T2" y="T3"/>
                  </a:cxn>
                  <a:cxn ang="T12">
                    <a:pos x="T4" y="T5"/>
                  </a:cxn>
                  <a:cxn ang="T13">
                    <a:pos x="T6" y="T7"/>
                  </a:cxn>
                  <a:cxn ang="T14">
                    <a:pos x="T8" y="T9"/>
                  </a:cxn>
                </a:cxnLst>
                <a:rect l="T15" t="T16" r="T17" b="T18"/>
                <a:pathLst>
                  <a:path w="3289" h="29">
                    <a:moveTo>
                      <a:pt x="3289" y="0"/>
                    </a:moveTo>
                    <a:lnTo>
                      <a:pt x="3279" y="29"/>
                    </a:lnTo>
                    <a:lnTo>
                      <a:pt x="15" y="25"/>
                    </a:lnTo>
                    <a:lnTo>
                      <a:pt x="0" y="0"/>
                    </a:lnTo>
                    <a:lnTo>
                      <a:pt x="3289" y="0"/>
                    </a:lnTo>
                    <a:close/>
                  </a:path>
                </a:pathLst>
              </a:custGeom>
              <a:blipFill dpi="0" rotWithShape="0">
                <a:blip r:embed="rId7" cstate="print"/>
                <a:srcRect/>
                <a:tile tx="0" ty="0" sx="100000" sy="100000" flip="none" algn="tl"/>
              </a:blipFill>
              <a:ln w="9525">
                <a:noFill/>
                <a:round/>
                <a:headEnd/>
                <a:tailEnd/>
              </a:ln>
            </p:spPr>
            <p:txBody>
              <a:bodyPr/>
              <a:lstStyle/>
              <a:p>
                <a:endParaRPr lang="en-US" sz="1800" dirty="0"/>
              </a:p>
            </p:txBody>
          </p:sp>
          <p:sp>
            <p:nvSpPr>
              <p:cNvPr id="10323" name="Line 93"/>
              <p:cNvSpPr>
                <a:spLocks noChangeShapeType="1"/>
              </p:cNvSpPr>
              <p:nvPr/>
            </p:nvSpPr>
            <p:spPr bwMode="auto">
              <a:xfrm>
                <a:off x="3025" y="2615"/>
                <a:ext cx="1652" cy="1"/>
              </a:xfrm>
              <a:prstGeom prst="line">
                <a:avLst/>
              </a:prstGeom>
              <a:noFill/>
              <a:ln w="15875">
                <a:solidFill>
                  <a:srgbClr val="FFFFFF"/>
                </a:solidFill>
                <a:round/>
                <a:headEnd/>
                <a:tailEnd/>
              </a:ln>
            </p:spPr>
            <p:txBody>
              <a:bodyPr/>
              <a:lstStyle/>
              <a:p>
                <a:endParaRPr lang="en-US" dirty="0"/>
              </a:p>
            </p:txBody>
          </p:sp>
          <p:sp>
            <p:nvSpPr>
              <p:cNvPr id="10324" name="Line 94"/>
              <p:cNvSpPr>
                <a:spLocks noChangeShapeType="1"/>
              </p:cNvSpPr>
              <p:nvPr/>
            </p:nvSpPr>
            <p:spPr bwMode="auto">
              <a:xfrm>
                <a:off x="3007" y="2630"/>
                <a:ext cx="1685" cy="1"/>
              </a:xfrm>
              <a:prstGeom prst="line">
                <a:avLst/>
              </a:prstGeom>
              <a:noFill/>
              <a:ln w="1588">
                <a:solidFill>
                  <a:srgbClr val="727272"/>
                </a:solidFill>
                <a:round/>
                <a:headEnd/>
                <a:tailEnd/>
              </a:ln>
            </p:spPr>
            <p:txBody>
              <a:bodyPr/>
              <a:lstStyle/>
              <a:p>
                <a:endParaRPr lang="en-US" dirty="0"/>
              </a:p>
            </p:txBody>
          </p:sp>
          <p:sp>
            <p:nvSpPr>
              <p:cNvPr id="10325" name="Line 95"/>
              <p:cNvSpPr>
                <a:spLocks noChangeShapeType="1"/>
              </p:cNvSpPr>
              <p:nvPr/>
            </p:nvSpPr>
            <p:spPr bwMode="auto">
              <a:xfrm>
                <a:off x="3085" y="2390"/>
                <a:ext cx="1533" cy="1"/>
              </a:xfrm>
              <a:prstGeom prst="line">
                <a:avLst/>
              </a:prstGeom>
              <a:noFill/>
              <a:ln w="15875">
                <a:solidFill>
                  <a:srgbClr val="727272"/>
                </a:solidFill>
                <a:round/>
                <a:headEnd/>
                <a:tailEnd/>
              </a:ln>
            </p:spPr>
            <p:txBody>
              <a:bodyPr/>
              <a:lstStyle/>
              <a:p>
                <a:endParaRPr lang="en-US" dirty="0"/>
              </a:p>
            </p:txBody>
          </p:sp>
        </p:grpSp>
      </p:grpSp>
      <p:grpSp>
        <p:nvGrpSpPr>
          <p:cNvPr id="12" name="Group 96"/>
          <p:cNvGrpSpPr>
            <a:grpSpLocks/>
          </p:cNvGrpSpPr>
          <p:nvPr/>
        </p:nvGrpSpPr>
        <p:grpSpPr bwMode="auto">
          <a:xfrm>
            <a:off x="6729413" y="4291013"/>
            <a:ext cx="557212" cy="647700"/>
            <a:chOff x="425" y="2507"/>
            <a:chExt cx="1200" cy="1220"/>
          </a:xfrm>
        </p:grpSpPr>
        <p:grpSp>
          <p:nvGrpSpPr>
            <p:cNvPr id="13" name="Group 97"/>
            <p:cNvGrpSpPr>
              <a:grpSpLocks/>
            </p:cNvGrpSpPr>
            <p:nvPr/>
          </p:nvGrpSpPr>
          <p:grpSpPr bwMode="auto">
            <a:xfrm>
              <a:off x="425" y="2507"/>
              <a:ext cx="1152" cy="889"/>
              <a:chOff x="336" y="1392"/>
              <a:chExt cx="1152" cy="889"/>
            </a:xfrm>
          </p:grpSpPr>
          <p:grpSp>
            <p:nvGrpSpPr>
              <p:cNvPr id="14" name="Group 98"/>
              <p:cNvGrpSpPr>
                <a:grpSpLocks/>
              </p:cNvGrpSpPr>
              <p:nvPr/>
            </p:nvGrpSpPr>
            <p:grpSpPr bwMode="auto">
              <a:xfrm>
                <a:off x="336" y="1392"/>
                <a:ext cx="1152" cy="889"/>
                <a:chOff x="3162" y="1728"/>
                <a:chExt cx="453" cy="457"/>
              </a:xfrm>
            </p:grpSpPr>
            <p:grpSp>
              <p:nvGrpSpPr>
                <p:cNvPr id="15" name="Group 99"/>
                <p:cNvGrpSpPr>
                  <a:grpSpLocks/>
                </p:cNvGrpSpPr>
                <p:nvPr/>
              </p:nvGrpSpPr>
              <p:grpSpPr bwMode="auto">
                <a:xfrm>
                  <a:off x="3162" y="1728"/>
                  <a:ext cx="453" cy="457"/>
                  <a:chOff x="3343" y="1338"/>
                  <a:chExt cx="973" cy="726"/>
                </a:xfrm>
              </p:grpSpPr>
              <p:sp>
                <p:nvSpPr>
                  <p:cNvPr id="10290" name="Rectangle 100"/>
                  <p:cNvSpPr>
                    <a:spLocks noChangeArrowheads="1"/>
                  </p:cNvSpPr>
                  <p:nvPr/>
                </p:nvSpPr>
                <p:spPr bwMode="auto">
                  <a:xfrm>
                    <a:off x="3567" y="1977"/>
                    <a:ext cx="557" cy="10"/>
                  </a:xfrm>
                  <a:prstGeom prst="rect">
                    <a:avLst/>
                  </a:prstGeom>
                  <a:blipFill dpi="0" rotWithShape="0">
                    <a:blip r:embed="rId4" cstate="print"/>
                    <a:srcRect/>
                    <a:tile tx="0" ty="0" sx="100000" sy="100000" flip="none" algn="tl"/>
                  </a:blipFill>
                  <a:ln w="9525">
                    <a:noFill/>
                    <a:miter lim="800000"/>
                    <a:headEnd/>
                    <a:tailEnd/>
                  </a:ln>
                </p:spPr>
                <p:txBody>
                  <a:bodyPr/>
                  <a:lstStyle/>
                  <a:p>
                    <a:endParaRPr lang="en-US" sz="1800" dirty="0"/>
                  </a:p>
                </p:txBody>
              </p:sp>
              <p:sp>
                <p:nvSpPr>
                  <p:cNvPr id="10291" name="Freeform 101"/>
                  <p:cNvSpPr>
                    <a:spLocks/>
                  </p:cNvSpPr>
                  <p:nvPr/>
                </p:nvSpPr>
                <p:spPr bwMode="auto">
                  <a:xfrm>
                    <a:off x="3641" y="1988"/>
                    <a:ext cx="414" cy="26"/>
                  </a:xfrm>
                  <a:custGeom>
                    <a:avLst/>
                    <a:gdLst>
                      <a:gd name="T0" fmla="*/ 13 w 827"/>
                      <a:gd name="T1" fmla="*/ 7 h 52"/>
                      <a:gd name="T2" fmla="*/ 0 w 827"/>
                      <a:gd name="T3" fmla="*/ 0 h 52"/>
                      <a:gd name="T4" fmla="*/ 104 w 827"/>
                      <a:gd name="T5" fmla="*/ 0 h 52"/>
                      <a:gd name="T6" fmla="*/ 90 w 827"/>
                      <a:gd name="T7" fmla="*/ 7 h 52"/>
                      <a:gd name="T8" fmla="*/ 13 w 827"/>
                      <a:gd name="T9" fmla="*/ 7 h 52"/>
                      <a:gd name="T10" fmla="*/ 0 60000 65536"/>
                      <a:gd name="T11" fmla="*/ 0 60000 65536"/>
                      <a:gd name="T12" fmla="*/ 0 60000 65536"/>
                      <a:gd name="T13" fmla="*/ 0 60000 65536"/>
                      <a:gd name="T14" fmla="*/ 0 60000 65536"/>
                      <a:gd name="T15" fmla="*/ 0 w 827"/>
                      <a:gd name="T16" fmla="*/ 0 h 52"/>
                      <a:gd name="T17" fmla="*/ 827 w 827"/>
                      <a:gd name="T18" fmla="*/ 52 h 52"/>
                    </a:gdLst>
                    <a:ahLst/>
                    <a:cxnLst>
                      <a:cxn ang="T10">
                        <a:pos x="T0" y="T1"/>
                      </a:cxn>
                      <a:cxn ang="T11">
                        <a:pos x="T2" y="T3"/>
                      </a:cxn>
                      <a:cxn ang="T12">
                        <a:pos x="T4" y="T5"/>
                      </a:cxn>
                      <a:cxn ang="T13">
                        <a:pos x="T6" y="T7"/>
                      </a:cxn>
                      <a:cxn ang="T14">
                        <a:pos x="T8" y="T9"/>
                      </a:cxn>
                    </a:cxnLst>
                    <a:rect l="T15" t="T16" r="T17" b="T18"/>
                    <a:pathLst>
                      <a:path w="827" h="52">
                        <a:moveTo>
                          <a:pt x="103" y="52"/>
                        </a:moveTo>
                        <a:lnTo>
                          <a:pt x="0" y="0"/>
                        </a:lnTo>
                        <a:lnTo>
                          <a:pt x="827" y="0"/>
                        </a:lnTo>
                        <a:lnTo>
                          <a:pt x="718" y="52"/>
                        </a:lnTo>
                        <a:lnTo>
                          <a:pt x="103" y="52"/>
                        </a:lnTo>
                        <a:close/>
                      </a:path>
                    </a:pathLst>
                  </a:custGeom>
                  <a:solidFill>
                    <a:srgbClr val="5F5F5F"/>
                  </a:solidFill>
                  <a:ln w="1588">
                    <a:solidFill>
                      <a:srgbClr val="727272"/>
                    </a:solidFill>
                    <a:round/>
                    <a:headEnd/>
                    <a:tailEnd/>
                  </a:ln>
                </p:spPr>
                <p:txBody>
                  <a:bodyPr/>
                  <a:lstStyle/>
                  <a:p>
                    <a:endParaRPr lang="en-US" sz="1800" dirty="0"/>
                  </a:p>
                </p:txBody>
              </p:sp>
              <p:sp>
                <p:nvSpPr>
                  <p:cNvPr id="10292" name="Freeform 102"/>
                  <p:cNvSpPr>
                    <a:spLocks/>
                  </p:cNvSpPr>
                  <p:nvPr/>
                </p:nvSpPr>
                <p:spPr bwMode="auto">
                  <a:xfrm>
                    <a:off x="3343" y="1338"/>
                    <a:ext cx="973" cy="637"/>
                  </a:xfrm>
                  <a:custGeom>
                    <a:avLst/>
                    <a:gdLst>
                      <a:gd name="T0" fmla="*/ 0 w 1948"/>
                      <a:gd name="T1" fmla="*/ 150 h 1274"/>
                      <a:gd name="T2" fmla="*/ 1 w 1948"/>
                      <a:gd name="T3" fmla="*/ 157 h 1274"/>
                      <a:gd name="T4" fmla="*/ 9 w 1948"/>
                      <a:gd name="T5" fmla="*/ 159 h 1274"/>
                      <a:gd name="T6" fmla="*/ 230 w 1948"/>
                      <a:gd name="T7" fmla="*/ 159 h 1274"/>
                      <a:gd name="T8" fmla="*/ 239 w 1948"/>
                      <a:gd name="T9" fmla="*/ 158 h 1274"/>
                      <a:gd name="T10" fmla="*/ 243 w 1948"/>
                      <a:gd name="T11" fmla="*/ 152 h 1274"/>
                      <a:gd name="T12" fmla="*/ 243 w 1948"/>
                      <a:gd name="T13" fmla="*/ 9 h 1274"/>
                      <a:gd name="T14" fmla="*/ 242 w 1948"/>
                      <a:gd name="T15" fmla="*/ 5 h 1274"/>
                      <a:gd name="T16" fmla="*/ 240 w 1948"/>
                      <a:gd name="T17" fmla="*/ 2 h 1274"/>
                      <a:gd name="T18" fmla="*/ 232 w 1948"/>
                      <a:gd name="T19" fmla="*/ 0 h 1274"/>
                      <a:gd name="T20" fmla="*/ 12 w 1948"/>
                      <a:gd name="T21" fmla="*/ 1 h 1274"/>
                      <a:gd name="T22" fmla="*/ 3 w 1948"/>
                      <a:gd name="T23" fmla="*/ 1 h 1274"/>
                      <a:gd name="T24" fmla="*/ 0 w 1948"/>
                      <a:gd name="T25" fmla="*/ 7 h 1274"/>
                      <a:gd name="T26" fmla="*/ 0 w 1948"/>
                      <a:gd name="T27" fmla="*/ 150 h 12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48"/>
                      <a:gd name="T43" fmla="*/ 0 h 1274"/>
                      <a:gd name="T44" fmla="*/ 1948 w 1948"/>
                      <a:gd name="T45" fmla="*/ 1274 h 12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48" h="1274">
                        <a:moveTo>
                          <a:pt x="0" y="1197"/>
                        </a:moveTo>
                        <a:lnTo>
                          <a:pt x="15" y="1253"/>
                        </a:lnTo>
                        <a:lnTo>
                          <a:pt x="79" y="1274"/>
                        </a:lnTo>
                        <a:lnTo>
                          <a:pt x="1841" y="1274"/>
                        </a:lnTo>
                        <a:lnTo>
                          <a:pt x="1916" y="1262"/>
                        </a:lnTo>
                        <a:lnTo>
                          <a:pt x="1948" y="1214"/>
                        </a:lnTo>
                        <a:lnTo>
                          <a:pt x="1948" y="70"/>
                        </a:lnTo>
                        <a:lnTo>
                          <a:pt x="1943" y="41"/>
                        </a:lnTo>
                        <a:lnTo>
                          <a:pt x="1928" y="17"/>
                        </a:lnTo>
                        <a:lnTo>
                          <a:pt x="1859" y="0"/>
                        </a:lnTo>
                        <a:lnTo>
                          <a:pt x="96" y="1"/>
                        </a:lnTo>
                        <a:lnTo>
                          <a:pt x="27" y="11"/>
                        </a:lnTo>
                        <a:lnTo>
                          <a:pt x="0" y="60"/>
                        </a:lnTo>
                        <a:lnTo>
                          <a:pt x="0" y="1197"/>
                        </a:lnTo>
                        <a:close/>
                      </a:path>
                    </a:pathLst>
                  </a:custGeom>
                  <a:solidFill>
                    <a:srgbClr val="C0C0C0"/>
                  </a:solidFill>
                  <a:ln w="1588">
                    <a:solidFill>
                      <a:srgbClr val="727272"/>
                    </a:solidFill>
                    <a:round/>
                    <a:headEnd/>
                    <a:tailEnd/>
                  </a:ln>
                </p:spPr>
                <p:txBody>
                  <a:bodyPr/>
                  <a:lstStyle/>
                  <a:p>
                    <a:endParaRPr lang="en-US" sz="1800" dirty="0"/>
                  </a:p>
                </p:txBody>
              </p:sp>
              <p:sp>
                <p:nvSpPr>
                  <p:cNvPr id="10293" name="Freeform 103"/>
                  <p:cNvSpPr>
                    <a:spLocks/>
                  </p:cNvSpPr>
                  <p:nvPr/>
                </p:nvSpPr>
                <p:spPr bwMode="auto">
                  <a:xfrm>
                    <a:off x="3359" y="1344"/>
                    <a:ext cx="940" cy="621"/>
                  </a:xfrm>
                  <a:custGeom>
                    <a:avLst/>
                    <a:gdLst>
                      <a:gd name="T0" fmla="*/ 1 w 1879"/>
                      <a:gd name="T1" fmla="*/ 146 h 1241"/>
                      <a:gd name="T2" fmla="*/ 2 w 1879"/>
                      <a:gd name="T3" fmla="*/ 153 h 1241"/>
                      <a:gd name="T4" fmla="*/ 10 w 1879"/>
                      <a:gd name="T5" fmla="*/ 156 h 1241"/>
                      <a:gd name="T6" fmla="*/ 222 w 1879"/>
                      <a:gd name="T7" fmla="*/ 156 h 1241"/>
                      <a:gd name="T8" fmla="*/ 231 w 1879"/>
                      <a:gd name="T9" fmla="*/ 154 h 1241"/>
                      <a:gd name="T10" fmla="*/ 235 w 1879"/>
                      <a:gd name="T11" fmla="*/ 148 h 1241"/>
                      <a:gd name="T12" fmla="*/ 235 w 1879"/>
                      <a:gd name="T13" fmla="*/ 9 h 1241"/>
                      <a:gd name="T14" fmla="*/ 233 w 1879"/>
                      <a:gd name="T15" fmla="*/ 3 h 1241"/>
                      <a:gd name="T16" fmla="*/ 225 w 1879"/>
                      <a:gd name="T17" fmla="*/ 0 h 1241"/>
                      <a:gd name="T18" fmla="*/ 12 w 1879"/>
                      <a:gd name="T19" fmla="*/ 0 h 1241"/>
                      <a:gd name="T20" fmla="*/ 4 w 1879"/>
                      <a:gd name="T21" fmla="*/ 2 h 1241"/>
                      <a:gd name="T22" fmla="*/ 0 w 1879"/>
                      <a:gd name="T23" fmla="*/ 9 h 1241"/>
                      <a:gd name="T24" fmla="*/ 1 w 1879"/>
                      <a:gd name="T25" fmla="*/ 146 h 12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79"/>
                      <a:gd name="T40" fmla="*/ 0 h 1241"/>
                      <a:gd name="T41" fmla="*/ 1879 w 1879"/>
                      <a:gd name="T42" fmla="*/ 1241 h 12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79" h="1241">
                        <a:moveTo>
                          <a:pt x="1" y="1165"/>
                        </a:moveTo>
                        <a:lnTo>
                          <a:pt x="16" y="1220"/>
                        </a:lnTo>
                        <a:lnTo>
                          <a:pt x="77" y="1241"/>
                        </a:lnTo>
                        <a:lnTo>
                          <a:pt x="1776" y="1241"/>
                        </a:lnTo>
                        <a:lnTo>
                          <a:pt x="1848" y="1230"/>
                        </a:lnTo>
                        <a:lnTo>
                          <a:pt x="1879" y="1182"/>
                        </a:lnTo>
                        <a:lnTo>
                          <a:pt x="1879" y="68"/>
                        </a:lnTo>
                        <a:lnTo>
                          <a:pt x="1859" y="17"/>
                        </a:lnTo>
                        <a:lnTo>
                          <a:pt x="1793" y="0"/>
                        </a:lnTo>
                        <a:lnTo>
                          <a:pt x="92" y="0"/>
                        </a:lnTo>
                        <a:lnTo>
                          <a:pt x="27" y="15"/>
                        </a:lnTo>
                        <a:lnTo>
                          <a:pt x="0" y="66"/>
                        </a:lnTo>
                        <a:lnTo>
                          <a:pt x="1" y="1165"/>
                        </a:lnTo>
                        <a:close/>
                      </a:path>
                    </a:pathLst>
                  </a:custGeom>
                  <a:solidFill>
                    <a:srgbClr val="808080"/>
                  </a:solidFill>
                  <a:ln w="1588">
                    <a:solidFill>
                      <a:srgbClr val="727272"/>
                    </a:solidFill>
                    <a:round/>
                    <a:headEnd/>
                    <a:tailEnd/>
                  </a:ln>
                </p:spPr>
                <p:txBody>
                  <a:bodyPr/>
                  <a:lstStyle/>
                  <a:p>
                    <a:endParaRPr lang="en-US" sz="1800" dirty="0"/>
                  </a:p>
                </p:txBody>
              </p:sp>
              <p:sp>
                <p:nvSpPr>
                  <p:cNvPr id="10294" name="Freeform 104"/>
                  <p:cNvSpPr>
                    <a:spLocks/>
                  </p:cNvSpPr>
                  <p:nvPr/>
                </p:nvSpPr>
                <p:spPr bwMode="auto">
                  <a:xfrm>
                    <a:off x="4139" y="1426"/>
                    <a:ext cx="49" cy="444"/>
                  </a:xfrm>
                  <a:custGeom>
                    <a:avLst/>
                    <a:gdLst>
                      <a:gd name="T0" fmla="*/ 12 w 99"/>
                      <a:gd name="T1" fmla="*/ 5 h 888"/>
                      <a:gd name="T2" fmla="*/ 7 w 99"/>
                      <a:gd name="T3" fmla="*/ 0 h 888"/>
                      <a:gd name="T4" fmla="*/ 0 w 99"/>
                      <a:gd name="T5" fmla="*/ 7 h 888"/>
                      <a:gd name="T6" fmla="*/ 5 w 99"/>
                      <a:gd name="T7" fmla="*/ 11 h 888"/>
                      <a:gd name="T8" fmla="*/ 5 w 99"/>
                      <a:gd name="T9" fmla="*/ 106 h 888"/>
                      <a:gd name="T10" fmla="*/ 12 w 99"/>
                      <a:gd name="T11" fmla="*/ 111 h 888"/>
                      <a:gd name="T12" fmla="*/ 12 w 99"/>
                      <a:gd name="T13" fmla="*/ 5 h 888"/>
                      <a:gd name="T14" fmla="*/ 0 60000 65536"/>
                      <a:gd name="T15" fmla="*/ 0 60000 65536"/>
                      <a:gd name="T16" fmla="*/ 0 60000 65536"/>
                      <a:gd name="T17" fmla="*/ 0 60000 65536"/>
                      <a:gd name="T18" fmla="*/ 0 60000 65536"/>
                      <a:gd name="T19" fmla="*/ 0 60000 65536"/>
                      <a:gd name="T20" fmla="*/ 0 60000 65536"/>
                      <a:gd name="T21" fmla="*/ 0 w 99"/>
                      <a:gd name="T22" fmla="*/ 0 h 888"/>
                      <a:gd name="T23" fmla="*/ 99 w 99"/>
                      <a:gd name="T24" fmla="*/ 888 h 8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 h="888">
                        <a:moveTo>
                          <a:pt x="98" y="35"/>
                        </a:moveTo>
                        <a:lnTo>
                          <a:pt x="57" y="0"/>
                        </a:lnTo>
                        <a:lnTo>
                          <a:pt x="0" y="51"/>
                        </a:lnTo>
                        <a:lnTo>
                          <a:pt x="44" y="84"/>
                        </a:lnTo>
                        <a:lnTo>
                          <a:pt x="44" y="843"/>
                        </a:lnTo>
                        <a:lnTo>
                          <a:pt x="99" y="888"/>
                        </a:lnTo>
                        <a:lnTo>
                          <a:pt x="98" y="35"/>
                        </a:lnTo>
                        <a:close/>
                      </a:path>
                    </a:pathLst>
                  </a:custGeom>
                  <a:solidFill>
                    <a:srgbClr val="C0C0C0"/>
                  </a:solidFill>
                  <a:ln w="9525">
                    <a:noFill/>
                    <a:round/>
                    <a:headEnd/>
                    <a:tailEnd/>
                  </a:ln>
                </p:spPr>
                <p:txBody>
                  <a:bodyPr/>
                  <a:lstStyle/>
                  <a:p>
                    <a:endParaRPr lang="en-US" sz="1800" dirty="0"/>
                  </a:p>
                </p:txBody>
              </p:sp>
              <p:sp>
                <p:nvSpPr>
                  <p:cNvPr id="10295" name="Freeform 105"/>
                  <p:cNvSpPr>
                    <a:spLocks/>
                  </p:cNvSpPr>
                  <p:nvPr/>
                </p:nvSpPr>
                <p:spPr bwMode="auto">
                  <a:xfrm>
                    <a:off x="3472" y="1426"/>
                    <a:ext cx="49" cy="460"/>
                  </a:xfrm>
                  <a:custGeom>
                    <a:avLst/>
                    <a:gdLst>
                      <a:gd name="T0" fmla="*/ 0 w 99"/>
                      <a:gd name="T1" fmla="*/ 111 h 920"/>
                      <a:gd name="T2" fmla="*/ 5 w 99"/>
                      <a:gd name="T3" fmla="*/ 115 h 920"/>
                      <a:gd name="T4" fmla="*/ 12 w 99"/>
                      <a:gd name="T5" fmla="*/ 109 h 920"/>
                      <a:gd name="T6" fmla="*/ 7 w 99"/>
                      <a:gd name="T7" fmla="*/ 105 h 920"/>
                      <a:gd name="T8" fmla="*/ 7 w 99"/>
                      <a:gd name="T9" fmla="*/ 57 h 920"/>
                      <a:gd name="T10" fmla="*/ 6 w 99"/>
                      <a:gd name="T11" fmla="*/ 11 h 920"/>
                      <a:gd name="T12" fmla="*/ 12 w 99"/>
                      <a:gd name="T13" fmla="*/ 7 h 920"/>
                      <a:gd name="T14" fmla="*/ 5 w 99"/>
                      <a:gd name="T15" fmla="*/ 0 h 920"/>
                      <a:gd name="T16" fmla="*/ 0 w 99"/>
                      <a:gd name="T17" fmla="*/ 5 h 920"/>
                      <a:gd name="T18" fmla="*/ 0 w 99"/>
                      <a:gd name="T19" fmla="*/ 5 h 920"/>
                      <a:gd name="T20" fmla="*/ 0 w 99"/>
                      <a:gd name="T21" fmla="*/ 111 h 920"/>
                      <a:gd name="T22" fmla="*/ 0 w 99"/>
                      <a:gd name="T23" fmla="*/ 111 h 9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9"/>
                      <a:gd name="T37" fmla="*/ 0 h 920"/>
                      <a:gd name="T38" fmla="*/ 99 w 99"/>
                      <a:gd name="T39" fmla="*/ 920 h 9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9" h="920">
                        <a:moveTo>
                          <a:pt x="0" y="887"/>
                        </a:moveTo>
                        <a:lnTo>
                          <a:pt x="42" y="920"/>
                        </a:lnTo>
                        <a:lnTo>
                          <a:pt x="99" y="870"/>
                        </a:lnTo>
                        <a:lnTo>
                          <a:pt x="56" y="838"/>
                        </a:lnTo>
                        <a:lnTo>
                          <a:pt x="56" y="456"/>
                        </a:lnTo>
                        <a:lnTo>
                          <a:pt x="54" y="81"/>
                        </a:lnTo>
                        <a:lnTo>
                          <a:pt x="98" y="49"/>
                        </a:lnTo>
                        <a:lnTo>
                          <a:pt x="44" y="0"/>
                        </a:lnTo>
                        <a:lnTo>
                          <a:pt x="0" y="34"/>
                        </a:lnTo>
                        <a:lnTo>
                          <a:pt x="0" y="33"/>
                        </a:lnTo>
                        <a:lnTo>
                          <a:pt x="0" y="888"/>
                        </a:lnTo>
                        <a:lnTo>
                          <a:pt x="0" y="887"/>
                        </a:lnTo>
                        <a:close/>
                      </a:path>
                    </a:pathLst>
                  </a:custGeom>
                  <a:solidFill>
                    <a:srgbClr val="5F5F5F"/>
                  </a:solidFill>
                  <a:ln w="9525">
                    <a:noFill/>
                    <a:round/>
                    <a:headEnd/>
                    <a:tailEnd/>
                  </a:ln>
                </p:spPr>
                <p:txBody>
                  <a:bodyPr/>
                  <a:lstStyle/>
                  <a:p>
                    <a:endParaRPr lang="en-US" sz="1800" dirty="0"/>
                  </a:p>
                </p:txBody>
              </p:sp>
              <p:sp>
                <p:nvSpPr>
                  <p:cNvPr id="10296" name="Freeform 106"/>
                  <p:cNvSpPr>
                    <a:spLocks/>
                  </p:cNvSpPr>
                  <p:nvPr/>
                </p:nvSpPr>
                <p:spPr bwMode="auto">
                  <a:xfrm>
                    <a:off x="3494" y="1426"/>
                    <a:ext cx="673" cy="26"/>
                  </a:xfrm>
                  <a:custGeom>
                    <a:avLst/>
                    <a:gdLst>
                      <a:gd name="T0" fmla="*/ 0 w 1347"/>
                      <a:gd name="T1" fmla="*/ 0 h 51"/>
                      <a:gd name="T2" fmla="*/ 6 w 1347"/>
                      <a:gd name="T3" fmla="*/ 7 h 51"/>
                      <a:gd name="T4" fmla="*/ 161 w 1347"/>
                      <a:gd name="T5" fmla="*/ 7 h 51"/>
                      <a:gd name="T6" fmla="*/ 168 w 1347"/>
                      <a:gd name="T7" fmla="*/ 0 h 51"/>
                      <a:gd name="T8" fmla="*/ 0 w 1347"/>
                      <a:gd name="T9" fmla="*/ 0 h 51"/>
                      <a:gd name="T10" fmla="*/ 0 60000 65536"/>
                      <a:gd name="T11" fmla="*/ 0 60000 65536"/>
                      <a:gd name="T12" fmla="*/ 0 60000 65536"/>
                      <a:gd name="T13" fmla="*/ 0 60000 65536"/>
                      <a:gd name="T14" fmla="*/ 0 60000 65536"/>
                      <a:gd name="T15" fmla="*/ 0 w 1347"/>
                      <a:gd name="T16" fmla="*/ 0 h 51"/>
                      <a:gd name="T17" fmla="*/ 1347 w 1347"/>
                      <a:gd name="T18" fmla="*/ 51 h 51"/>
                    </a:gdLst>
                    <a:ahLst/>
                    <a:cxnLst>
                      <a:cxn ang="T10">
                        <a:pos x="T0" y="T1"/>
                      </a:cxn>
                      <a:cxn ang="T11">
                        <a:pos x="T2" y="T3"/>
                      </a:cxn>
                      <a:cxn ang="T12">
                        <a:pos x="T4" y="T5"/>
                      </a:cxn>
                      <a:cxn ang="T13">
                        <a:pos x="T6" y="T7"/>
                      </a:cxn>
                      <a:cxn ang="T14">
                        <a:pos x="T8" y="T9"/>
                      </a:cxn>
                    </a:cxnLst>
                    <a:rect l="T15" t="T16" r="T17" b="T18"/>
                    <a:pathLst>
                      <a:path w="1347" h="51">
                        <a:moveTo>
                          <a:pt x="0" y="0"/>
                        </a:moveTo>
                        <a:lnTo>
                          <a:pt x="54" y="49"/>
                        </a:lnTo>
                        <a:lnTo>
                          <a:pt x="1290" y="51"/>
                        </a:lnTo>
                        <a:lnTo>
                          <a:pt x="1347" y="0"/>
                        </a:lnTo>
                        <a:lnTo>
                          <a:pt x="0" y="0"/>
                        </a:lnTo>
                        <a:close/>
                      </a:path>
                    </a:pathLst>
                  </a:custGeom>
                  <a:solidFill>
                    <a:srgbClr val="5F5F5F"/>
                  </a:solidFill>
                  <a:ln w="9525">
                    <a:noFill/>
                    <a:round/>
                    <a:headEnd/>
                    <a:tailEnd/>
                  </a:ln>
                </p:spPr>
                <p:txBody>
                  <a:bodyPr/>
                  <a:lstStyle/>
                  <a:p>
                    <a:endParaRPr lang="en-US" sz="1800" dirty="0"/>
                  </a:p>
                </p:txBody>
              </p:sp>
              <p:sp>
                <p:nvSpPr>
                  <p:cNvPr id="10297" name="Freeform 107"/>
                  <p:cNvSpPr>
                    <a:spLocks/>
                  </p:cNvSpPr>
                  <p:nvPr/>
                </p:nvSpPr>
                <p:spPr bwMode="auto">
                  <a:xfrm>
                    <a:off x="3493" y="1848"/>
                    <a:ext cx="695" cy="38"/>
                  </a:xfrm>
                  <a:custGeom>
                    <a:avLst/>
                    <a:gdLst>
                      <a:gd name="T0" fmla="*/ 168 w 1391"/>
                      <a:gd name="T1" fmla="*/ 9 h 77"/>
                      <a:gd name="T2" fmla="*/ 173 w 1391"/>
                      <a:gd name="T3" fmla="*/ 5 h 77"/>
                      <a:gd name="T4" fmla="*/ 167 w 1391"/>
                      <a:gd name="T5" fmla="*/ 0 h 77"/>
                      <a:gd name="T6" fmla="*/ 161 w 1391"/>
                      <a:gd name="T7" fmla="*/ 3 h 77"/>
                      <a:gd name="T8" fmla="*/ 7 w 1391"/>
                      <a:gd name="T9" fmla="*/ 3 h 77"/>
                      <a:gd name="T10" fmla="*/ 0 w 1391"/>
                      <a:gd name="T11" fmla="*/ 9 h 77"/>
                      <a:gd name="T12" fmla="*/ 168 w 1391"/>
                      <a:gd name="T13" fmla="*/ 9 h 77"/>
                      <a:gd name="T14" fmla="*/ 0 60000 65536"/>
                      <a:gd name="T15" fmla="*/ 0 60000 65536"/>
                      <a:gd name="T16" fmla="*/ 0 60000 65536"/>
                      <a:gd name="T17" fmla="*/ 0 60000 65536"/>
                      <a:gd name="T18" fmla="*/ 0 60000 65536"/>
                      <a:gd name="T19" fmla="*/ 0 60000 65536"/>
                      <a:gd name="T20" fmla="*/ 0 60000 65536"/>
                      <a:gd name="T21" fmla="*/ 0 w 1391"/>
                      <a:gd name="T22" fmla="*/ 0 h 77"/>
                      <a:gd name="T23" fmla="*/ 1391 w 1391"/>
                      <a:gd name="T24" fmla="*/ 77 h 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91" h="77">
                        <a:moveTo>
                          <a:pt x="1348" y="77"/>
                        </a:moveTo>
                        <a:lnTo>
                          <a:pt x="1391" y="45"/>
                        </a:lnTo>
                        <a:lnTo>
                          <a:pt x="1336" y="0"/>
                        </a:lnTo>
                        <a:lnTo>
                          <a:pt x="1294" y="29"/>
                        </a:lnTo>
                        <a:lnTo>
                          <a:pt x="57" y="27"/>
                        </a:lnTo>
                        <a:lnTo>
                          <a:pt x="0" y="77"/>
                        </a:lnTo>
                        <a:lnTo>
                          <a:pt x="1348" y="77"/>
                        </a:lnTo>
                        <a:close/>
                      </a:path>
                    </a:pathLst>
                  </a:custGeom>
                  <a:blipFill dpi="0" rotWithShape="0">
                    <a:blip r:embed="rId5" cstate="print"/>
                    <a:srcRect/>
                    <a:tile tx="0" ty="0" sx="100000" sy="100000" flip="none" algn="tl"/>
                  </a:blipFill>
                  <a:ln w="9525">
                    <a:noFill/>
                    <a:round/>
                    <a:headEnd/>
                    <a:tailEnd/>
                  </a:ln>
                </p:spPr>
                <p:txBody>
                  <a:bodyPr/>
                  <a:lstStyle/>
                  <a:p>
                    <a:endParaRPr lang="en-US" sz="1800" dirty="0"/>
                  </a:p>
                </p:txBody>
              </p:sp>
              <p:sp>
                <p:nvSpPr>
                  <p:cNvPr id="10298" name="Rectangle 108"/>
                  <p:cNvSpPr>
                    <a:spLocks noChangeArrowheads="1"/>
                  </p:cNvSpPr>
                  <p:nvPr/>
                </p:nvSpPr>
                <p:spPr bwMode="auto">
                  <a:xfrm>
                    <a:off x="4167" y="1932"/>
                    <a:ext cx="23" cy="11"/>
                  </a:xfrm>
                  <a:prstGeom prst="rect">
                    <a:avLst/>
                  </a:prstGeom>
                  <a:solidFill>
                    <a:srgbClr val="42FFC7"/>
                  </a:solidFill>
                  <a:ln w="1588">
                    <a:solidFill>
                      <a:srgbClr val="008280"/>
                    </a:solidFill>
                    <a:miter lim="800000"/>
                    <a:headEnd/>
                    <a:tailEnd/>
                  </a:ln>
                </p:spPr>
                <p:txBody>
                  <a:bodyPr/>
                  <a:lstStyle/>
                  <a:p>
                    <a:endParaRPr lang="en-US" sz="1800" dirty="0"/>
                  </a:p>
                </p:txBody>
              </p:sp>
              <p:sp>
                <p:nvSpPr>
                  <p:cNvPr id="10299" name="Freeform 109"/>
                  <p:cNvSpPr>
                    <a:spLocks/>
                  </p:cNvSpPr>
                  <p:nvPr/>
                </p:nvSpPr>
                <p:spPr bwMode="auto">
                  <a:xfrm>
                    <a:off x="3499" y="1449"/>
                    <a:ext cx="661" cy="413"/>
                  </a:xfrm>
                  <a:custGeom>
                    <a:avLst/>
                    <a:gdLst>
                      <a:gd name="T0" fmla="*/ 0 w 1320"/>
                      <a:gd name="T1" fmla="*/ 97 h 824"/>
                      <a:gd name="T2" fmla="*/ 2 w 1320"/>
                      <a:gd name="T3" fmla="*/ 102 h 824"/>
                      <a:gd name="T4" fmla="*/ 7 w 1320"/>
                      <a:gd name="T5" fmla="*/ 104 h 824"/>
                      <a:gd name="T6" fmla="*/ 157 w 1320"/>
                      <a:gd name="T7" fmla="*/ 104 h 824"/>
                      <a:gd name="T8" fmla="*/ 163 w 1320"/>
                      <a:gd name="T9" fmla="*/ 103 h 824"/>
                      <a:gd name="T10" fmla="*/ 166 w 1320"/>
                      <a:gd name="T11" fmla="*/ 99 h 824"/>
                      <a:gd name="T12" fmla="*/ 166 w 1320"/>
                      <a:gd name="T13" fmla="*/ 6 h 824"/>
                      <a:gd name="T14" fmla="*/ 164 w 1320"/>
                      <a:gd name="T15" fmla="*/ 2 h 824"/>
                      <a:gd name="T16" fmla="*/ 158 w 1320"/>
                      <a:gd name="T17" fmla="*/ 0 h 824"/>
                      <a:gd name="T18" fmla="*/ 9 w 1320"/>
                      <a:gd name="T19" fmla="*/ 0 h 824"/>
                      <a:gd name="T20" fmla="*/ 3 w 1320"/>
                      <a:gd name="T21" fmla="*/ 1 h 824"/>
                      <a:gd name="T22" fmla="*/ 1 w 1320"/>
                      <a:gd name="T23" fmla="*/ 5 h 824"/>
                      <a:gd name="T24" fmla="*/ 0 w 1320"/>
                      <a:gd name="T25" fmla="*/ 97 h 8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20"/>
                      <a:gd name="T40" fmla="*/ 0 h 824"/>
                      <a:gd name="T41" fmla="*/ 1320 w 1320"/>
                      <a:gd name="T42" fmla="*/ 824 h 8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20" h="824">
                        <a:moveTo>
                          <a:pt x="0" y="775"/>
                        </a:moveTo>
                        <a:lnTo>
                          <a:pt x="10" y="810"/>
                        </a:lnTo>
                        <a:lnTo>
                          <a:pt x="54" y="824"/>
                        </a:lnTo>
                        <a:lnTo>
                          <a:pt x="1248" y="824"/>
                        </a:lnTo>
                        <a:lnTo>
                          <a:pt x="1298" y="817"/>
                        </a:lnTo>
                        <a:lnTo>
                          <a:pt x="1320" y="785"/>
                        </a:lnTo>
                        <a:lnTo>
                          <a:pt x="1320" y="45"/>
                        </a:lnTo>
                        <a:lnTo>
                          <a:pt x="1305" y="13"/>
                        </a:lnTo>
                        <a:lnTo>
                          <a:pt x="1260" y="0"/>
                        </a:lnTo>
                        <a:lnTo>
                          <a:pt x="65" y="0"/>
                        </a:lnTo>
                        <a:lnTo>
                          <a:pt x="20" y="8"/>
                        </a:lnTo>
                        <a:lnTo>
                          <a:pt x="2" y="40"/>
                        </a:lnTo>
                        <a:lnTo>
                          <a:pt x="0" y="775"/>
                        </a:lnTo>
                        <a:close/>
                      </a:path>
                    </a:pathLst>
                  </a:custGeom>
                  <a:solidFill>
                    <a:srgbClr val="404040"/>
                  </a:solidFill>
                  <a:ln w="9525">
                    <a:noFill/>
                    <a:round/>
                    <a:headEnd/>
                    <a:tailEnd/>
                  </a:ln>
                </p:spPr>
                <p:txBody>
                  <a:bodyPr/>
                  <a:lstStyle/>
                  <a:p>
                    <a:endParaRPr lang="en-US" sz="1800" dirty="0"/>
                  </a:p>
                </p:txBody>
              </p:sp>
              <p:sp>
                <p:nvSpPr>
                  <p:cNvPr id="10300" name="Rectangle 110"/>
                  <p:cNvSpPr>
                    <a:spLocks noChangeArrowheads="1"/>
                  </p:cNvSpPr>
                  <p:nvPr/>
                </p:nvSpPr>
                <p:spPr bwMode="auto">
                  <a:xfrm>
                    <a:off x="3702" y="2012"/>
                    <a:ext cx="309" cy="14"/>
                  </a:xfrm>
                  <a:prstGeom prst="rect">
                    <a:avLst/>
                  </a:prstGeom>
                  <a:solidFill>
                    <a:srgbClr val="727272"/>
                  </a:solidFill>
                  <a:ln w="1588">
                    <a:solidFill>
                      <a:srgbClr val="727272"/>
                    </a:solidFill>
                    <a:miter lim="800000"/>
                    <a:headEnd/>
                    <a:tailEnd/>
                  </a:ln>
                </p:spPr>
                <p:txBody>
                  <a:bodyPr/>
                  <a:lstStyle/>
                  <a:p>
                    <a:endParaRPr lang="en-US" sz="1800" dirty="0"/>
                  </a:p>
                </p:txBody>
              </p:sp>
              <p:sp>
                <p:nvSpPr>
                  <p:cNvPr id="10301" name="Rectangle 111"/>
                  <p:cNvSpPr>
                    <a:spLocks noChangeArrowheads="1"/>
                  </p:cNvSpPr>
                  <p:nvPr/>
                </p:nvSpPr>
                <p:spPr bwMode="auto">
                  <a:xfrm>
                    <a:off x="3546" y="2026"/>
                    <a:ext cx="615" cy="38"/>
                  </a:xfrm>
                  <a:prstGeom prst="rect">
                    <a:avLst/>
                  </a:prstGeom>
                  <a:solidFill>
                    <a:srgbClr val="808080"/>
                  </a:solidFill>
                  <a:ln w="1588">
                    <a:solidFill>
                      <a:srgbClr val="D2D2D2"/>
                    </a:solidFill>
                    <a:miter lim="800000"/>
                    <a:headEnd/>
                    <a:tailEnd/>
                  </a:ln>
                </p:spPr>
                <p:txBody>
                  <a:bodyPr/>
                  <a:lstStyle/>
                  <a:p>
                    <a:endParaRPr lang="en-US" sz="1800" dirty="0"/>
                  </a:p>
                </p:txBody>
              </p:sp>
            </p:grpSp>
            <p:sp>
              <p:nvSpPr>
                <p:cNvPr id="10289" name="Rectangle 112"/>
                <p:cNvSpPr>
                  <a:spLocks noChangeArrowheads="1"/>
                </p:cNvSpPr>
                <p:nvPr/>
              </p:nvSpPr>
              <p:spPr bwMode="auto">
                <a:xfrm>
                  <a:off x="3232" y="1794"/>
                  <a:ext cx="310" cy="266"/>
                </a:xfrm>
                <a:prstGeom prst="rect">
                  <a:avLst/>
                </a:prstGeom>
                <a:solidFill>
                  <a:schemeClr val="bg1"/>
                </a:solidFill>
                <a:ln w="3175">
                  <a:solidFill>
                    <a:schemeClr val="bg1"/>
                  </a:solidFill>
                  <a:miter lim="800000"/>
                  <a:headEnd type="none" w="sm" len="sm"/>
                  <a:tailEnd type="none" w="sm" len="sm"/>
                </a:ln>
              </p:spPr>
              <p:txBody>
                <a:bodyPr wrap="none" anchor="ctr"/>
                <a:lstStyle/>
                <a:p>
                  <a:endParaRPr lang="en-US" sz="1800" dirty="0"/>
                </a:p>
              </p:txBody>
            </p:sp>
          </p:grpSp>
          <p:sp>
            <p:nvSpPr>
              <p:cNvPr id="10287" name="Text Box 113"/>
              <p:cNvSpPr txBox="1">
                <a:spLocks noChangeArrowheads="1"/>
              </p:cNvSpPr>
              <p:nvPr/>
            </p:nvSpPr>
            <p:spPr bwMode="auto">
              <a:xfrm>
                <a:off x="521" y="1547"/>
                <a:ext cx="820" cy="634"/>
              </a:xfrm>
              <a:prstGeom prst="rect">
                <a:avLst/>
              </a:prstGeom>
              <a:noFill/>
              <a:ln w="12700">
                <a:noFill/>
                <a:miter lim="800000"/>
                <a:headEnd type="none" w="sm" len="sm"/>
                <a:tailEnd type="none" w="sm" len="sm"/>
              </a:ln>
            </p:spPr>
            <p:txBody>
              <a:bodyPr>
                <a:spAutoFit/>
              </a:bodyPr>
              <a:lstStyle/>
              <a:p>
                <a:pPr>
                  <a:spcBef>
                    <a:spcPct val="50000"/>
                  </a:spcBef>
                </a:pPr>
                <a:endParaRPr lang="en-AU" b="1" dirty="0"/>
              </a:p>
            </p:txBody>
          </p:sp>
        </p:grpSp>
        <p:grpSp>
          <p:nvGrpSpPr>
            <p:cNvPr id="16" name="Group 114"/>
            <p:cNvGrpSpPr>
              <a:grpSpLocks/>
            </p:cNvGrpSpPr>
            <p:nvPr/>
          </p:nvGrpSpPr>
          <p:grpSpPr bwMode="auto">
            <a:xfrm>
              <a:off x="425" y="3446"/>
              <a:ext cx="1200" cy="281"/>
              <a:chOff x="3004" y="2389"/>
              <a:chExt cx="1692" cy="277"/>
            </a:xfrm>
          </p:grpSpPr>
          <p:sp>
            <p:nvSpPr>
              <p:cNvPr id="10264" name="Freeform 115"/>
              <p:cNvSpPr>
                <a:spLocks/>
              </p:cNvSpPr>
              <p:nvPr/>
            </p:nvSpPr>
            <p:spPr bwMode="auto">
              <a:xfrm>
                <a:off x="3004" y="2389"/>
                <a:ext cx="1692" cy="277"/>
              </a:xfrm>
              <a:custGeom>
                <a:avLst/>
                <a:gdLst>
                  <a:gd name="T0" fmla="*/ 404 w 3384"/>
                  <a:gd name="T1" fmla="*/ 0 h 555"/>
                  <a:gd name="T2" fmla="*/ 423 w 3384"/>
                  <a:gd name="T3" fmla="*/ 52 h 555"/>
                  <a:gd name="T4" fmla="*/ 423 w 3384"/>
                  <a:gd name="T5" fmla="*/ 60 h 555"/>
                  <a:gd name="T6" fmla="*/ 420 w 3384"/>
                  <a:gd name="T7" fmla="*/ 69 h 555"/>
                  <a:gd name="T8" fmla="*/ 10 w 3384"/>
                  <a:gd name="T9" fmla="*/ 69 h 555"/>
                  <a:gd name="T10" fmla="*/ 2 w 3384"/>
                  <a:gd name="T11" fmla="*/ 64 h 555"/>
                  <a:gd name="T12" fmla="*/ 0 w 3384"/>
                  <a:gd name="T13" fmla="*/ 60 h 555"/>
                  <a:gd name="T14" fmla="*/ 1 w 3384"/>
                  <a:gd name="T15" fmla="*/ 52 h 555"/>
                  <a:gd name="T16" fmla="*/ 20 w 3384"/>
                  <a:gd name="T17" fmla="*/ 0 h 555"/>
                  <a:gd name="T18" fmla="*/ 404 w 3384"/>
                  <a:gd name="T19" fmla="*/ 0 h 5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84"/>
                  <a:gd name="T31" fmla="*/ 0 h 555"/>
                  <a:gd name="T32" fmla="*/ 3384 w 3384"/>
                  <a:gd name="T33" fmla="*/ 555 h 5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84" h="555">
                    <a:moveTo>
                      <a:pt x="3228" y="0"/>
                    </a:moveTo>
                    <a:lnTo>
                      <a:pt x="3384" y="421"/>
                    </a:lnTo>
                    <a:lnTo>
                      <a:pt x="3379" y="484"/>
                    </a:lnTo>
                    <a:lnTo>
                      <a:pt x="3357" y="555"/>
                    </a:lnTo>
                    <a:lnTo>
                      <a:pt x="78" y="555"/>
                    </a:lnTo>
                    <a:lnTo>
                      <a:pt x="12" y="517"/>
                    </a:lnTo>
                    <a:lnTo>
                      <a:pt x="0" y="487"/>
                    </a:lnTo>
                    <a:lnTo>
                      <a:pt x="2" y="421"/>
                    </a:lnTo>
                    <a:lnTo>
                      <a:pt x="156" y="0"/>
                    </a:lnTo>
                    <a:lnTo>
                      <a:pt x="3228" y="0"/>
                    </a:lnTo>
                    <a:close/>
                  </a:path>
                </a:pathLst>
              </a:custGeom>
              <a:solidFill>
                <a:srgbClr val="C0C0C0"/>
              </a:solidFill>
              <a:ln w="1588">
                <a:solidFill>
                  <a:srgbClr val="727272"/>
                </a:solidFill>
                <a:round/>
                <a:headEnd/>
                <a:tailEnd/>
              </a:ln>
            </p:spPr>
            <p:txBody>
              <a:bodyPr/>
              <a:lstStyle/>
              <a:p>
                <a:endParaRPr lang="en-US" sz="1800" dirty="0"/>
              </a:p>
            </p:txBody>
          </p:sp>
          <p:sp>
            <p:nvSpPr>
              <p:cNvPr id="10265" name="Freeform 116"/>
              <p:cNvSpPr>
                <a:spLocks/>
              </p:cNvSpPr>
              <p:nvPr/>
            </p:nvSpPr>
            <p:spPr bwMode="auto">
              <a:xfrm>
                <a:off x="3025" y="2615"/>
                <a:ext cx="1652" cy="15"/>
              </a:xfrm>
              <a:custGeom>
                <a:avLst/>
                <a:gdLst>
                  <a:gd name="T0" fmla="*/ 413 w 3305"/>
                  <a:gd name="T1" fmla="*/ 0 h 31"/>
                  <a:gd name="T2" fmla="*/ 412 w 3305"/>
                  <a:gd name="T3" fmla="*/ 3 h 31"/>
                  <a:gd name="T4" fmla="*/ 0 w 3305"/>
                  <a:gd name="T5" fmla="*/ 3 h 31"/>
                  <a:gd name="T6" fmla="*/ 0 w 3305"/>
                  <a:gd name="T7" fmla="*/ 0 h 31"/>
                  <a:gd name="T8" fmla="*/ 413 w 3305"/>
                  <a:gd name="T9" fmla="*/ 0 h 31"/>
                  <a:gd name="T10" fmla="*/ 0 60000 65536"/>
                  <a:gd name="T11" fmla="*/ 0 60000 65536"/>
                  <a:gd name="T12" fmla="*/ 0 60000 65536"/>
                  <a:gd name="T13" fmla="*/ 0 60000 65536"/>
                  <a:gd name="T14" fmla="*/ 0 60000 65536"/>
                  <a:gd name="T15" fmla="*/ 0 w 3305"/>
                  <a:gd name="T16" fmla="*/ 0 h 31"/>
                  <a:gd name="T17" fmla="*/ 3305 w 3305"/>
                  <a:gd name="T18" fmla="*/ 31 h 31"/>
                </a:gdLst>
                <a:ahLst/>
                <a:cxnLst>
                  <a:cxn ang="T10">
                    <a:pos x="T0" y="T1"/>
                  </a:cxn>
                  <a:cxn ang="T11">
                    <a:pos x="T2" y="T3"/>
                  </a:cxn>
                  <a:cxn ang="T12">
                    <a:pos x="T4" y="T5"/>
                  </a:cxn>
                  <a:cxn ang="T13">
                    <a:pos x="T6" y="T7"/>
                  </a:cxn>
                  <a:cxn ang="T14">
                    <a:pos x="T8" y="T9"/>
                  </a:cxn>
                </a:cxnLst>
                <a:rect l="T15" t="T16" r="T17" b="T18"/>
                <a:pathLst>
                  <a:path w="3305" h="31">
                    <a:moveTo>
                      <a:pt x="3305" y="0"/>
                    </a:moveTo>
                    <a:lnTo>
                      <a:pt x="3300" y="31"/>
                    </a:lnTo>
                    <a:lnTo>
                      <a:pt x="4" y="31"/>
                    </a:lnTo>
                    <a:lnTo>
                      <a:pt x="0" y="0"/>
                    </a:lnTo>
                    <a:lnTo>
                      <a:pt x="3305" y="0"/>
                    </a:lnTo>
                    <a:close/>
                  </a:path>
                </a:pathLst>
              </a:custGeom>
              <a:blipFill dpi="0" rotWithShape="0">
                <a:blip r:embed="rId6" cstate="print"/>
                <a:srcRect/>
                <a:tile tx="0" ty="0" sx="100000" sy="100000" flip="none" algn="tl"/>
              </a:blipFill>
              <a:ln w="9525">
                <a:noFill/>
                <a:round/>
                <a:headEnd/>
                <a:tailEnd/>
              </a:ln>
            </p:spPr>
            <p:txBody>
              <a:bodyPr/>
              <a:lstStyle/>
              <a:p>
                <a:endParaRPr lang="en-US" sz="1800" dirty="0"/>
              </a:p>
            </p:txBody>
          </p:sp>
          <p:sp>
            <p:nvSpPr>
              <p:cNvPr id="10266" name="Freeform 117"/>
              <p:cNvSpPr>
                <a:spLocks/>
              </p:cNvSpPr>
              <p:nvPr/>
            </p:nvSpPr>
            <p:spPr bwMode="auto">
              <a:xfrm>
                <a:off x="3107" y="2472"/>
                <a:ext cx="281" cy="106"/>
              </a:xfrm>
              <a:custGeom>
                <a:avLst/>
                <a:gdLst>
                  <a:gd name="T0" fmla="*/ 0 w 562"/>
                  <a:gd name="T1" fmla="*/ 26 h 213"/>
                  <a:gd name="T2" fmla="*/ 9 w 562"/>
                  <a:gd name="T3" fmla="*/ 0 h 213"/>
                  <a:gd name="T4" fmla="*/ 20 w 562"/>
                  <a:gd name="T5" fmla="*/ 0 h 213"/>
                  <a:gd name="T6" fmla="*/ 18 w 562"/>
                  <a:gd name="T7" fmla="*/ 6 h 213"/>
                  <a:gd name="T8" fmla="*/ 30 w 562"/>
                  <a:gd name="T9" fmla="*/ 6 h 213"/>
                  <a:gd name="T10" fmla="*/ 28 w 562"/>
                  <a:gd name="T11" fmla="*/ 12 h 213"/>
                  <a:gd name="T12" fmla="*/ 44 w 562"/>
                  <a:gd name="T13" fmla="*/ 12 h 213"/>
                  <a:gd name="T14" fmla="*/ 43 w 562"/>
                  <a:gd name="T15" fmla="*/ 18 h 213"/>
                  <a:gd name="T16" fmla="*/ 70 w 562"/>
                  <a:gd name="T17" fmla="*/ 18 h 213"/>
                  <a:gd name="T18" fmla="*/ 69 w 562"/>
                  <a:gd name="T19" fmla="*/ 26 h 213"/>
                  <a:gd name="T20" fmla="*/ 39 w 562"/>
                  <a:gd name="T21" fmla="*/ 26 h 213"/>
                  <a:gd name="T22" fmla="*/ 40 w 562"/>
                  <a:gd name="T23" fmla="*/ 22 h 213"/>
                  <a:gd name="T24" fmla="*/ 29 w 562"/>
                  <a:gd name="T25" fmla="*/ 22 h 213"/>
                  <a:gd name="T26" fmla="*/ 28 w 562"/>
                  <a:gd name="T27" fmla="*/ 26 h 213"/>
                  <a:gd name="T28" fmla="*/ 0 w 562"/>
                  <a:gd name="T29" fmla="*/ 26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2"/>
                  <a:gd name="T46" fmla="*/ 0 h 213"/>
                  <a:gd name="T47" fmla="*/ 562 w 562"/>
                  <a:gd name="T48" fmla="*/ 213 h 2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2" h="213">
                    <a:moveTo>
                      <a:pt x="0" y="213"/>
                    </a:moveTo>
                    <a:lnTo>
                      <a:pt x="74" y="0"/>
                    </a:lnTo>
                    <a:lnTo>
                      <a:pt x="161" y="0"/>
                    </a:lnTo>
                    <a:lnTo>
                      <a:pt x="149" y="52"/>
                    </a:lnTo>
                    <a:lnTo>
                      <a:pt x="245" y="52"/>
                    </a:lnTo>
                    <a:lnTo>
                      <a:pt x="230" y="100"/>
                    </a:lnTo>
                    <a:lnTo>
                      <a:pt x="359" y="100"/>
                    </a:lnTo>
                    <a:lnTo>
                      <a:pt x="349" y="144"/>
                    </a:lnTo>
                    <a:lnTo>
                      <a:pt x="562" y="144"/>
                    </a:lnTo>
                    <a:lnTo>
                      <a:pt x="545" y="211"/>
                    </a:lnTo>
                    <a:lnTo>
                      <a:pt x="313" y="210"/>
                    </a:lnTo>
                    <a:lnTo>
                      <a:pt x="322" y="181"/>
                    </a:lnTo>
                    <a:lnTo>
                      <a:pt x="238" y="181"/>
                    </a:lnTo>
                    <a:lnTo>
                      <a:pt x="226" y="213"/>
                    </a:lnTo>
                    <a:lnTo>
                      <a:pt x="0" y="213"/>
                    </a:lnTo>
                    <a:close/>
                  </a:path>
                </a:pathLst>
              </a:custGeom>
              <a:solidFill>
                <a:srgbClr val="808080"/>
              </a:solidFill>
              <a:ln w="1588">
                <a:solidFill>
                  <a:srgbClr val="E1E1E1"/>
                </a:solidFill>
                <a:round/>
                <a:headEnd/>
                <a:tailEnd/>
              </a:ln>
            </p:spPr>
            <p:txBody>
              <a:bodyPr/>
              <a:lstStyle/>
              <a:p>
                <a:endParaRPr lang="en-US" sz="1800" dirty="0"/>
              </a:p>
            </p:txBody>
          </p:sp>
          <p:sp>
            <p:nvSpPr>
              <p:cNvPr id="10267" name="Freeform 118"/>
              <p:cNvSpPr>
                <a:spLocks/>
              </p:cNvSpPr>
              <p:nvPr/>
            </p:nvSpPr>
            <p:spPr bwMode="auto">
              <a:xfrm>
                <a:off x="3189" y="2472"/>
                <a:ext cx="802" cy="106"/>
              </a:xfrm>
              <a:custGeom>
                <a:avLst/>
                <a:gdLst>
                  <a:gd name="T0" fmla="*/ 2 w 1604"/>
                  <a:gd name="T1" fmla="*/ 0 h 213"/>
                  <a:gd name="T2" fmla="*/ 0 w 1604"/>
                  <a:gd name="T3" fmla="*/ 5 h 213"/>
                  <a:gd name="T4" fmla="*/ 12 w 1604"/>
                  <a:gd name="T5" fmla="*/ 5 h 213"/>
                  <a:gd name="T6" fmla="*/ 10 w 1604"/>
                  <a:gd name="T7" fmla="*/ 11 h 213"/>
                  <a:gd name="T8" fmla="*/ 26 w 1604"/>
                  <a:gd name="T9" fmla="*/ 11 h 213"/>
                  <a:gd name="T10" fmla="*/ 25 w 1604"/>
                  <a:gd name="T11" fmla="*/ 17 h 213"/>
                  <a:gd name="T12" fmla="*/ 51 w 1604"/>
                  <a:gd name="T13" fmla="*/ 17 h 213"/>
                  <a:gd name="T14" fmla="*/ 50 w 1604"/>
                  <a:gd name="T15" fmla="*/ 26 h 213"/>
                  <a:gd name="T16" fmla="*/ 153 w 1604"/>
                  <a:gd name="T17" fmla="*/ 26 h 213"/>
                  <a:gd name="T18" fmla="*/ 157 w 1604"/>
                  <a:gd name="T19" fmla="*/ 16 h 213"/>
                  <a:gd name="T20" fmla="*/ 178 w 1604"/>
                  <a:gd name="T21" fmla="*/ 16 h 213"/>
                  <a:gd name="T22" fmla="*/ 181 w 1604"/>
                  <a:gd name="T23" fmla="*/ 11 h 213"/>
                  <a:gd name="T24" fmla="*/ 199 w 1604"/>
                  <a:gd name="T25" fmla="*/ 11 h 213"/>
                  <a:gd name="T26" fmla="*/ 201 w 1604"/>
                  <a:gd name="T27" fmla="*/ 7 h 213"/>
                  <a:gd name="T28" fmla="*/ 195 w 1604"/>
                  <a:gd name="T29" fmla="*/ 7 h 213"/>
                  <a:gd name="T30" fmla="*/ 197 w 1604"/>
                  <a:gd name="T31" fmla="*/ 0 h 213"/>
                  <a:gd name="T32" fmla="*/ 2 w 1604"/>
                  <a:gd name="T33" fmla="*/ 0 h 2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4"/>
                  <a:gd name="T52" fmla="*/ 0 h 213"/>
                  <a:gd name="T53" fmla="*/ 1604 w 1604"/>
                  <a:gd name="T54" fmla="*/ 213 h 2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4" h="213">
                    <a:moveTo>
                      <a:pt x="12" y="0"/>
                    </a:moveTo>
                    <a:lnTo>
                      <a:pt x="0" y="45"/>
                    </a:lnTo>
                    <a:lnTo>
                      <a:pt x="92" y="45"/>
                    </a:lnTo>
                    <a:lnTo>
                      <a:pt x="77" y="93"/>
                    </a:lnTo>
                    <a:lnTo>
                      <a:pt x="208" y="93"/>
                    </a:lnTo>
                    <a:lnTo>
                      <a:pt x="196" y="137"/>
                    </a:lnTo>
                    <a:lnTo>
                      <a:pt x="409" y="137"/>
                    </a:lnTo>
                    <a:lnTo>
                      <a:pt x="393" y="213"/>
                    </a:lnTo>
                    <a:lnTo>
                      <a:pt x="1218" y="213"/>
                    </a:lnTo>
                    <a:lnTo>
                      <a:pt x="1255" y="135"/>
                    </a:lnTo>
                    <a:lnTo>
                      <a:pt x="1423" y="135"/>
                    </a:lnTo>
                    <a:lnTo>
                      <a:pt x="1446" y="89"/>
                    </a:lnTo>
                    <a:lnTo>
                      <a:pt x="1592" y="89"/>
                    </a:lnTo>
                    <a:lnTo>
                      <a:pt x="1604" y="56"/>
                    </a:lnTo>
                    <a:lnTo>
                      <a:pt x="1555" y="56"/>
                    </a:lnTo>
                    <a:lnTo>
                      <a:pt x="1569" y="0"/>
                    </a:lnTo>
                    <a:lnTo>
                      <a:pt x="12" y="0"/>
                    </a:lnTo>
                    <a:close/>
                  </a:path>
                </a:pathLst>
              </a:custGeom>
              <a:solidFill>
                <a:srgbClr val="808080"/>
              </a:solidFill>
              <a:ln w="1588">
                <a:solidFill>
                  <a:srgbClr val="C0C0C0"/>
                </a:solidFill>
                <a:round/>
                <a:headEnd/>
                <a:tailEnd/>
              </a:ln>
            </p:spPr>
            <p:txBody>
              <a:bodyPr/>
              <a:lstStyle/>
              <a:p>
                <a:endParaRPr lang="en-US" sz="1800" dirty="0"/>
              </a:p>
            </p:txBody>
          </p:sp>
          <p:sp>
            <p:nvSpPr>
              <p:cNvPr id="10268" name="Freeform 119"/>
              <p:cNvSpPr>
                <a:spLocks/>
              </p:cNvSpPr>
              <p:nvPr/>
            </p:nvSpPr>
            <p:spPr bwMode="auto">
              <a:xfrm>
                <a:off x="4508" y="2473"/>
                <a:ext cx="82" cy="104"/>
              </a:xfrm>
              <a:custGeom>
                <a:avLst/>
                <a:gdLst>
                  <a:gd name="T0" fmla="*/ 0 w 165"/>
                  <a:gd name="T1" fmla="*/ 0 h 206"/>
                  <a:gd name="T2" fmla="*/ 11 w 165"/>
                  <a:gd name="T3" fmla="*/ 0 h 206"/>
                  <a:gd name="T4" fmla="*/ 20 w 165"/>
                  <a:gd name="T5" fmla="*/ 27 h 206"/>
                  <a:gd name="T6" fmla="*/ 8 w 165"/>
                  <a:gd name="T7" fmla="*/ 27 h 206"/>
                  <a:gd name="T8" fmla="*/ 0 w 165"/>
                  <a:gd name="T9" fmla="*/ 0 h 206"/>
                  <a:gd name="T10" fmla="*/ 0 60000 65536"/>
                  <a:gd name="T11" fmla="*/ 0 60000 65536"/>
                  <a:gd name="T12" fmla="*/ 0 60000 65536"/>
                  <a:gd name="T13" fmla="*/ 0 60000 65536"/>
                  <a:gd name="T14" fmla="*/ 0 60000 65536"/>
                  <a:gd name="T15" fmla="*/ 0 w 165"/>
                  <a:gd name="T16" fmla="*/ 0 h 206"/>
                  <a:gd name="T17" fmla="*/ 165 w 165"/>
                  <a:gd name="T18" fmla="*/ 206 h 206"/>
                </a:gdLst>
                <a:ahLst/>
                <a:cxnLst>
                  <a:cxn ang="T10">
                    <a:pos x="T0" y="T1"/>
                  </a:cxn>
                  <a:cxn ang="T11">
                    <a:pos x="T2" y="T3"/>
                  </a:cxn>
                  <a:cxn ang="T12">
                    <a:pos x="T4" y="T5"/>
                  </a:cxn>
                  <a:cxn ang="T13">
                    <a:pos x="T6" y="T7"/>
                  </a:cxn>
                  <a:cxn ang="T14">
                    <a:pos x="T8" y="T9"/>
                  </a:cxn>
                </a:cxnLst>
                <a:rect l="T15" t="T16" r="T17" b="T18"/>
                <a:pathLst>
                  <a:path w="165" h="206">
                    <a:moveTo>
                      <a:pt x="0" y="0"/>
                    </a:moveTo>
                    <a:lnTo>
                      <a:pt x="89" y="0"/>
                    </a:lnTo>
                    <a:lnTo>
                      <a:pt x="165" y="206"/>
                    </a:lnTo>
                    <a:lnTo>
                      <a:pt x="71" y="206"/>
                    </a:lnTo>
                    <a:lnTo>
                      <a:pt x="0" y="0"/>
                    </a:lnTo>
                    <a:close/>
                  </a:path>
                </a:pathLst>
              </a:custGeom>
              <a:solidFill>
                <a:srgbClr val="808080"/>
              </a:solidFill>
              <a:ln w="1588">
                <a:solidFill>
                  <a:srgbClr val="E1E1E1"/>
                </a:solidFill>
                <a:round/>
                <a:headEnd/>
                <a:tailEnd/>
              </a:ln>
            </p:spPr>
            <p:txBody>
              <a:bodyPr/>
              <a:lstStyle/>
              <a:p>
                <a:endParaRPr lang="en-US" sz="1800" dirty="0"/>
              </a:p>
            </p:txBody>
          </p:sp>
          <p:sp>
            <p:nvSpPr>
              <p:cNvPr id="10269" name="Freeform 120"/>
              <p:cNvSpPr>
                <a:spLocks/>
              </p:cNvSpPr>
              <p:nvPr/>
            </p:nvSpPr>
            <p:spPr bwMode="auto">
              <a:xfrm>
                <a:off x="3808" y="2522"/>
                <a:ext cx="269" cy="56"/>
              </a:xfrm>
              <a:custGeom>
                <a:avLst/>
                <a:gdLst>
                  <a:gd name="T0" fmla="*/ 67 w 539"/>
                  <a:gd name="T1" fmla="*/ 13 h 113"/>
                  <a:gd name="T2" fmla="*/ 65 w 539"/>
                  <a:gd name="T3" fmla="*/ 0 h 113"/>
                  <a:gd name="T4" fmla="*/ 27 w 539"/>
                  <a:gd name="T5" fmla="*/ 0 h 113"/>
                  <a:gd name="T6" fmla="*/ 24 w 539"/>
                  <a:gd name="T7" fmla="*/ 5 h 113"/>
                  <a:gd name="T8" fmla="*/ 4 w 539"/>
                  <a:gd name="T9" fmla="*/ 5 h 113"/>
                  <a:gd name="T10" fmla="*/ 0 w 539"/>
                  <a:gd name="T11" fmla="*/ 14 h 113"/>
                  <a:gd name="T12" fmla="*/ 26 w 539"/>
                  <a:gd name="T13" fmla="*/ 14 h 113"/>
                  <a:gd name="T14" fmla="*/ 27 w 539"/>
                  <a:gd name="T15" fmla="*/ 10 h 113"/>
                  <a:gd name="T16" fmla="*/ 38 w 539"/>
                  <a:gd name="T17" fmla="*/ 10 h 113"/>
                  <a:gd name="T18" fmla="*/ 37 w 539"/>
                  <a:gd name="T19" fmla="*/ 13 h 113"/>
                  <a:gd name="T20" fmla="*/ 67 w 539"/>
                  <a:gd name="T21" fmla="*/ 13 h 1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9"/>
                  <a:gd name="T34" fmla="*/ 0 h 113"/>
                  <a:gd name="T35" fmla="*/ 539 w 539"/>
                  <a:gd name="T36" fmla="*/ 113 h 1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9" h="113">
                    <a:moveTo>
                      <a:pt x="539" y="110"/>
                    </a:moveTo>
                    <a:lnTo>
                      <a:pt x="524" y="0"/>
                    </a:lnTo>
                    <a:lnTo>
                      <a:pt x="217" y="0"/>
                    </a:lnTo>
                    <a:lnTo>
                      <a:pt x="195" y="44"/>
                    </a:lnTo>
                    <a:lnTo>
                      <a:pt x="32" y="44"/>
                    </a:lnTo>
                    <a:lnTo>
                      <a:pt x="0" y="113"/>
                    </a:lnTo>
                    <a:lnTo>
                      <a:pt x="208" y="113"/>
                    </a:lnTo>
                    <a:lnTo>
                      <a:pt x="218" y="81"/>
                    </a:lnTo>
                    <a:lnTo>
                      <a:pt x="304" y="80"/>
                    </a:lnTo>
                    <a:lnTo>
                      <a:pt x="296" y="111"/>
                    </a:lnTo>
                    <a:lnTo>
                      <a:pt x="539" y="110"/>
                    </a:lnTo>
                    <a:close/>
                  </a:path>
                </a:pathLst>
              </a:custGeom>
              <a:solidFill>
                <a:srgbClr val="808080"/>
              </a:solidFill>
              <a:ln w="1588">
                <a:solidFill>
                  <a:srgbClr val="E1E1E1"/>
                </a:solidFill>
                <a:round/>
                <a:headEnd/>
                <a:tailEnd/>
              </a:ln>
            </p:spPr>
            <p:txBody>
              <a:bodyPr/>
              <a:lstStyle/>
              <a:p>
                <a:endParaRPr lang="en-US" sz="1800" dirty="0"/>
              </a:p>
            </p:txBody>
          </p:sp>
          <p:sp>
            <p:nvSpPr>
              <p:cNvPr id="10270" name="Freeform 121"/>
              <p:cNvSpPr>
                <a:spLocks/>
              </p:cNvSpPr>
              <p:nvPr/>
            </p:nvSpPr>
            <p:spPr bwMode="auto">
              <a:xfrm>
                <a:off x="3979" y="2472"/>
                <a:ext cx="89" cy="21"/>
              </a:xfrm>
              <a:custGeom>
                <a:avLst/>
                <a:gdLst>
                  <a:gd name="T0" fmla="*/ 22 w 178"/>
                  <a:gd name="T1" fmla="*/ 5 h 43"/>
                  <a:gd name="T2" fmla="*/ 22 w 178"/>
                  <a:gd name="T3" fmla="*/ 0 h 43"/>
                  <a:gd name="T4" fmla="*/ 2 w 178"/>
                  <a:gd name="T5" fmla="*/ 0 h 43"/>
                  <a:gd name="T6" fmla="*/ 0 w 178"/>
                  <a:gd name="T7" fmla="*/ 5 h 43"/>
                  <a:gd name="T8" fmla="*/ 22 w 178"/>
                  <a:gd name="T9" fmla="*/ 5 h 43"/>
                  <a:gd name="T10" fmla="*/ 0 60000 65536"/>
                  <a:gd name="T11" fmla="*/ 0 60000 65536"/>
                  <a:gd name="T12" fmla="*/ 0 60000 65536"/>
                  <a:gd name="T13" fmla="*/ 0 60000 65536"/>
                  <a:gd name="T14" fmla="*/ 0 60000 65536"/>
                  <a:gd name="T15" fmla="*/ 0 w 178"/>
                  <a:gd name="T16" fmla="*/ 0 h 43"/>
                  <a:gd name="T17" fmla="*/ 178 w 178"/>
                  <a:gd name="T18" fmla="*/ 43 h 43"/>
                </a:gdLst>
                <a:ahLst/>
                <a:cxnLst>
                  <a:cxn ang="T10">
                    <a:pos x="T0" y="T1"/>
                  </a:cxn>
                  <a:cxn ang="T11">
                    <a:pos x="T2" y="T3"/>
                  </a:cxn>
                  <a:cxn ang="T12">
                    <a:pos x="T4" y="T5"/>
                  </a:cxn>
                  <a:cxn ang="T13">
                    <a:pos x="T6" y="T7"/>
                  </a:cxn>
                  <a:cxn ang="T14">
                    <a:pos x="T8" y="T9"/>
                  </a:cxn>
                </a:cxnLst>
                <a:rect l="T15" t="T16" r="T17" b="T18"/>
                <a:pathLst>
                  <a:path w="178" h="43">
                    <a:moveTo>
                      <a:pt x="178" y="43"/>
                    </a:moveTo>
                    <a:lnTo>
                      <a:pt x="175" y="0"/>
                    </a:lnTo>
                    <a:lnTo>
                      <a:pt x="16" y="0"/>
                    </a:lnTo>
                    <a:lnTo>
                      <a:pt x="0" y="43"/>
                    </a:lnTo>
                    <a:lnTo>
                      <a:pt x="178" y="43"/>
                    </a:lnTo>
                    <a:close/>
                  </a:path>
                </a:pathLst>
              </a:custGeom>
              <a:solidFill>
                <a:srgbClr val="808080"/>
              </a:solidFill>
              <a:ln w="1588">
                <a:solidFill>
                  <a:srgbClr val="E1E1E1"/>
                </a:solidFill>
                <a:round/>
                <a:headEnd/>
                <a:tailEnd/>
              </a:ln>
            </p:spPr>
            <p:txBody>
              <a:bodyPr/>
              <a:lstStyle/>
              <a:p>
                <a:endParaRPr lang="en-US" sz="1800" dirty="0"/>
              </a:p>
            </p:txBody>
          </p:sp>
          <p:sp>
            <p:nvSpPr>
              <p:cNvPr id="10271" name="Freeform 122"/>
              <p:cNvSpPr>
                <a:spLocks/>
              </p:cNvSpPr>
              <p:nvPr/>
            </p:nvSpPr>
            <p:spPr bwMode="auto">
              <a:xfrm>
                <a:off x="3999" y="2499"/>
                <a:ext cx="71" cy="17"/>
              </a:xfrm>
              <a:custGeom>
                <a:avLst/>
                <a:gdLst>
                  <a:gd name="T0" fmla="*/ 17 w 143"/>
                  <a:gd name="T1" fmla="*/ 5 h 33"/>
                  <a:gd name="T2" fmla="*/ 17 w 143"/>
                  <a:gd name="T3" fmla="*/ 0 h 33"/>
                  <a:gd name="T4" fmla="*/ 1 w 143"/>
                  <a:gd name="T5" fmla="*/ 0 h 33"/>
                  <a:gd name="T6" fmla="*/ 0 w 143"/>
                  <a:gd name="T7" fmla="*/ 5 h 33"/>
                  <a:gd name="T8" fmla="*/ 17 w 143"/>
                  <a:gd name="T9" fmla="*/ 5 h 33"/>
                  <a:gd name="T10" fmla="*/ 0 60000 65536"/>
                  <a:gd name="T11" fmla="*/ 0 60000 65536"/>
                  <a:gd name="T12" fmla="*/ 0 60000 65536"/>
                  <a:gd name="T13" fmla="*/ 0 60000 65536"/>
                  <a:gd name="T14" fmla="*/ 0 60000 65536"/>
                  <a:gd name="T15" fmla="*/ 0 w 143"/>
                  <a:gd name="T16" fmla="*/ 0 h 33"/>
                  <a:gd name="T17" fmla="*/ 143 w 143"/>
                  <a:gd name="T18" fmla="*/ 33 h 33"/>
                </a:gdLst>
                <a:ahLst/>
                <a:cxnLst>
                  <a:cxn ang="T10">
                    <a:pos x="T0" y="T1"/>
                  </a:cxn>
                  <a:cxn ang="T11">
                    <a:pos x="T2" y="T3"/>
                  </a:cxn>
                  <a:cxn ang="T12">
                    <a:pos x="T4" y="T5"/>
                  </a:cxn>
                  <a:cxn ang="T13">
                    <a:pos x="T6" y="T7"/>
                  </a:cxn>
                  <a:cxn ang="T14">
                    <a:pos x="T8" y="T9"/>
                  </a:cxn>
                </a:cxnLst>
                <a:rect l="T15" t="T16" r="T17" b="T18"/>
                <a:pathLst>
                  <a:path w="143" h="33">
                    <a:moveTo>
                      <a:pt x="143" y="33"/>
                    </a:moveTo>
                    <a:lnTo>
                      <a:pt x="141" y="0"/>
                    </a:lnTo>
                    <a:lnTo>
                      <a:pt x="8" y="0"/>
                    </a:lnTo>
                    <a:lnTo>
                      <a:pt x="0" y="33"/>
                    </a:lnTo>
                    <a:lnTo>
                      <a:pt x="143" y="33"/>
                    </a:lnTo>
                    <a:close/>
                  </a:path>
                </a:pathLst>
              </a:custGeom>
              <a:solidFill>
                <a:srgbClr val="808080"/>
              </a:solidFill>
              <a:ln w="1588">
                <a:solidFill>
                  <a:srgbClr val="C0C0C0"/>
                </a:solidFill>
                <a:round/>
                <a:headEnd/>
                <a:tailEnd/>
              </a:ln>
            </p:spPr>
            <p:txBody>
              <a:bodyPr/>
              <a:lstStyle/>
              <a:p>
                <a:endParaRPr lang="en-US" sz="1800" dirty="0"/>
              </a:p>
            </p:txBody>
          </p:sp>
          <p:sp>
            <p:nvSpPr>
              <p:cNvPr id="10272" name="Freeform 123"/>
              <p:cNvSpPr>
                <a:spLocks/>
              </p:cNvSpPr>
              <p:nvPr/>
            </p:nvSpPr>
            <p:spPr bwMode="auto">
              <a:xfrm>
                <a:off x="4299" y="2472"/>
                <a:ext cx="217" cy="105"/>
              </a:xfrm>
              <a:custGeom>
                <a:avLst/>
                <a:gdLst>
                  <a:gd name="T0" fmla="*/ 46 w 434"/>
                  <a:gd name="T1" fmla="*/ 0 h 211"/>
                  <a:gd name="T2" fmla="*/ 0 w 434"/>
                  <a:gd name="T3" fmla="*/ 0 h 211"/>
                  <a:gd name="T4" fmla="*/ 10 w 434"/>
                  <a:gd name="T5" fmla="*/ 26 h 211"/>
                  <a:gd name="T6" fmla="*/ 54 w 434"/>
                  <a:gd name="T7" fmla="*/ 26 h 211"/>
                  <a:gd name="T8" fmla="*/ 46 w 434"/>
                  <a:gd name="T9" fmla="*/ 0 h 211"/>
                  <a:gd name="T10" fmla="*/ 0 60000 65536"/>
                  <a:gd name="T11" fmla="*/ 0 60000 65536"/>
                  <a:gd name="T12" fmla="*/ 0 60000 65536"/>
                  <a:gd name="T13" fmla="*/ 0 60000 65536"/>
                  <a:gd name="T14" fmla="*/ 0 60000 65536"/>
                  <a:gd name="T15" fmla="*/ 0 w 434"/>
                  <a:gd name="T16" fmla="*/ 0 h 211"/>
                  <a:gd name="T17" fmla="*/ 434 w 434"/>
                  <a:gd name="T18" fmla="*/ 211 h 211"/>
                </a:gdLst>
                <a:ahLst/>
                <a:cxnLst>
                  <a:cxn ang="T10">
                    <a:pos x="T0" y="T1"/>
                  </a:cxn>
                  <a:cxn ang="T11">
                    <a:pos x="T2" y="T3"/>
                  </a:cxn>
                  <a:cxn ang="T12">
                    <a:pos x="T4" y="T5"/>
                  </a:cxn>
                  <a:cxn ang="T13">
                    <a:pos x="T6" y="T7"/>
                  </a:cxn>
                  <a:cxn ang="T14">
                    <a:pos x="T8" y="T9"/>
                  </a:cxn>
                </a:cxnLst>
                <a:rect l="T15" t="T16" r="T17" b="T18"/>
                <a:pathLst>
                  <a:path w="434" h="211">
                    <a:moveTo>
                      <a:pt x="362" y="0"/>
                    </a:moveTo>
                    <a:lnTo>
                      <a:pt x="0" y="0"/>
                    </a:lnTo>
                    <a:lnTo>
                      <a:pt x="79" y="210"/>
                    </a:lnTo>
                    <a:lnTo>
                      <a:pt x="434" y="211"/>
                    </a:lnTo>
                    <a:lnTo>
                      <a:pt x="362" y="0"/>
                    </a:lnTo>
                    <a:close/>
                  </a:path>
                </a:pathLst>
              </a:custGeom>
              <a:solidFill>
                <a:srgbClr val="808080"/>
              </a:solidFill>
              <a:ln w="1588">
                <a:solidFill>
                  <a:srgbClr val="E1E1E1"/>
                </a:solidFill>
                <a:round/>
                <a:headEnd/>
                <a:tailEnd/>
              </a:ln>
            </p:spPr>
            <p:txBody>
              <a:bodyPr/>
              <a:lstStyle/>
              <a:p>
                <a:endParaRPr lang="en-US" sz="1800" dirty="0"/>
              </a:p>
            </p:txBody>
          </p:sp>
          <p:sp>
            <p:nvSpPr>
              <p:cNvPr id="10273" name="Freeform 124"/>
              <p:cNvSpPr>
                <a:spLocks/>
              </p:cNvSpPr>
              <p:nvPr/>
            </p:nvSpPr>
            <p:spPr bwMode="auto">
              <a:xfrm>
                <a:off x="4092" y="2472"/>
                <a:ext cx="195" cy="58"/>
              </a:xfrm>
              <a:custGeom>
                <a:avLst/>
                <a:gdLst>
                  <a:gd name="T0" fmla="*/ 46 w 389"/>
                  <a:gd name="T1" fmla="*/ 0 h 117"/>
                  <a:gd name="T2" fmla="*/ 1 w 389"/>
                  <a:gd name="T3" fmla="*/ 0 h 117"/>
                  <a:gd name="T4" fmla="*/ 0 w 389"/>
                  <a:gd name="T5" fmla="*/ 3 h 117"/>
                  <a:gd name="T6" fmla="*/ 2 w 389"/>
                  <a:gd name="T7" fmla="*/ 14 h 117"/>
                  <a:gd name="T8" fmla="*/ 49 w 389"/>
                  <a:gd name="T9" fmla="*/ 14 h 117"/>
                  <a:gd name="T10" fmla="*/ 46 w 389"/>
                  <a:gd name="T11" fmla="*/ 0 h 117"/>
                  <a:gd name="T12" fmla="*/ 0 60000 65536"/>
                  <a:gd name="T13" fmla="*/ 0 60000 65536"/>
                  <a:gd name="T14" fmla="*/ 0 60000 65536"/>
                  <a:gd name="T15" fmla="*/ 0 60000 65536"/>
                  <a:gd name="T16" fmla="*/ 0 60000 65536"/>
                  <a:gd name="T17" fmla="*/ 0 60000 65536"/>
                  <a:gd name="T18" fmla="*/ 0 w 389"/>
                  <a:gd name="T19" fmla="*/ 0 h 117"/>
                  <a:gd name="T20" fmla="*/ 389 w 389"/>
                  <a:gd name="T21" fmla="*/ 117 h 117"/>
                </a:gdLst>
                <a:ahLst/>
                <a:cxnLst>
                  <a:cxn ang="T12">
                    <a:pos x="T0" y="T1"/>
                  </a:cxn>
                  <a:cxn ang="T13">
                    <a:pos x="T2" y="T3"/>
                  </a:cxn>
                  <a:cxn ang="T14">
                    <a:pos x="T4" y="T5"/>
                  </a:cxn>
                  <a:cxn ang="T15">
                    <a:pos x="T6" y="T7"/>
                  </a:cxn>
                  <a:cxn ang="T16">
                    <a:pos x="T8" y="T9"/>
                  </a:cxn>
                  <a:cxn ang="T17">
                    <a:pos x="T10" y="T11"/>
                  </a:cxn>
                </a:cxnLst>
                <a:rect l="T18" t="T19" r="T20" b="T21"/>
                <a:pathLst>
                  <a:path w="389" h="117">
                    <a:moveTo>
                      <a:pt x="367" y="0"/>
                    </a:moveTo>
                    <a:lnTo>
                      <a:pt x="2" y="0"/>
                    </a:lnTo>
                    <a:lnTo>
                      <a:pt x="0" y="28"/>
                    </a:lnTo>
                    <a:lnTo>
                      <a:pt x="12" y="117"/>
                    </a:lnTo>
                    <a:lnTo>
                      <a:pt x="389" y="117"/>
                    </a:lnTo>
                    <a:lnTo>
                      <a:pt x="367" y="0"/>
                    </a:lnTo>
                    <a:close/>
                  </a:path>
                </a:pathLst>
              </a:custGeom>
              <a:solidFill>
                <a:srgbClr val="808080"/>
              </a:solidFill>
              <a:ln w="1588">
                <a:solidFill>
                  <a:srgbClr val="E1E1E1"/>
                </a:solidFill>
                <a:round/>
                <a:headEnd/>
                <a:tailEnd/>
              </a:ln>
            </p:spPr>
            <p:txBody>
              <a:bodyPr/>
              <a:lstStyle/>
              <a:p>
                <a:endParaRPr lang="en-US" sz="1800" dirty="0"/>
              </a:p>
            </p:txBody>
          </p:sp>
          <p:sp>
            <p:nvSpPr>
              <p:cNvPr id="10274" name="Freeform 125"/>
              <p:cNvSpPr>
                <a:spLocks/>
              </p:cNvSpPr>
              <p:nvPr/>
            </p:nvSpPr>
            <p:spPr bwMode="auto">
              <a:xfrm>
                <a:off x="4087" y="2423"/>
                <a:ext cx="188" cy="34"/>
              </a:xfrm>
              <a:custGeom>
                <a:avLst/>
                <a:gdLst>
                  <a:gd name="T0" fmla="*/ 46 w 376"/>
                  <a:gd name="T1" fmla="*/ 0 h 69"/>
                  <a:gd name="T2" fmla="*/ 0 w 376"/>
                  <a:gd name="T3" fmla="*/ 0 h 69"/>
                  <a:gd name="T4" fmla="*/ 1 w 376"/>
                  <a:gd name="T5" fmla="*/ 8 h 69"/>
                  <a:gd name="T6" fmla="*/ 47 w 376"/>
                  <a:gd name="T7" fmla="*/ 8 h 69"/>
                  <a:gd name="T8" fmla="*/ 46 w 376"/>
                  <a:gd name="T9" fmla="*/ 0 h 69"/>
                  <a:gd name="T10" fmla="*/ 0 60000 65536"/>
                  <a:gd name="T11" fmla="*/ 0 60000 65536"/>
                  <a:gd name="T12" fmla="*/ 0 60000 65536"/>
                  <a:gd name="T13" fmla="*/ 0 60000 65536"/>
                  <a:gd name="T14" fmla="*/ 0 60000 65536"/>
                  <a:gd name="T15" fmla="*/ 0 w 376"/>
                  <a:gd name="T16" fmla="*/ 0 h 69"/>
                  <a:gd name="T17" fmla="*/ 376 w 376"/>
                  <a:gd name="T18" fmla="*/ 69 h 69"/>
                </a:gdLst>
                <a:ahLst/>
                <a:cxnLst>
                  <a:cxn ang="T10">
                    <a:pos x="T0" y="T1"/>
                  </a:cxn>
                  <a:cxn ang="T11">
                    <a:pos x="T2" y="T3"/>
                  </a:cxn>
                  <a:cxn ang="T12">
                    <a:pos x="T4" y="T5"/>
                  </a:cxn>
                  <a:cxn ang="T13">
                    <a:pos x="T6" y="T7"/>
                  </a:cxn>
                  <a:cxn ang="T14">
                    <a:pos x="T8" y="T9"/>
                  </a:cxn>
                </a:cxnLst>
                <a:rect l="T15" t="T16" r="T17" b="T18"/>
                <a:pathLst>
                  <a:path w="376" h="69">
                    <a:moveTo>
                      <a:pt x="363" y="0"/>
                    </a:moveTo>
                    <a:lnTo>
                      <a:pt x="0" y="0"/>
                    </a:lnTo>
                    <a:lnTo>
                      <a:pt x="9" y="69"/>
                    </a:lnTo>
                    <a:lnTo>
                      <a:pt x="376" y="69"/>
                    </a:lnTo>
                    <a:lnTo>
                      <a:pt x="363" y="0"/>
                    </a:lnTo>
                    <a:close/>
                  </a:path>
                </a:pathLst>
              </a:custGeom>
              <a:solidFill>
                <a:srgbClr val="808080"/>
              </a:solidFill>
              <a:ln w="1588">
                <a:solidFill>
                  <a:srgbClr val="E1E1E1"/>
                </a:solidFill>
                <a:round/>
                <a:headEnd/>
                <a:tailEnd/>
              </a:ln>
            </p:spPr>
            <p:txBody>
              <a:bodyPr/>
              <a:lstStyle/>
              <a:p>
                <a:endParaRPr lang="en-US" sz="1800" dirty="0"/>
              </a:p>
            </p:txBody>
          </p:sp>
          <p:sp>
            <p:nvSpPr>
              <p:cNvPr id="10275" name="Freeform 126"/>
              <p:cNvSpPr>
                <a:spLocks/>
              </p:cNvSpPr>
              <p:nvPr/>
            </p:nvSpPr>
            <p:spPr bwMode="auto">
              <a:xfrm>
                <a:off x="4100" y="2544"/>
                <a:ext cx="204" cy="34"/>
              </a:xfrm>
              <a:custGeom>
                <a:avLst/>
                <a:gdLst>
                  <a:gd name="T0" fmla="*/ 48 w 408"/>
                  <a:gd name="T1" fmla="*/ 0 h 69"/>
                  <a:gd name="T2" fmla="*/ 0 w 408"/>
                  <a:gd name="T3" fmla="*/ 0 h 69"/>
                  <a:gd name="T4" fmla="*/ 2 w 408"/>
                  <a:gd name="T5" fmla="*/ 8 h 69"/>
                  <a:gd name="T6" fmla="*/ 51 w 408"/>
                  <a:gd name="T7" fmla="*/ 8 h 69"/>
                  <a:gd name="T8" fmla="*/ 48 w 408"/>
                  <a:gd name="T9" fmla="*/ 0 h 69"/>
                  <a:gd name="T10" fmla="*/ 0 60000 65536"/>
                  <a:gd name="T11" fmla="*/ 0 60000 65536"/>
                  <a:gd name="T12" fmla="*/ 0 60000 65536"/>
                  <a:gd name="T13" fmla="*/ 0 60000 65536"/>
                  <a:gd name="T14" fmla="*/ 0 60000 65536"/>
                  <a:gd name="T15" fmla="*/ 0 w 408"/>
                  <a:gd name="T16" fmla="*/ 0 h 69"/>
                  <a:gd name="T17" fmla="*/ 408 w 408"/>
                  <a:gd name="T18" fmla="*/ 69 h 69"/>
                </a:gdLst>
                <a:ahLst/>
                <a:cxnLst>
                  <a:cxn ang="T10">
                    <a:pos x="T0" y="T1"/>
                  </a:cxn>
                  <a:cxn ang="T11">
                    <a:pos x="T2" y="T3"/>
                  </a:cxn>
                  <a:cxn ang="T12">
                    <a:pos x="T4" y="T5"/>
                  </a:cxn>
                  <a:cxn ang="T13">
                    <a:pos x="T6" y="T7"/>
                  </a:cxn>
                  <a:cxn ang="T14">
                    <a:pos x="T8" y="T9"/>
                  </a:cxn>
                </a:cxnLst>
                <a:rect l="T15" t="T16" r="T17" b="T18"/>
                <a:pathLst>
                  <a:path w="408" h="69">
                    <a:moveTo>
                      <a:pt x="381" y="0"/>
                    </a:moveTo>
                    <a:lnTo>
                      <a:pt x="0" y="0"/>
                    </a:lnTo>
                    <a:lnTo>
                      <a:pt x="12" y="69"/>
                    </a:lnTo>
                    <a:lnTo>
                      <a:pt x="408" y="69"/>
                    </a:lnTo>
                    <a:lnTo>
                      <a:pt x="381" y="0"/>
                    </a:lnTo>
                    <a:close/>
                  </a:path>
                </a:pathLst>
              </a:custGeom>
              <a:solidFill>
                <a:srgbClr val="808080"/>
              </a:solidFill>
              <a:ln w="1588">
                <a:solidFill>
                  <a:srgbClr val="E1E1E1"/>
                </a:solidFill>
                <a:round/>
                <a:headEnd/>
                <a:tailEnd/>
              </a:ln>
            </p:spPr>
            <p:txBody>
              <a:bodyPr/>
              <a:lstStyle/>
              <a:p>
                <a:endParaRPr lang="en-US" sz="1800" dirty="0"/>
              </a:p>
            </p:txBody>
          </p:sp>
          <p:sp>
            <p:nvSpPr>
              <p:cNvPr id="10276" name="Freeform 127"/>
              <p:cNvSpPr>
                <a:spLocks/>
              </p:cNvSpPr>
              <p:nvPr/>
            </p:nvSpPr>
            <p:spPr bwMode="auto">
              <a:xfrm>
                <a:off x="4290" y="2424"/>
                <a:ext cx="260" cy="33"/>
              </a:xfrm>
              <a:custGeom>
                <a:avLst/>
                <a:gdLst>
                  <a:gd name="T0" fmla="*/ 65 w 520"/>
                  <a:gd name="T1" fmla="*/ 0 h 66"/>
                  <a:gd name="T2" fmla="*/ 0 w 520"/>
                  <a:gd name="T3" fmla="*/ 0 h 66"/>
                  <a:gd name="T4" fmla="*/ 1 w 520"/>
                  <a:gd name="T5" fmla="*/ 8 h 66"/>
                  <a:gd name="T6" fmla="*/ 65 w 520"/>
                  <a:gd name="T7" fmla="*/ 8 h 66"/>
                  <a:gd name="T8" fmla="*/ 65 w 520"/>
                  <a:gd name="T9" fmla="*/ 0 h 66"/>
                  <a:gd name="T10" fmla="*/ 0 60000 65536"/>
                  <a:gd name="T11" fmla="*/ 0 60000 65536"/>
                  <a:gd name="T12" fmla="*/ 0 60000 65536"/>
                  <a:gd name="T13" fmla="*/ 0 60000 65536"/>
                  <a:gd name="T14" fmla="*/ 0 60000 65536"/>
                  <a:gd name="T15" fmla="*/ 0 w 520"/>
                  <a:gd name="T16" fmla="*/ 0 h 66"/>
                  <a:gd name="T17" fmla="*/ 520 w 520"/>
                  <a:gd name="T18" fmla="*/ 66 h 66"/>
                </a:gdLst>
                <a:ahLst/>
                <a:cxnLst>
                  <a:cxn ang="T10">
                    <a:pos x="T0" y="T1"/>
                  </a:cxn>
                  <a:cxn ang="T11">
                    <a:pos x="T2" y="T3"/>
                  </a:cxn>
                  <a:cxn ang="T12">
                    <a:pos x="T4" y="T5"/>
                  </a:cxn>
                  <a:cxn ang="T13">
                    <a:pos x="T6" y="T7"/>
                  </a:cxn>
                  <a:cxn ang="T14">
                    <a:pos x="T8" y="T9"/>
                  </a:cxn>
                </a:cxnLst>
                <a:rect l="T15" t="T16" r="T17" b="T18"/>
                <a:pathLst>
                  <a:path w="520" h="66">
                    <a:moveTo>
                      <a:pt x="514" y="0"/>
                    </a:moveTo>
                    <a:lnTo>
                      <a:pt x="0" y="0"/>
                    </a:lnTo>
                    <a:lnTo>
                      <a:pt x="15" y="66"/>
                    </a:lnTo>
                    <a:lnTo>
                      <a:pt x="520" y="66"/>
                    </a:lnTo>
                    <a:lnTo>
                      <a:pt x="514" y="0"/>
                    </a:lnTo>
                    <a:close/>
                  </a:path>
                </a:pathLst>
              </a:custGeom>
              <a:solidFill>
                <a:srgbClr val="808080"/>
              </a:solidFill>
              <a:ln w="1588">
                <a:solidFill>
                  <a:srgbClr val="E1E1E1"/>
                </a:solidFill>
                <a:round/>
                <a:headEnd/>
                <a:tailEnd/>
              </a:ln>
            </p:spPr>
            <p:txBody>
              <a:bodyPr/>
              <a:lstStyle/>
              <a:p>
                <a:endParaRPr lang="en-US" sz="1800" dirty="0"/>
              </a:p>
            </p:txBody>
          </p:sp>
          <p:sp>
            <p:nvSpPr>
              <p:cNvPr id="10277" name="Freeform 128"/>
              <p:cNvSpPr>
                <a:spLocks/>
              </p:cNvSpPr>
              <p:nvPr/>
            </p:nvSpPr>
            <p:spPr bwMode="auto">
              <a:xfrm>
                <a:off x="3262" y="2424"/>
                <a:ext cx="273" cy="33"/>
              </a:xfrm>
              <a:custGeom>
                <a:avLst/>
                <a:gdLst>
                  <a:gd name="T0" fmla="*/ 3 w 545"/>
                  <a:gd name="T1" fmla="*/ 0 h 66"/>
                  <a:gd name="T2" fmla="*/ 69 w 545"/>
                  <a:gd name="T3" fmla="*/ 0 h 66"/>
                  <a:gd name="T4" fmla="*/ 66 w 545"/>
                  <a:gd name="T5" fmla="*/ 8 h 66"/>
                  <a:gd name="T6" fmla="*/ 0 w 545"/>
                  <a:gd name="T7" fmla="*/ 8 h 66"/>
                  <a:gd name="T8" fmla="*/ 3 w 545"/>
                  <a:gd name="T9" fmla="*/ 0 h 66"/>
                  <a:gd name="T10" fmla="*/ 0 60000 65536"/>
                  <a:gd name="T11" fmla="*/ 0 60000 65536"/>
                  <a:gd name="T12" fmla="*/ 0 60000 65536"/>
                  <a:gd name="T13" fmla="*/ 0 60000 65536"/>
                  <a:gd name="T14" fmla="*/ 0 60000 65536"/>
                  <a:gd name="T15" fmla="*/ 0 w 545"/>
                  <a:gd name="T16" fmla="*/ 0 h 66"/>
                  <a:gd name="T17" fmla="*/ 545 w 545"/>
                  <a:gd name="T18" fmla="*/ 66 h 66"/>
                </a:gdLst>
                <a:ahLst/>
                <a:cxnLst>
                  <a:cxn ang="T10">
                    <a:pos x="T0" y="T1"/>
                  </a:cxn>
                  <a:cxn ang="T11">
                    <a:pos x="T2" y="T3"/>
                  </a:cxn>
                  <a:cxn ang="T12">
                    <a:pos x="T4" y="T5"/>
                  </a:cxn>
                  <a:cxn ang="T13">
                    <a:pos x="T6" y="T7"/>
                  </a:cxn>
                  <a:cxn ang="T14">
                    <a:pos x="T8" y="T9"/>
                  </a:cxn>
                </a:cxnLst>
                <a:rect l="T15" t="T16" r="T17" b="T18"/>
                <a:pathLst>
                  <a:path w="545" h="66">
                    <a:moveTo>
                      <a:pt x="22" y="0"/>
                    </a:moveTo>
                    <a:lnTo>
                      <a:pt x="545" y="0"/>
                    </a:lnTo>
                    <a:lnTo>
                      <a:pt x="524" y="66"/>
                    </a:lnTo>
                    <a:lnTo>
                      <a:pt x="0" y="66"/>
                    </a:lnTo>
                    <a:lnTo>
                      <a:pt x="22" y="0"/>
                    </a:lnTo>
                    <a:close/>
                  </a:path>
                </a:pathLst>
              </a:custGeom>
              <a:solidFill>
                <a:srgbClr val="808080"/>
              </a:solidFill>
              <a:ln w="1588">
                <a:solidFill>
                  <a:srgbClr val="C0C0C0"/>
                </a:solidFill>
                <a:round/>
                <a:headEnd/>
                <a:tailEnd/>
              </a:ln>
            </p:spPr>
            <p:txBody>
              <a:bodyPr/>
              <a:lstStyle/>
              <a:p>
                <a:endParaRPr lang="en-US" sz="1800" dirty="0"/>
              </a:p>
            </p:txBody>
          </p:sp>
          <p:sp>
            <p:nvSpPr>
              <p:cNvPr id="10278" name="Freeform 129"/>
              <p:cNvSpPr>
                <a:spLocks/>
              </p:cNvSpPr>
              <p:nvPr/>
            </p:nvSpPr>
            <p:spPr bwMode="auto">
              <a:xfrm>
                <a:off x="3544" y="2424"/>
                <a:ext cx="248" cy="33"/>
              </a:xfrm>
              <a:custGeom>
                <a:avLst/>
                <a:gdLst>
                  <a:gd name="T0" fmla="*/ 3 w 496"/>
                  <a:gd name="T1" fmla="*/ 0 h 66"/>
                  <a:gd name="T2" fmla="*/ 62 w 496"/>
                  <a:gd name="T3" fmla="*/ 0 h 66"/>
                  <a:gd name="T4" fmla="*/ 60 w 496"/>
                  <a:gd name="T5" fmla="*/ 8 h 66"/>
                  <a:gd name="T6" fmla="*/ 0 w 496"/>
                  <a:gd name="T7" fmla="*/ 8 h 66"/>
                  <a:gd name="T8" fmla="*/ 3 w 496"/>
                  <a:gd name="T9" fmla="*/ 0 h 66"/>
                  <a:gd name="T10" fmla="*/ 0 60000 65536"/>
                  <a:gd name="T11" fmla="*/ 0 60000 65536"/>
                  <a:gd name="T12" fmla="*/ 0 60000 65536"/>
                  <a:gd name="T13" fmla="*/ 0 60000 65536"/>
                  <a:gd name="T14" fmla="*/ 0 60000 65536"/>
                  <a:gd name="T15" fmla="*/ 0 w 496"/>
                  <a:gd name="T16" fmla="*/ 0 h 66"/>
                  <a:gd name="T17" fmla="*/ 496 w 496"/>
                  <a:gd name="T18" fmla="*/ 66 h 66"/>
                </a:gdLst>
                <a:ahLst/>
                <a:cxnLst>
                  <a:cxn ang="T10">
                    <a:pos x="T0" y="T1"/>
                  </a:cxn>
                  <a:cxn ang="T11">
                    <a:pos x="T2" y="T3"/>
                  </a:cxn>
                  <a:cxn ang="T12">
                    <a:pos x="T4" y="T5"/>
                  </a:cxn>
                  <a:cxn ang="T13">
                    <a:pos x="T6" y="T7"/>
                  </a:cxn>
                  <a:cxn ang="T14">
                    <a:pos x="T8" y="T9"/>
                  </a:cxn>
                </a:cxnLst>
                <a:rect l="T15" t="T16" r="T17" b="T18"/>
                <a:pathLst>
                  <a:path w="496" h="66">
                    <a:moveTo>
                      <a:pt x="20" y="0"/>
                    </a:moveTo>
                    <a:lnTo>
                      <a:pt x="496" y="0"/>
                    </a:lnTo>
                    <a:lnTo>
                      <a:pt x="473" y="66"/>
                    </a:lnTo>
                    <a:lnTo>
                      <a:pt x="0" y="66"/>
                    </a:lnTo>
                    <a:lnTo>
                      <a:pt x="20" y="0"/>
                    </a:lnTo>
                    <a:close/>
                  </a:path>
                </a:pathLst>
              </a:custGeom>
              <a:solidFill>
                <a:srgbClr val="808080"/>
              </a:solidFill>
              <a:ln w="1588">
                <a:solidFill>
                  <a:srgbClr val="E1E1E1"/>
                </a:solidFill>
                <a:round/>
                <a:headEnd/>
                <a:tailEnd/>
              </a:ln>
            </p:spPr>
            <p:txBody>
              <a:bodyPr/>
              <a:lstStyle/>
              <a:p>
                <a:endParaRPr lang="en-US" sz="1800" dirty="0"/>
              </a:p>
            </p:txBody>
          </p:sp>
          <p:sp>
            <p:nvSpPr>
              <p:cNvPr id="10279" name="Freeform 130"/>
              <p:cNvSpPr>
                <a:spLocks/>
              </p:cNvSpPr>
              <p:nvPr/>
            </p:nvSpPr>
            <p:spPr bwMode="auto">
              <a:xfrm>
                <a:off x="3801" y="2424"/>
                <a:ext cx="265" cy="33"/>
              </a:xfrm>
              <a:custGeom>
                <a:avLst/>
                <a:gdLst>
                  <a:gd name="T0" fmla="*/ 3 w 530"/>
                  <a:gd name="T1" fmla="*/ 0 h 66"/>
                  <a:gd name="T2" fmla="*/ 66 w 530"/>
                  <a:gd name="T3" fmla="*/ 0 h 66"/>
                  <a:gd name="T4" fmla="*/ 66 w 530"/>
                  <a:gd name="T5" fmla="*/ 8 h 66"/>
                  <a:gd name="T6" fmla="*/ 0 w 530"/>
                  <a:gd name="T7" fmla="*/ 8 h 66"/>
                  <a:gd name="T8" fmla="*/ 3 w 530"/>
                  <a:gd name="T9" fmla="*/ 0 h 66"/>
                  <a:gd name="T10" fmla="*/ 0 60000 65536"/>
                  <a:gd name="T11" fmla="*/ 0 60000 65536"/>
                  <a:gd name="T12" fmla="*/ 0 60000 65536"/>
                  <a:gd name="T13" fmla="*/ 0 60000 65536"/>
                  <a:gd name="T14" fmla="*/ 0 60000 65536"/>
                  <a:gd name="T15" fmla="*/ 0 w 530"/>
                  <a:gd name="T16" fmla="*/ 0 h 66"/>
                  <a:gd name="T17" fmla="*/ 530 w 530"/>
                  <a:gd name="T18" fmla="*/ 66 h 66"/>
                </a:gdLst>
                <a:ahLst/>
                <a:cxnLst>
                  <a:cxn ang="T10">
                    <a:pos x="T0" y="T1"/>
                  </a:cxn>
                  <a:cxn ang="T11">
                    <a:pos x="T2" y="T3"/>
                  </a:cxn>
                  <a:cxn ang="T12">
                    <a:pos x="T4" y="T5"/>
                  </a:cxn>
                  <a:cxn ang="T13">
                    <a:pos x="T6" y="T7"/>
                  </a:cxn>
                  <a:cxn ang="T14">
                    <a:pos x="T8" y="T9"/>
                  </a:cxn>
                </a:cxnLst>
                <a:rect l="T15" t="T16" r="T17" b="T18"/>
                <a:pathLst>
                  <a:path w="530" h="66">
                    <a:moveTo>
                      <a:pt x="24" y="0"/>
                    </a:moveTo>
                    <a:lnTo>
                      <a:pt x="529" y="0"/>
                    </a:lnTo>
                    <a:lnTo>
                      <a:pt x="530" y="66"/>
                    </a:lnTo>
                    <a:lnTo>
                      <a:pt x="0" y="66"/>
                    </a:lnTo>
                    <a:lnTo>
                      <a:pt x="24" y="0"/>
                    </a:lnTo>
                    <a:close/>
                  </a:path>
                </a:pathLst>
              </a:custGeom>
              <a:solidFill>
                <a:srgbClr val="808080"/>
              </a:solidFill>
              <a:ln w="1588">
                <a:solidFill>
                  <a:srgbClr val="C0C0C0"/>
                </a:solidFill>
                <a:round/>
                <a:headEnd/>
                <a:tailEnd/>
              </a:ln>
            </p:spPr>
            <p:txBody>
              <a:bodyPr/>
              <a:lstStyle/>
              <a:p>
                <a:endParaRPr lang="en-US" sz="1800" dirty="0"/>
              </a:p>
            </p:txBody>
          </p:sp>
          <p:sp>
            <p:nvSpPr>
              <p:cNvPr id="10280" name="Freeform 131"/>
              <p:cNvSpPr>
                <a:spLocks/>
              </p:cNvSpPr>
              <p:nvPr/>
            </p:nvSpPr>
            <p:spPr bwMode="auto">
              <a:xfrm>
                <a:off x="3082" y="2425"/>
                <a:ext cx="1541" cy="160"/>
              </a:xfrm>
              <a:custGeom>
                <a:avLst/>
                <a:gdLst>
                  <a:gd name="T0" fmla="*/ 12 w 3082"/>
                  <a:gd name="T1" fmla="*/ 0 h 320"/>
                  <a:gd name="T2" fmla="*/ 0 w 3082"/>
                  <a:gd name="T3" fmla="*/ 40 h 320"/>
                  <a:gd name="T4" fmla="*/ 385 w 3082"/>
                  <a:gd name="T5" fmla="*/ 40 h 320"/>
                  <a:gd name="T6" fmla="*/ 374 w 3082"/>
                  <a:gd name="T7" fmla="*/ 0 h 320"/>
                  <a:gd name="T8" fmla="*/ 0 60000 65536"/>
                  <a:gd name="T9" fmla="*/ 0 60000 65536"/>
                  <a:gd name="T10" fmla="*/ 0 60000 65536"/>
                  <a:gd name="T11" fmla="*/ 0 60000 65536"/>
                  <a:gd name="T12" fmla="*/ 0 w 3082"/>
                  <a:gd name="T13" fmla="*/ 0 h 320"/>
                  <a:gd name="T14" fmla="*/ 3082 w 3082"/>
                  <a:gd name="T15" fmla="*/ 320 h 320"/>
                </a:gdLst>
                <a:ahLst/>
                <a:cxnLst>
                  <a:cxn ang="T8">
                    <a:pos x="T0" y="T1"/>
                  </a:cxn>
                  <a:cxn ang="T9">
                    <a:pos x="T2" y="T3"/>
                  </a:cxn>
                  <a:cxn ang="T10">
                    <a:pos x="T4" y="T5"/>
                  </a:cxn>
                  <a:cxn ang="T11">
                    <a:pos x="T6" y="T7"/>
                  </a:cxn>
                </a:cxnLst>
                <a:rect l="T12" t="T13" r="T14" b="T15"/>
                <a:pathLst>
                  <a:path w="3082" h="320">
                    <a:moveTo>
                      <a:pt x="91" y="0"/>
                    </a:moveTo>
                    <a:lnTo>
                      <a:pt x="0" y="320"/>
                    </a:lnTo>
                    <a:lnTo>
                      <a:pt x="3082" y="319"/>
                    </a:lnTo>
                    <a:lnTo>
                      <a:pt x="2987" y="0"/>
                    </a:lnTo>
                  </a:path>
                </a:pathLst>
              </a:custGeom>
              <a:noFill/>
              <a:ln w="1588">
                <a:solidFill>
                  <a:srgbClr val="727272"/>
                </a:solidFill>
                <a:round/>
                <a:headEnd/>
                <a:tailEnd/>
              </a:ln>
            </p:spPr>
            <p:txBody>
              <a:bodyPr/>
              <a:lstStyle/>
              <a:p>
                <a:endParaRPr lang="en-US" sz="1800" dirty="0"/>
              </a:p>
            </p:txBody>
          </p:sp>
          <p:sp>
            <p:nvSpPr>
              <p:cNvPr id="10281" name="Freeform 132"/>
              <p:cNvSpPr>
                <a:spLocks/>
              </p:cNvSpPr>
              <p:nvPr/>
            </p:nvSpPr>
            <p:spPr bwMode="auto">
              <a:xfrm>
                <a:off x="3147" y="2424"/>
                <a:ext cx="78" cy="33"/>
              </a:xfrm>
              <a:custGeom>
                <a:avLst/>
                <a:gdLst>
                  <a:gd name="T0" fmla="*/ 1 w 156"/>
                  <a:gd name="T1" fmla="*/ 0 h 66"/>
                  <a:gd name="T2" fmla="*/ 20 w 156"/>
                  <a:gd name="T3" fmla="*/ 0 h 66"/>
                  <a:gd name="T4" fmla="*/ 18 w 156"/>
                  <a:gd name="T5" fmla="*/ 8 h 66"/>
                  <a:gd name="T6" fmla="*/ 0 w 156"/>
                  <a:gd name="T7" fmla="*/ 8 h 66"/>
                  <a:gd name="T8" fmla="*/ 1 w 156"/>
                  <a:gd name="T9" fmla="*/ 0 h 66"/>
                  <a:gd name="T10" fmla="*/ 0 60000 65536"/>
                  <a:gd name="T11" fmla="*/ 0 60000 65536"/>
                  <a:gd name="T12" fmla="*/ 0 60000 65536"/>
                  <a:gd name="T13" fmla="*/ 0 60000 65536"/>
                  <a:gd name="T14" fmla="*/ 0 60000 65536"/>
                  <a:gd name="T15" fmla="*/ 0 w 156"/>
                  <a:gd name="T16" fmla="*/ 0 h 66"/>
                  <a:gd name="T17" fmla="*/ 156 w 156"/>
                  <a:gd name="T18" fmla="*/ 66 h 66"/>
                </a:gdLst>
                <a:ahLst/>
                <a:cxnLst>
                  <a:cxn ang="T10">
                    <a:pos x="T0" y="T1"/>
                  </a:cxn>
                  <a:cxn ang="T11">
                    <a:pos x="T2" y="T3"/>
                  </a:cxn>
                  <a:cxn ang="T12">
                    <a:pos x="T4" y="T5"/>
                  </a:cxn>
                  <a:cxn ang="T13">
                    <a:pos x="T6" y="T7"/>
                  </a:cxn>
                  <a:cxn ang="T14">
                    <a:pos x="T8" y="T9"/>
                  </a:cxn>
                </a:cxnLst>
                <a:rect l="T15" t="T16" r="T17" b="T18"/>
                <a:pathLst>
                  <a:path w="156" h="66">
                    <a:moveTo>
                      <a:pt x="15" y="0"/>
                    </a:moveTo>
                    <a:lnTo>
                      <a:pt x="156" y="0"/>
                    </a:lnTo>
                    <a:lnTo>
                      <a:pt x="138" y="65"/>
                    </a:lnTo>
                    <a:lnTo>
                      <a:pt x="0" y="66"/>
                    </a:lnTo>
                    <a:lnTo>
                      <a:pt x="15" y="0"/>
                    </a:lnTo>
                    <a:close/>
                  </a:path>
                </a:pathLst>
              </a:custGeom>
              <a:solidFill>
                <a:srgbClr val="808080"/>
              </a:solidFill>
              <a:ln w="1588">
                <a:solidFill>
                  <a:srgbClr val="E1E1E1"/>
                </a:solidFill>
                <a:round/>
                <a:headEnd/>
                <a:tailEnd/>
              </a:ln>
            </p:spPr>
            <p:txBody>
              <a:bodyPr/>
              <a:lstStyle/>
              <a:p>
                <a:endParaRPr lang="en-US" sz="1800" dirty="0"/>
              </a:p>
            </p:txBody>
          </p:sp>
          <p:sp>
            <p:nvSpPr>
              <p:cNvPr id="10282" name="Freeform 133"/>
              <p:cNvSpPr>
                <a:spLocks/>
              </p:cNvSpPr>
              <p:nvPr/>
            </p:nvSpPr>
            <p:spPr bwMode="auto">
              <a:xfrm>
                <a:off x="3030" y="2637"/>
                <a:ext cx="1644" cy="15"/>
              </a:xfrm>
              <a:custGeom>
                <a:avLst/>
                <a:gdLst>
                  <a:gd name="T0" fmla="*/ 411 w 3289"/>
                  <a:gd name="T1" fmla="*/ 0 h 29"/>
                  <a:gd name="T2" fmla="*/ 409 w 3289"/>
                  <a:gd name="T3" fmla="*/ 4 h 29"/>
                  <a:gd name="T4" fmla="*/ 1 w 3289"/>
                  <a:gd name="T5" fmla="*/ 4 h 29"/>
                  <a:gd name="T6" fmla="*/ 0 w 3289"/>
                  <a:gd name="T7" fmla="*/ 0 h 29"/>
                  <a:gd name="T8" fmla="*/ 411 w 3289"/>
                  <a:gd name="T9" fmla="*/ 0 h 29"/>
                  <a:gd name="T10" fmla="*/ 0 60000 65536"/>
                  <a:gd name="T11" fmla="*/ 0 60000 65536"/>
                  <a:gd name="T12" fmla="*/ 0 60000 65536"/>
                  <a:gd name="T13" fmla="*/ 0 60000 65536"/>
                  <a:gd name="T14" fmla="*/ 0 60000 65536"/>
                  <a:gd name="T15" fmla="*/ 0 w 3289"/>
                  <a:gd name="T16" fmla="*/ 0 h 29"/>
                  <a:gd name="T17" fmla="*/ 3289 w 3289"/>
                  <a:gd name="T18" fmla="*/ 29 h 29"/>
                </a:gdLst>
                <a:ahLst/>
                <a:cxnLst>
                  <a:cxn ang="T10">
                    <a:pos x="T0" y="T1"/>
                  </a:cxn>
                  <a:cxn ang="T11">
                    <a:pos x="T2" y="T3"/>
                  </a:cxn>
                  <a:cxn ang="T12">
                    <a:pos x="T4" y="T5"/>
                  </a:cxn>
                  <a:cxn ang="T13">
                    <a:pos x="T6" y="T7"/>
                  </a:cxn>
                  <a:cxn ang="T14">
                    <a:pos x="T8" y="T9"/>
                  </a:cxn>
                </a:cxnLst>
                <a:rect l="T15" t="T16" r="T17" b="T18"/>
                <a:pathLst>
                  <a:path w="3289" h="29">
                    <a:moveTo>
                      <a:pt x="3289" y="0"/>
                    </a:moveTo>
                    <a:lnTo>
                      <a:pt x="3279" y="29"/>
                    </a:lnTo>
                    <a:lnTo>
                      <a:pt x="15" y="25"/>
                    </a:lnTo>
                    <a:lnTo>
                      <a:pt x="0" y="0"/>
                    </a:lnTo>
                    <a:lnTo>
                      <a:pt x="3289" y="0"/>
                    </a:lnTo>
                    <a:close/>
                  </a:path>
                </a:pathLst>
              </a:custGeom>
              <a:blipFill dpi="0" rotWithShape="0">
                <a:blip r:embed="rId7" cstate="print"/>
                <a:srcRect/>
                <a:tile tx="0" ty="0" sx="100000" sy="100000" flip="none" algn="tl"/>
              </a:blipFill>
              <a:ln w="9525">
                <a:noFill/>
                <a:round/>
                <a:headEnd/>
                <a:tailEnd/>
              </a:ln>
            </p:spPr>
            <p:txBody>
              <a:bodyPr/>
              <a:lstStyle/>
              <a:p>
                <a:endParaRPr lang="en-US" sz="1800" dirty="0"/>
              </a:p>
            </p:txBody>
          </p:sp>
          <p:sp>
            <p:nvSpPr>
              <p:cNvPr id="10283" name="Line 134"/>
              <p:cNvSpPr>
                <a:spLocks noChangeShapeType="1"/>
              </p:cNvSpPr>
              <p:nvPr/>
            </p:nvSpPr>
            <p:spPr bwMode="auto">
              <a:xfrm>
                <a:off x="3025" y="2615"/>
                <a:ext cx="1652" cy="1"/>
              </a:xfrm>
              <a:prstGeom prst="line">
                <a:avLst/>
              </a:prstGeom>
              <a:noFill/>
              <a:ln w="15875">
                <a:solidFill>
                  <a:srgbClr val="FFFFFF"/>
                </a:solidFill>
                <a:round/>
                <a:headEnd/>
                <a:tailEnd/>
              </a:ln>
            </p:spPr>
            <p:txBody>
              <a:bodyPr/>
              <a:lstStyle/>
              <a:p>
                <a:endParaRPr lang="en-US" dirty="0"/>
              </a:p>
            </p:txBody>
          </p:sp>
          <p:sp>
            <p:nvSpPr>
              <p:cNvPr id="10284" name="Line 135"/>
              <p:cNvSpPr>
                <a:spLocks noChangeShapeType="1"/>
              </p:cNvSpPr>
              <p:nvPr/>
            </p:nvSpPr>
            <p:spPr bwMode="auto">
              <a:xfrm>
                <a:off x="3007" y="2630"/>
                <a:ext cx="1685" cy="1"/>
              </a:xfrm>
              <a:prstGeom prst="line">
                <a:avLst/>
              </a:prstGeom>
              <a:noFill/>
              <a:ln w="1588">
                <a:solidFill>
                  <a:srgbClr val="727272"/>
                </a:solidFill>
                <a:round/>
                <a:headEnd/>
                <a:tailEnd/>
              </a:ln>
            </p:spPr>
            <p:txBody>
              <a:bodyPr/>
              <a:lstStyle/>
              <a:p>
                <a:endParaRPr lang="en-US" dirty="0"/>
              </a:p>
            </p:txBody>
          </p:sp>
          <p:sp>
            <p:nvSpPr>
              <p:cNvPr id="10285" name="Line 136"/>
              <p:cNvSpPr>
                <a:spLocks noChangeShapeType="1"/>
              </p:cNvSpPr>
              <p:nvPr/>
            </p:nvSpPr>
            <p:spPr bwMode="auto">
              <a:xfrm>
                <a:off x="3085" y="2390"/>
                <a:ext cx="1533" cy="1"/>
              </a:xfrm>
              <a:prstGeom prst="line">
                <a:avLst/>
              </a:prstGeom>
              <a:noFill/>
              <a:ln w="15875">
                <a:solidFill>
                  <a:srgbClr val="727272"/>
                </a:solidFill>
                <a:round/>
                <a:headEnd/>
                <a:tailEnd/>
              </a:ln>
            </p:spPr>
            <p:txBody>
              <a:bodyPr/>
              <a:lstStyle/>
              <a:p>
                <a:endParaRPr lang="en-US" dirty="0"/>
              </a:p>
            </p:txBody>
          </p:sp>
        </p:grpSp>
      </p:grpSp>
      <p:cxnSp>
        <p:nvCxnSpPr>
          <p:cNvPr id="10256" name="AutoShape 137"/>
          <p:cNvCxnSpPr>
            <a:cxnSpLocks noChangeShapeType="1"/>
          </p:cNvCxnSpPr>
          <p:nvPr/>
        </p:nvCxnSpPr>
        <p:spPr bwMode="auto">
          <a:xfrm flipV="1">
            <a:off x="5705475" y="3124200"/>
            <a:ext cx="1033463" cy="781050"/>
          </a:xfrm>
          <a:prstGeom prst="bentConnector3">
            <a:avLst>
              <a:gd name="adj1" fmla="val 49921"/>
            </a:avLst>
          </a:prstGeom>
          <a:noFill/>
          <a:ln w="3175">
            <a:solidFill>
              <a:schemeClr val="accent3"/>
            </a:solidFill>
            <a:miter lim="800000"/>
            <a:headEnd type="none" w="lg" len="sm"/>
            <a:tailEnd type="none" w="lg" len="sm"/>
          </a:ln>
        </p:spPr>
      </p:cxnSp>
      <p:cxnSp>
        <p:nvCxnSpPr>
          <p:cNvPr id="10257" name="AutoShape 138"/>
          <p:cNvCxnSpPr>
            <a:cxnSpLocks noChangeShapeType="1"/>
          </p:cNvCxnSpPr>
          <p:nvPr/>
        </p:nvCxnSpPr>
        <p:spPr bwMode="auto">
          <a:xfrm>
            <a:off x="5705475" y="3905250"/>
            <a:ext cx="1033463" cy="768350"/>
          </a:xfrm>
          <a:prstGeom prst="bentConnector3">
            <a:avLst>
              <a:gd name="adj1" fmla="val 49921"/>
            </a:avLst>
          </a:prstGeom>
          <a:noFill/>
          <a:ln w="3175">
            <a:solidFill>
              <a:schemeClr val="accent3"/>
            </a:solidFill>
            <a:miter lim="800000"/>
            <a:headEnd type="none" w="lg" len="sm"/>
            <a:tailEnd type="none" w="lg" len="sm"/>
          </a:ln>
        </p:spPr>
      </p:cxnSp>
      <p:cxnSp>
        <p:nvCxnSpPr>
          <p:cNvPr id="10258" name="AutoShape 139"/>
          <p:cNvCxnSpPr>
            <a:cxnSpLocks noChangeShapeType="1"/>
          </p:cNvCxnSpPr>
          <p:nvPr/>
        </p:nvCxnSpPr>
        <p:spPr bwMode="auto">
          <a:xfrm flipV="1">
            <a:off x="5705475" y="3898900"/>
            <a:ext cx="1020763" cy="6350"/>
          </a:xfrm>
          <a:prstGeom prst="bentConnector3">
            <a:avLst>
              <a:gd name="adj1" fmla="val 49921"/>
            </a:avLst>
          </a:prstGeom>
          <a:noFill/>
          <a:ln w="3175">
            <a:solidFill>
              <a:schemeClr val="accent3"/>
            </a:solidFill>
            <a:miter lim="800000"/>
            <a:headEnd type="none" w="lg" len="sm"/>
            <a:tailEnd type="none" w="lg" len="sm"/>
          </a:ln>
        </p:spPr>
      </p:cxnSp>
      <p:sp>
        <p:nvSpPr>
          <p:cNvPr id="10259" name="Text Box 140"/>
          <p:cNvSpPr txBox="1">
            <a:spLocks noChangeArrowheads="1"/>
          </p:cNvSpPr>
          <p:nvPr/>
        </p:nvSpPr>
        <p:spPr bwMode="auto">
          <a:xfrm>
            <a:off x="1044575" y="2906713"/>
            <a:ext cx="2420938" cy="366712"/>
          </a:xfrm>
          <a:prstGeom prst="rect">
            <a:avLst/>
          </a:prstGeom>
          <a:noFill/>
          <a:ln w="28575">
            <a:noFill/>
            <a:miter lim="800000"/>
            <a:headEnd type="none" w="lg" len="sm"/>
            <a:tailEnd type="none" w="lg" len="sm"/>
          </a:ln>
        </p:spPr>
        <p:txBody>
          <a:bodyPr lIns="45720" rIns="45720">
            <a:spAutoFit/>
          </a:bodyPr>
          <a:lstStyle/>
          <a:p>
            <a:pPr algn="r" eaLnBrk="0" hangingPunct="0">
              <a:spcBef>
                <a:spcPct val="50000"/>
              </a:spcBef>
            </a:pPr>
            <a:r>
              <a:rPr lang="en-US" sz="1800" dirty="0">
                <a:solidFill>
                  <a:schemeClr val="bg1"/>
                </a:solidFill>
              </a:rPr>
              <a:t>Data Center OE depot</a:t>
            </a:r>
          </a:p>
        </p:txBody>
      </p:sp>
      <p:sp>
        <p:nvSpPr>
          <p:cNvPr id="10260" name="Text Box 141"/>
          <p:cNvSpPr txBox="1">
            <a:spLocks noChangeArrowheads="1"/>
          </p:cNvSpPr>
          <p:nvPr/>
        </p:nvSpPr>
        <p:spPr bwMode="auto">
          <a:xfrm>
            <a:off x="690563" y="3757613"/>
            <a:ext cx="2774950" cy="366712"/>
          </a:xfrm>
          <a:prstGeom prst="rect">
            <a:avLst/>
          </a:prstGeom>
          <a:noFill/>
          <a:ln w="28575">
            <a:noFill/>
            <a:miter lim="800000"/>
            <a:headEnd type="none" w="lg" len="sm"/>
            <a:tailEnd type="none" w="lg" len="sm"/>
          </a:ln>
        </p:spPr>
        <p:txBody>
          <a:bodyPr lIns="45720" rIns="45720">
            <a:spAutoFit/>
          </a:bodyPr>
          <a:lstStyle/>
          <a:p>
            <a:pPr algn="r" eaLnBrk="0" hangingPunct="0">
              <a:spcBef>
                <a:spcPct val="50000"/>
              </a:spcBef>
            </a:pPr>
            <a:r>
              <a:rPr lang="en-US" sz="1800" dirty="0">
                <a:solidFill>
                  <a:schemeClr val="bg1"/>
                </a:solidFill>
              </a:rPr>
              <a:t>Application depot</a:t>
            </a:r>
          </a:p>
        </p:txBody>
      </p:sp>
      <p:sp>
        <p:nvSpPr>
          <p:cNvPr id="10261" name="Text Box 142"/>
          <p:cNvSpPr txBox="1">
            <a:spLocks noChangeArrowheads="1"/>
          </p:cNvSpPr>
          <p:nvPr/>
        </p:nvSpPr>
        <p:spPr bwMode="auto">
          <a:xfrm>
            <a:off x="690563" y="4633913"/>
            <a:ext cx="2774950" cy="366712"/>
          </a:xfrm>
          <a:prstGeom prst="rect">
            <a:avLst/>
          </a:prstGeom>
          <a:noFill/>
          <a:ln w="28575">
            <a:noFill/>
            <a:miter lim="800000"/>
            <a:headEnd type="none" w="lg" len="sm"/>
            <a:tailEnd type="none" w="lg" len="sm"/>
          </a:ln>
        </p:spPr>
        <p:txBody>
          <a:bodyPr lIns="45720" rIns="45720">
            <a:spAutoFit/>
          </a:bodyPr>
          <a:lstStyle/>
          <a:p>
            <a:pPr algn="r" eaLnBrk="0" hangingPunct="0">
              <a:spcBef>
                <a:spcPct val="50000"/>
              </a:spcBef>
            </a:pPr>
            <a:r>
              <a:rPr lang="en-US" sz="1800" dirty="0">
                <a:solidFill>
                  <a:schemeClr val="bg1"/>
                </a:solidFill>
              </a:rPr>
              <a:t>Internet Express depot</a:t>
            </a:r>
          </a:p>
        </p:txBody>
      </p:sp>
      <p:sp>
        <p:nvSpPr>
          <p:cNvPr id="142" name="Rectangle 141"/>
          <p:cNvSpPr/>
          <p:nvPr/>
        </p:nvSpPr>
        <p:spPr>
          <a:xfrm>
            <a:off x="560832" y="1377988"/>
            <a:ext cx="8132064" cy="707886"/>
          </a:xfrm>
          <a:prstGeom prst="rect">
            <a:avLst/>
          </a:prstGeom>
        </p:spPr>
        <p:txBody>
          <a:bodyPr wrap="square">
            <a:spAutoFit/>
          </a:bodyPr>
          <a:lstStyle/>
          <a:p>
            <a:pPr marL="227013" indent="-227013"/>
            <a:r>
              <a:rPr lang="en-US" sz="2000" dirty="0" smtClean="0">
                <a:solidFill>
                  <a:schemeClr val="bg1"/>
                </a:solidFill>
              </a:rPr>
              <a:t>SD-UX Depot Server is an HP-UX host that has one or more registered </a:t>
            </a:r>
          </a:p>
          <a:p>
            <a:pPr marL="227013" indent="-227013"/>
            <a:r>
              <a:rPr lang="en-US" sz="2000" dirty="0" smtClean="0">
                <a:solidFill>
                  <a:schemeClr val="bg1"/>
                </a:solidFill>
              </a:rPr>
              <a:t>depot directories from which clients can install software.</a:t>
            </a:r>
            <a:endParaRPr lang="en-US" sz="2000" dirty="0">
              <a:solidFill>
                <a:schemeClr val="bg1"/>
              </a:solidFill>
            </a:endParaRPr>
          </a:p>
        </p:txBody>
      </p:sp>
      <p:sp>
        <p:nvSpPr>
          <p:cNvPr id="145"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146"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64</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7"/>
          <p:cNvSpPr>
            <a:spLocks noGrp="1" noChangeArrowheads="1"/>
          </p:cNvSpPr>
          <p:nvPr>
            <p:ph type="title"/>
          </p:nvPr>
        </p:nvSpPr>
        <p:spPr/>
        <p:txBody>
          <a:bodyPr/>
          <a:lstStyle/>
          <a:p>
            <a:r>
              <a:rPr lang="en-US" sz="3200" dirty="0" smtClean="0">
                <a:solidFill>
                  <a:schemeClr val="bg1"/>
                </a:solidFill>
              </a:rPr>
              <a:t>SD-UX Server</a:t>
            </a:r>
          </a:p>
        </p:txBody>
      </p:sp>
      <p:sp>
        <p:nvSpPr>
          <p:cNvPr id="1029" name="Rectangle 8"/>
          <p:cNvSpPr>
            <a:spLocks noGrp="1" noChangeArrowheads="1"/>
          </p:cNvSpPr>
          <p:nvPr>
            <p:ph type="body" idx="1"/>
          </p:nvPr>
        </p:nvSpPr>
        <p:spPr>
          <a:xfrm>
            <a:off x="633984" y="1693037"/>
            <a:ext cx="8132064" cy="4366387"/>
          </a:xfrm>
        </p:spPr>
        <p:txBody>
          <a:bodyPr/>
          <a:lstStyle/>
          <a:p>
            <a:pPr>
              <a:buFontTx/>
              <a:buNone/>
            </a:pPr>
            <a:r>
              <a:rPr lang="en-US" sz="2200" dirty="0" smtClean="0">
                <a:solidFill>
                  <a:schemeClr val="bg1"/>
                </a:solidFill>
              </a:rPr>
              <a:t>By configuring an SD-UX depot server, YOU… </a:t>
            </a:r>
          </a:p>
          <a:p>
            <a:pPr>
              <a:buFontTx/>
              <a:buNone/>
            </a:pPr>
            <a:endParaRPr lang="en-US" sz="2200" b="1" dirty="0" smtClean="0">
              <a:solidFill>
                <a:schemeClr val="bg1"/>
              </a:solidFill>
            </a:endParaRPr>
          </a:p>
          <a:p>
            <a:r>
              <a:rPr lang="en-US" sz="2200" dirty="0" smtClean="0">
                <a:solidFill>
                  <a:schemeClr val="bg1"/>
                </a:solidFill>
              </a:rPr>
              <a:t>Do not have to deal with stacks of tapes and DVDs.</a:t>
            </a:r>
          </a:p>
          <a:p>
            <a:r>
              <a:rPr lang="en-US" sz="2200" dirty="0" smtClean="0">
                <a:solidFill>
                  <a:schemeClr val="bg1"/>
                </a:solidFill>
              </a:rPr>
              <a:t>Can manage software from a single, central location.</a:t>
            </a:r>
          </a:p>
          <a:p>
            <a:r>
              <a:rPr lang="en-US" sz="2200" dirty="0" smtClean="0">
                <a:solidFill>
                  <a:schemeClr val="bg1"/>
                </a:solidFill>
              </a:rPr>
              <a:t>Can ensure consistent software and patch loads.</a:t>
            </a:r>
          </a:p>
          <a:p>
            <a:r>
              <a:rPr lang="en-US" sz="2200" dirty="0" smtClean="0">
                <a:solidFill>
                  <a:schemeClr val="bg1"/>
                </a:solidFill>
              </a:rPr>
              <a:t>Can push and pull software remotely across the network.</a:t>
            </a:r>
          </a:p>
          <a:p>
            <a:r>
              <a:rPr lang="en-US" sz="2200" dirty="0" smtClean="0">
                <a:solidFill>
                  <a:schemeClr val="bg1"/>
                </a:solidFill>
              </a:rPr>
              <a:t>Can install multiple kernel patches with a single reboot.</a:t>
            </a:r>
          </a:p>
          <a:p>
            <a:r>
              <a:rPr lang="en-US" sz="2200" dirty="0" smtClean="0">
                <a:solidFill>
                  <a:schemeClr val="bg1"/>
                </a:solidFill>
                <a:latin typeface="Courier New" pitchFamily="49" charset="0"/>
              </a:rPr>
              <a:t>swinstall</a:t>
            </a:r>
            <a:r>
              <a:rPr lang="en-US" sz="2200" dirty="0" smtClean="0">
                <a:solidFill>
                  <a:schemeClr val="bg1"/>
                </a:solidFill>
              </a:rPr>
              <a:t> automatically manages dependencies.</a:t>
            </a:r>
          </a:p>
          <a:p>
            <a:r>
              <a:rPr lang="en-US" sz="2200" dirty="0" smtClean="0">
                <a:solidFill>
                  <a:schemeClr val="bg1"/>
                </a:solidFill>
                <a:latin typeface="Courier New" pitchFamily="49" charset="0"/>
              </a:rPr>
              <a:t>swinstall</a:t>
            </a:r>
            <a:r>
              <a:rPr lang="en-US" sz="2200" dirty="0" smtClean="0">
                <a:solidFill>
                  <a:schemeClr val="bg1"/>
                </a:solidFill>
              </a:rPr>
              <a:t> automatically installs patches at product install time.</a:t>
            </a:r>
          </a:p>
        </p:txBody>
      </p:sp>
      <p:sp>
        <p:nvSpPr>
          <p:cNvPr id="7" name="Date Placeholder 6"/>
          <p:cNvSpPr>
            <a:spLocks noGrp="1"/>
          </p:cNvSpPr>
          <p:nvPr>
            <p:ph type="dt" sz="half" idx="10"/>
          </p:nvPr>
        </p:nvSpPr>
        <p:spPr/>
        <p:txBody>
          <a:bodyPr/>
          <a:lstStyle/>
          <a:p>
            <a:pPr>
              <a:defRPr/>
            </a:pPr>
            <a:r>
              <a:rPr lang="en-US" smtClean="0"/>
              <a:t>Last Updated in March 2012</a:t>
            </a:r>
            <a:endParaRPr lang="en-US"/>
          </a:p>
        </p:txBody>
      </p:sp>
      <p:sp>
        <p:nvSpPr>
          <p:cNvPr id="8" name="Slide Number Placeholder 7"/>
          <p:cNvSpPr>
            <a:spLocks noGrp="1"/>
          </p:cNvSpPr>
          <p:nvPr>
            <p:ph type="sldNum" sz="quarter" idx="12"/>
          </p:nvPr>
        </p:nvSpPr>
        <p:spPr/>
        <p:txBody>
          <a:bodyPr/>
          <a:lstStyle/>
          <a:p>
            <a:pPr>
              <a:defRPr/>
            </a:pPr>
            <a:fld id="{A290F020-1472-41B1-8108-E7AB42EDA8E8}" type="slidenum">
              <a:rPr lang="en-US" smtClean="0"/>
              <a:pPr>
                <a:defRPr/>
              </a:pPr>
              <a:t>65</a:t>
            </a:fld>
            <a:endParaRPr lang="en-US"/>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idx="4294967295"/>
          </p:nvPr>
        </p:nvSpPr>
        <p:spPr/>
        <p:txBody>
          <a:bodyPr lIns="45720" rIns="0" bIns="0"/>
          <a:lstStyle/>
          <a:p>
            <a:pPr eaLnBrk="1" hangingPunct="1"/>
            <a:r>
              <a:rPr lang="en-US" sz="3200" dirty="0" smtClean="0">
                <a:solidFill>
                  <a:schemeClr val="bg1"/>
                </a:solidFill>
              </a:rPr>
              <a:t>Planning for SD-UX Depots</a:t>
            </a:r>
          </a:p>
        </p:txBody>
      </p:sp>
      <p:sp>
        <p:nvSpPr>
          <p:cNvPr id="2052" name="AutoShape 3"/>
          <p:cNvSpPr>
            <a:spLocks noChangeArrowheads="1"/>
          </p:cNvSpPr>
          <p:nvPr/>
        </p:nvSpPr>
        <p:spPr bwMode="auto">
          <a:xfrm>
            <a:off x="964692" y="2570734"/>
            <a:ext cx="6773863" cy="2714625"/>
          </a:xfrm>
          <a:prstGeom prst="verticalScroll">
            <a:avLst>
              <a:gd name="adj" fmla="val 9005"/>
            </a:avLst>
          </a:prstGeom>
          <a:solidFill>
            <a:srgbClr val="F4E44C"/>
          </a:solidFill>
          <a:ln w="9525">
            <a:solidFill>
              <a:schemeClr val="tx1"/>
            </a:solidFill>
            <a:round/>
            <a:headEnd/>
            <a:tailEnd/>
          </a:ln>
        </p:spPr>
        <p:txBody>
          <a:bodyPr wrap="none" anchor="ctr"/>
          <a:lstStyle/>
          <a:p>
            <a:endParaRPr lang="en-US" sz="1800" dirty="0"/>
          </a:p>
        </p:txBody>
      </p:sp>
      <p:sp>
        <p:nvSpPr>
          <p:cNvPr id="2054" name="Text Box 6"/>
          <p:cNvSpPr txBox="1">
            <a:spLocks noChangeArrowheads="1"/>
          </p:cNvSpPr>
          <p:nvPr/>
        </p:nvSpPr>
        <p:spPr bwMode="auto">
          <a:xfrm>
            <a:off x="1060704" y="1630363"/>
            <a:ext cx="6717792" cy="461665"/>
          </a:xfrm>
          <a:prstGeom prst="rect">
            <a:avLst/>
          </a:prstGeom>
          <a:noFill/>
          <a:ln w="9525">
            <a:noFill/>
            <a:miter lim="800000"/>
            <a:headEnd/>
            <a:tailEnd/>
          </a:ln>
        </p:spPr>
        <p:txBody>
          <a:bodyPr wrap="square">
            <a:spAutoFit/>
          </a:bodyPr>
          <a:lstStyle/>
          <a:p>
            <a:pPr>
              <a:spcBef>
                <a:spcPct val="50000"/>
              </a:spcBef>
            </a:pPr>
            <a:r>
              <a:rPr lang="en-US" sz="2400" dirty="0">
                <a:solidFill>
                  <a:schemeClr val="bg1"/>
                </a:solidFill>
              </a:rPr>
              <a:t>Where should I put my software depot?</a:t>
            </a:r>
          </a:p>
        </p:txBody>
      </p:sp>
      <p:sp>
        <p:nvSpPr>
          <p:cNvPr id="2055" name="Text Box 7"/>
          <p:cNvSpPr txBox="1">
            <a:spLocks noChangeArrowheads="1"/>
          </p:cNvSpPr>
          <p:nvPr/>
        </p:nvSpPr>
        <p:spPr bwMode="auto">
          <a:xfrm>
            <a:off x="1348169" y="3006217"/>
            <a:ext cx="6088951" cy="2114425"/>
          </a:xfrm>
          <a:prstGeom prst="rect">
            <a:avLst/>
          </a:prstGeom>
          <a:noFill/>
          <a:ln w="9525">
            <a:noFill/>
            <a:miter lim="800000"/>
            <a:headEnd/>
            <a:tailEnd/>
          </a:ln>
        </p:spPr>
        <p:txBody>
          <a:bodyPr wrap="square">
            <a:spAutoFit/>
          </a:bodyPr>
          <a:lstStyle/>
          <a:p>
            <a:pPr marL="190500" indent="-190500">
              <a:lnSpc>
                <a:spcPct val="80000"/>
              </a:lnSpc>
              <a:spcBef>
                <a:spcPct val="50000"/>
              </a:spcBef>
              <a:buFont typeface="Wingdings" pitchFamily="2" charset="2"/>
              <a:buChar char="ü"/>
            </a:pPr>
            <a:r>
              <a:rPr lang="en-US" sz="1800" dirty="0"/>
              <a:t>Consider available disk </a:t>
            </a:r>
            <a:r>
              <a:rPr lang="en-US" sz="1800" dirty="0" smtClean="0"/>
              <a:t>space,</a:t>
            </a:r>
            <a:endParaRPr lang="en-US" sz="1800" dirty="0"/>
          </a:p>
          <a:p>
            <a:pPr marL="190500" indent="-190500">
              <a:lnSpc>
                <a:spcPct val="80000"/>
              </a:lnSpc>
              <a:spcBef>
                <a:spcPct val="50000"/>
              </a:spcBef>
              <a:buFont typeface="Wingdings" pitchFamily="2" charset="2"/>
              <a:buChar char="ü"/>
            </a:pPr>
            <a:r>
              <a:rPr lang="en-US" sz="1800" dirty="0"/>
              <a:t>Consider network </a:t>
            </a:r>
            <a:r>
              <a:rPr lang="en-US" sz="1800" dirty="0" smtClean="0"/>
              <a:t>connectivity,</a:t>
            </a:r>
            <a:endParaRPr lang="en-US" sz="1800" dirty="0"/>
          </a:p>
          <a:p>
            <a:pPr marL="190500" indent="-190500">
              <a:lnSpc>
                <a:spcPct val="80000"/>
              </a:lnSpc>
              <a:spcBef>
                <a:spcPct val="50000"/>
              </a:spcBef>
              <a:buFont typeface="Wingdings" pitchFamily="2" charset="2"/>
              <a:buChar char="ü"/>
            </a:pPr>
            <a:r>
              <a:rPr lang="en-US" sz="1800" dirty="0"/>
              <a:t>Will you create one depot on your server…or several?</a:t>
            </a:r>
          </a:p>
          <a:p>
            <a:pPr marL="576263" lvl="1" indent="-228600">
              <a:lnSpc>
                <a:spcPct val="80000"/>
              </a:lnSpc>
              <a:spcBef>
                <a:spcPct val="50000"/>
              </a:spcBef>
              <a:buFont typeface="Wingdings" pitchFamily="2" charset="2"/>
              <a:buChar char="ü"/>
            </a:pPr>
            <a:r>
              <a:rPr lang="en-US" dirty="0"/>
              <a:t>Create a separate depot for each </a:t>
            </a:r>
            <a:r>
              <a:rPr lang="en-US" dirty="0" smtClean="0"/>
              <a:t>O/S version;</a:t>
            </a:r>
            <a:endParaRPr lang="en-US" dirty="0"/>
          </a:p>
          <a:p>
            <a:pPr marL="576263" lvl="1" indent="-228600">
              <a:lnSpc>
                <a:spcPct val="80000"/>
              </a:lnSpc>
              <a:spcBef>
                <a:spcPct val="50000"/>
              </a:spcBef>
              <a:buFont typeface="Wingdings" pitchFamily="2" charset="2"/>
              <a:buChar char="ü"/>
            </a:pPr>
            <a:r>
              <a:rPr lang="en-US" dirty="0"/>
              <a:t>Create separate depots for the </a:t>
            </a:r>
            <a:r>
              <a:rPr lang="en-US" dirty="0" smtClean="0"/>
              <a:t>O/S </a:t>
            </a:r>
            <a:r>
              <a:rPr lang="en-US" dirty="0"/>
              <a:t>vs. </a:t>
            </a:r>
            <a:r>
              <a:rPr lang="en-US" dirty="0" smtClean="0"/>
              <a:t>Applications;</a:t>
            </a:r>
            <a:endParaRPr lang="en-US" dirty="0"/>
          </a:p>
          <a:p>
            <a:pPr marL="576263" lvl="1" indent="-228600">
              <a:lnSpc>
                <a:spcPct val="80000"/>
              </a:lnSpc>
              <a:spcBef>
                <a:spcPct val="50000"/>
              </a:spcBef>
              <a:buFont typeface="Wingdings" pitchFamily="2" charset="2"/>
              <a:buChar char="ü"/>
            </a:pPr>
            <a:r>
              <a:rPr lang="en-US" dirty="0"/>
              <a:t>Store products and their patches in the same </a:t>
            </a:r>
            <a:r>
              <a:rPr lang="en-US" dirty="0" smtClean="0"/>
              <a:t>depot.</a:t>
            </a:r>
            <a:endParaRPr lang="en-US" dirty="0"/>
          </a:p>
        </p:txBody>
      </p:sp>
      <p:sp>
        <p:nvSpPr>
          <p:cNvPr id="8"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66</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428625" y="114300"/>
            <a:ext cx="8447151" cy="775716"/>
          </a:xfrm>
        </p:spPr>
        <p:txBody>
          <a:bodyPr lIns="45720" rIns="0" bIns="0"/>
          <a:lstStyle/>
          <a:p>
            <a:pPr eaLnBrk="1" hangingPunct="1"/>
            <a:r>
              <a:rPr lang="en-US" sz="3200" dirty="0" smtClean="0">
                <a:solidFill>
                  <a:schemeClr val="bg1"/>
                </a:solidFill>
              </a:rPr>
              <a:t>Copying Software and Patches to SD-UX Depot</a:t>
            </a:r>
          </a:p>
        </p:txBody>
      </p:sp>
      <p:sp>
        <p:nvSpPr>
          <p:cNvPr id="11267" name="Text Box 3"/>
          <p:cNvSpPr txBox="1">
            <a:spLocks noChangeArrowheads="1"/>
          </p:cNvSpPr>
          <p:nvPr/>
        </p:nvSpPr>
        <p:spPr bwMode="auto">
          <a:xfrm>
            <a:off x="518541" y="3230880"/>
            <a:ext cx="7954900" cy="3400931"/>
          </a:xfrm>
          <a:prstGeom prst="rect">
            <a:avLst/>
          </a:prstGeom>
          <a:noFill/>
          <a:ln w="9525">
            <a:noFill/>
            <a:miter lim="800000"/>
            <a:headEnd/>
            <a:tailEnd/>
          </a:ln>
        </p:spPr>
        <p:txBody>
          <a:bodyPr wrap="square">
            <a:spAutoFit/>
          </a:bodyPr>
          <a:lstStyle/>
          <a:p>
            <a:pPr>
              <a:spcBef>
                <a:spcPts val="400"/>
              </a:spcBef>
            </a:pPr>
            <a:r>
              <a:rPr lang="en-US" sz="1500" dirty="0">
                <a:solidFill>
                  <a:schemeClr val="bg1"/>
                </a:solidFill>
              </a:rPr>
              <a:t>Copy software and patches from a DVD depot to a directory depot</a:t>
            </a:r>
            <a:br>
              <a:rPr lang="en-US" sz="1500" dirty="0">
                <a:solidFill>
                  <a:schemeClr val="bg1"/>
                </a:solidFill>
              </a:rPr>
            </a:br>
            <a:r>
              <a:rPr lang="en-US" sz="1500" dirty="0" smtClean="0">
                <a:solidFill>
                  <a:schemeClr val="bg1"/>
                </a:solidFill>
                <a:latin typeface="Courier New" pitchFamily="49" charset="0"/>
              </a:rPr>
              <a:t># </a:t>
            </a:r>
            <a:r>
              <a:rPr lang="en-US" sz="1500" dirty="0">
                <a:solidFill>
                  <a:schemeClr val="bg1"/>
                </a:solidFill>
                <a:latin typeface="Courier New" pitchFamily="49" charset="0"/>
              </a:rPr>
              <a:t>swcopy –x enforce_dependencies=false </a:t>
            </a:r>
            <a:r>
              <a:rPr lang="en-US" sz="1500" dirty="0" smtClean="0">
                <a:solidFill>
                  <a:schemeClr val="bg1"/>
                </a:solidFill>
                <a:latin typeface="Courier New" pitchFamily="49" charset="0"/>
              </a:rPr>
              <a:t>–</a:t>
            </a:r>
            <a:r>
              <a:rPr lang="en-US" sz="1500" dirty="0">
                <a:solidFill>
                  <a:schemeClr val="bg1"/>
                </a:solidFill>
                <a:latin typeface="Courier New" pitchFamily="49" charset="0"/>
              </a:rPr>
              <a:t>s /dvd \* @ /</a:t>
            </a:r>
            <a:r>
              <a:rPr lang="en-US" sz="1500" dirty="0" smtClean="0">
                <a:solidFill>
                  <a:schemeClr val="bg1"/>
                </a:solidFill>
                <a:latin typeface="Courier New" pitchFamily="49" charset="0"/>
              </a:rPr>
              <a:t>mydep</a:t>
            </a:r>
          </a:p>
          <a:p>
            <a:pPr>
              <a:spcBef>
                <a:spcPts val="400"/>
              </a:spcBef>
            </a:pPr>
            <a:endParaRPr lang="en-US" sz="1500" dirty="0">
              <a:solidFill>
                <a:schemeClr val="bg1"/>
              </a:solidFill>
              <a:latin typeface="Courier New" pitchFamily="49" charset="0"/>
            </a:endParaRPr>
          </a:p>
          <a:p>
            <a:pPr>
              <a:spcBef>
                <a:spcPts val="400"/>
              </a:spcBef>
            </a:pPr>
            <a:r>
              <a:rPr lang="en-US" sz="1500" dirty="0">
                <a:solidFill>
                  <a:schemeClr val="bg1"/>
                </a:solidFill>
              </a:rPr>
              <a:t>Copy a patch from depot file to a directory depot</a:t>
            </a:r>
            <a:br>
              <a:rPr lang="en-US" sz="1500" dirty="0">
                <a:solidFill>
                  <a:schemeClr val="bg1"/>
                </a:solidFill>
              </a:rPr>
            </a:br>
            <a:r>
              <a:rPr lang="en-US" sz="1500" dirty="0" smtClean="0">
                <a:solidFill>
                  <a:schemeClr val="bg1"/>
                </a:solidFill>
                <a:latin typeface="Courier New" pitchFamily="49" charset="0"/>
              </a:rPr>
              <a:t># </a:t>
            </a:r>
            <a:r>
              <a:rPr lang="en-US" sz="1500" dirty="0">
                <a:solidFill>
                  <a:schemeClr val="bg1"/>
                </a:solidFill>
                <a:latin typeface="Courier New" pitchFamily="49" charset="0"/>
              </a:rPr>
              <a:t>swcopy –x enforce_dependencies=false \</a:t>
            </a:r>
            <a:br>
              <a:rPr lang="en-US" sz="1500" dirty="0">
                <a:solidFill>
                  <a:schemeClr val="bg1"/>
                </a:solidFill>
                <a:latin typeface="Courier New" pitchFamily="49" charset="0"/>
              </a:rPr>
            </a:br>
            <a:r>
              <a:rPr lang="en-US" sz="1500" dirty="0">
                <a:solidFill>
                  <a:schemeClr val="bg1"/>
                </a:solidFill>
                <a:latin typeface="Courier New" pitchFamily="49" charset="0"/>
              </a:rPr>
              <a:t>  </a:t>
            </a:r>
            <a:r>
              <a:rPr lang="en-US" sz="1500" dirty="0" smtClean="0">
                <a:solidFill>
                  <a:schemeClr val="bg1"/>
                </a:solidFill>
                <a:latin typeface="Courier New" pitchFamily="49" charset="0"/>
              </a:rPr>
              <a:t>–</a:t>
            </a:r>
            <a:r>
              <a:rPr lang="en-US" sz="1500" dirty="0">
                <a:solidFill>
                  <a:schemeClr val="bg1"/>
                </a:solidFill>
                <a:latin typeface="Courier New" pitchFamily="49" charset="0"/>
              </a:rPr>
              <a:t>s /</a:t>
            </a:r>
            <a:r>
              <a:rPr lang="en-US" sz="1500" dirty="0" smtClean="0">
                <a:solidFill>
                  <a:schemeClr val="bg1"/>
                </a:solidFill>
                <a:latin typeface="Courier New" pitchFamily="49" charset="0"/>
              </a:rPr>
              <a:t>tmp/PHCO_10000.depot </a:t>
            </a:r>
            <a:r>
              <a:rPr lang="en-US" sz="1500" dirty="0">
                <a:solidFill>
                  <a:schemeClr val="bg1"/>
                </a:solidFill>
                <a:latin typeface="Courier New" pitchFamily="49" charset="0"/>
              </a:rPr>
              <a:t>\* @ /</a:t>
            </a:r>
            <a:r>
              <a:rPr lang="en-US" sz="1500" dirty="0" smtClean="0">
                <a:solidFill>
                  <a:schemeClr val="bg1"/>
                </a:solidFill>
                <a:latin typeface="Courier New" pitchFamily="49" charset="0"/>
              </a:rPr>
              <a:t>mydep</a:t>
            </a:r>
            <a:endParaRPr lang="en-US" sz="1500" dirty="0">
              <a:solidFill>
                <a:schemeClr val="bg1"/>
              </a:solidFill>
              <a:latin typeface="Courier New" pitchFamily="49" charset="0"/>
            </a:endParaRPr>
          </a:p>
          <a:p>
            <a:pPr>
              <a:spcBef>
                <a:spcPts val="400"/>
              </a:spcBef>
            </a:pPr>
            <a:endParaRPr lang="en-US" sz="1500" dirty="0" smtClean="0">
              <a:solidFill>
                <a:schemeClr val="bg1"/>
              </a:solidFill>
            </a:endParaRPr>
          </a:p>
          <a:p>
            <a:pPr>
              <a:spcBef>
                <a:spcPts val="400"/>
              </a:spcBef>
            </a:pPr>
            <a:r>
              <a:rPr lang="en-US" sz="1500" dirty="0" smtClean="0">
                <a:solidFill>
                  <a:schemeClr val="bg1"/>
                </a:solidFill>
              </a:rPr>
              <a:t>Copy </a:t>
            </a:r>
            <a:r>
              <a:rPr lang="en-US" sz="1500" dirty="0">
                <a:solidFill>
                  <a:schemeClr val="bg1"/>
                </a:solidFill>
              </a:rPr>
              <a:t>software and patches from one directory depot to another directory depot</a:t>
            </a:r>
            <a:br>
              <a:rPr lang="en-US" sz="1500" dirty="0">
                <a:solidFill>
                  <a:schemeClr val="bg1"/>
                </a:solidFill>
              </a:rPr>
            </a:br>
            <a:r>
              <a:rPr lang="en-US" sz="1500" dirty="0" smtClean="0">
                <a:solidFill>
                  <a:schemeClr val="bg1"/>
                </a:solidFill>
                <a:latin typeface="Courier New" pitchFamily="49" charset="0"/>
              </a:rPr>
              <a:t># </a:t>
            </a:r>
            <a:r>
              <a:rPr lang="en-US" sz="1500" dirty="0">
                <a:solidFill>
                  <a:schemeClr val="bg1"/>
                </a:solidFill>
                <a:latin typeface="Courier New" pitchFamily="49" charset="0"/>
              </a:rPr>
              <a:t>swcopy –x enforce_dependencies=false </a:t>
            </a:r>
            <a:r>
              <a:rPr lang="en-US" sz="1500" dirty="0" smtClean="0">
                <a:solidFill>
                  <a:schemeClr val="bg1"/>
                </a:solidFill>
                <a:latin typeface="Courier New" pitchFamily="49" charset="0"/>
              </a:rPr>
              <a:t>–</a:t>
            </a:r>
            <a:r>
              <a:rPr lang="en-US" sz="1500" dirty="0">
                <a:solidFill>
                  <a:schemeClr val="bg1"/>
                </a:solidFill>
                <a:latin typeface="Courier New" pitchFamily="49" charset="0"/>
              </a:rPr>
              <a:t>s /myolddepot \* @ /</a:t>
            </a:r>
            <a:r>
              <a:rPr lang="en-US" sz="1500" dirty="0" smtClean="0">
                <a:solidFill>
                  <a:schemeClr val="bg1"/>
                </a:solidFill>
                <a:latin typeface="Courier New" pitchFamily="49" charset="0"/>
              </a:rPr>
              <a:t>mydep</a:t>
            </a:r>
            <a:endParaRPr lang="en-US" sz="1500" dirty="0">
              <a:solidFill>
                <a:schemeClr val="bg1"/>
              </a:solidFill>
              <a:latin typeface="Courier New" pitchFamily="49" charset="0"/>
            </a:endParaRPr>
          </a:p>
          <a:p>
            <a:pPr>
              <a:spcBef>
                <a:spcPts val="400"/>
              </a:spcBef>
            </a:pPr>
            <a:endParaRPr lang="en-US" sz="1500" dirty="0" smtClean="0">
              <a:solidFill>
                <a:schemeClr val="bg1"/>
              </a:solidFill>
            </a:endParaRPr>
          </a:p>
          <a:p>
            <a:pPr>
              <a:spcBef>
                <a:spcPts val="400"/>
              </a:spcBef>
            </a:pPr>
            <a:r>
              <a:rPr lang="en-US" sz="1500" dirty="0" smtClean="0">
                <a:solidFill>
                  <a:schemeClr val="bg1"/>
                </a:solidFill>
              </a:rPr>
              <a:t>Copy </a:t>
            </a:r>
            <a:r>
              <a:rPr lang="en-US" sz="1500" dirty="0">
                <a:solidFill>
                  <a:schemeClr val="bg1"/>
                </a:solidFill>
              </a:rPr>
              <a:t>software and patches from a tape depot to a directory depot</a:t>
            </a:r>
            <a:br>
              <a:rPr lang="en-US" sz="1500" dirty="0">
                <a:solidFill>
                  <a:schemeClr val="bg1"/>
                </a:solidFill>
              </a:rPr>
            </a:br>
            <a:r>
              <a:rPr lang="en-US" sz="1500" dirty="0" smtClean="0">
                <a:solidFill>
                  <a:schemeClr val="bg1"/>
                </a:solidFill>
                <a:latin typeface="Courier New" pitchFamily="49" charset="0"/>
              </a:rPr>
              <a:t># </a:t>
            </a:r>
            <a:r>
              <a:rPr lang="en-US" sz="1500" dirty="0">
                <a:solidFill>
                  <a:schemeClr val="bg1"/>
                </a:solidFill>
                <a:latin typeface="Courier New" pitchFamily="49" charset="0"/>
              </a:rPr>
              <a:t>swcopy –x enforce_dependencies=false \</a:t>
            </a:r>
            <a:br>
              <a:rPr lang="en-US" sz="1500" dirty="0">
                <a:solidFill>
                  <a:schemeClr val="bg1"/>
                </a:solidFill>
                <a:latin typeface="Courier New" pitchFamily="49" charset="0"/>
              </a:rPr>
            </a:br>
            <a:r>
              <a:rPr lang="en-US" sz="1500" dirty="0">
                <a:solidFill>
                  <a:schemeClr val="bg1"/>
                </a:solidFill>
                <a:latin typeface="Courier New" pitchFamily="49" charset="0"/>
              </a:rPr>
              <a:t>  </a:t>
            </a:r>
            <a:r>
              <a:rPr lang="en-US" sz="1500" dirty="0" smtClean="0">
                <a:solidFill>
                  <a:schemeClr val="bg1"/>
                </a:solidFill>
                <a:latin typeface="Courier New" pitchFamily="49" charset="0"/>
              </a:rPr>
              <a:t>–</a:t>
            </a:r>
            <a:r>
              <a:rPr lang="en-US" sz="1500" dirty="0">
                <a:solidFill>
                  <a:schemeClr val="bg1"/>
                </a:solidFill>
                <a:latin typeface="Courier New" pitchFamily="49" charset="0"/>
              </a:rPr>
              <a:t>s /dev/rtape/tape0_BEST \* @ /</a:t>
            </a:r>
            <a:r>
              <a:rPr lang="en-US" sz="1500" dirty="0" smtClean="0">
                <a:solidFill>
                  <a:schemeClr val="bg1"/>
                </a:solidFill>
                <a:latin typeface="Courier New" pitchFamily="49" charset="0"/>
              </a:rPr>
              <a:t>mydep</a:t>
            </a:r>
            <a:endParaRPr lang="en-US" sz="1500" dirty="0">
              <a:solidFill>
                <a:schemeClr val="bg1"/>
              </a:solidFill>
              <a:latin typeface="Courier New" pitchFamily="49" charset="0"/>
            </a:endParaRPr>
          </a:p>
        </p:txBody>
      </p:sp>
      <p:sp>
        <p:nvSpPr>
          <p:cNvPr id="5" name="Rectangle 4"/>
          <p:cNvSpPr/>
          <p:nvPr/>
        </p:nvSpPr>
        <p:spPr>
          <a:xfrm>
            <a:off x="487680" y="1143429"/>
            <a:ext cx="8314944" cy="2031325"/>
          </a:xfrm>
          <a:prstGeom prst="rect">
            <a:avLst/>
          </a:prstGeom>
        </p:spPr>
        <p:txBody>
          <a:bodyPr wrap="square">
            <a:spAutoFit/>
          </a:bodyPr>
          <a:lstStyle/>
          <a:p>
            <a:pPr marL="228600" indent="-228600">
              <a:spcBef>
                <a:spcPct val="50000"/>
              </a:spcBef>
              <a:buFont typeface="Arial" charset="0"/>
              <a:buChar char="•"/>
            </a:pPr>
            <a:r>
              <a:rPr lang="en-US" dirty="0" smtClean="0">
                <a:solidFill>
                  <a:schemeClr val="bg1"/>
                </a:solidFill>
              </a:rPr>
              <a:t>Use the </a:t>
            </a:r>
            <a:r>
              <a:rPr lang="en-US" dirty="0" smtClean="0">
                <a:solidFill>
                  <a:schemeClr val="bg1"/>
                </a:solidFill>
                <a:latin typeface="Courier New" pitchFamily="49" charset="0"/>
                <a:cs typeface="Courier New" pitchFamily="49" charset="0"/>
              </a:rPr>
              <a:t>swcopy</a:t>
            </a:r>
            <a:r>
              <a:rPr lang="en-US" dirty="0" smtClean="0">
                <a:solidFill>
                  <a:schemeClr val="bg1"/>
                </a:solidFill>
              </a:rPr>
              <a:t> command to copy software and patches from depot to depot.</a:t>
            </a:r>
          </a:p>
          <a:p>
            <a:pPr marL="228600" indent="-228600">
              <a:spcBef>
                <a:spcPct val="50000"/>
              </a:spcBef>
              <a:buFont typeface="Arial" charset="0"/>
              <a:buChar char="•"/>
            </a:pPr>
            <a:r>
              <a:rPr lang="en-US" dirty="0" smtClean="0">
                <a:solidFill>
                  <a:schemeClr val="bg1"/>
                </a:solidFill>
              </a:rPr>
              <a:t>If a patch has dependencies, </a:t>
            </a:r>
            <a:r>
              <a:rPr lang="en-US" dirty="0" smtClean="0">
                <a:solidFill>
                  <a:schemeClr val="bg1"/>
                </a:solidFill>
                <a:latin typeface="Courier New" pitchFamily="49" charset="0"/>
                <a:cs typeface="Courier New" pitchFamily="49" charset="0"/>
              </a:rPr>
              <a:t>swcopy</a:t>
            </a:r>
            <a:r>
              <a:rPr lang="en-US" dirty="0" smtClean="0">
                <a:solidFill>
                  <a:schemeClr val="bg1"/>
                </a:solidFill>
              </a:rPr>
              <a:t> copies the dependents from the source</a:t>
            </a:r>
            <a:br>
              <a:rPr lang="en-US" dirty="0" smtClean="0">
                <a:solidFill>
                  <a:schemeClr val="bg1"/>
                </a:solidFill>
              </a:rPr>
            </a:br>
            <a:r>
              <a:rPr lang="en-US" dirty="0" smtClean="0">
                <a:solidFill>
                  <a:schemeClr val="bg1"/>
                </a:solidFill>
              </a:rPr>
              <a:t>(add </a:t>
            </a:r>
            <a:r>
              <a:rPr lang="en-US" dirty="0" smtClean="0">
                <a:solidFill>
                  <a:schemeClr val="bg1"/>
                </a:solidFill>
                <a:latin typeface="Courier New" pitchFamily="49" charset="0"/>
                <a:cs typeface="Courier New" pitchFamily="49" charset="0"/>
              </a:rPr>
              <a:t>–x autoselect_dependents=false </a:t>
            </a:r>
            <a:r>
              <a:rPr lang="en-US" dirty="0" smtClean="0">
                <a:solidFill>
                  <a:schemeClr val="bg1"/>
                </a:solidFill>
              </a:rPr>
              <a:t>to disable dependent auto-selection).</a:t>
            </a:r>
          </a:p>
          <a:p>
            <a:pPr marL="228600" indent="-228600">
              <a:spcBef>
                <a:spcPct val="50000"/>
              </a:spcBef>
              <a:buFont typeface="Arial" charset="0"/>
              <a:buChar char="•"/>
            </a:pPr>
            <a:r>
              <a:rPr lang="en-US" dirty="0" smtClean="0">
                <a:solidFill>
                  <a:schemeClr val="bg1"/>
                </a:solidFill>
              </a:rPr>
              <a:t>If a patch dependencies cannot be satisfied, </a:t>
            </a:r>
            <a:r>
              <a:rPr lang="en-US" dirty="0" smtClean="0">
                <a:solidFill>
                  <a:schemeClr val="bg1"/>
                </a:solidFill>
                <a:latin typeface="Courier New" pitchFamily="49" charset="0"/>
                <a:cs typeface="Courier New" pitchFamily="49" charset="0"/>
              </a:rPr>
              <a:t>swcopy</a:t>
            </a:r>
            <a:r>
              <a:rPr lang="en-US" dirty="0" smtClean="0">
                <a:solidFill>
                  <a:schemeClr val="bg1"/>
                </a:solidFill>
              </a:rPr>
              <a:t> fails (add </a:t>
            </a:r>
            <a:r>
              <a:rPr lang="en-US" dirty="0" smtClean="0">
                <a:solidFill>
                  <a:schemeClr val="bg1"/>
                </a:solidFill>
                <a:latin typeface="Courier New" pitchFamily="49" charset="0"/>
                <a:cs typeface="Courier New" pitchFamily="49" charset="0"/>
              </a:rPr>
              <a:t>–x enforce_dependencies=false </a:t>
            </a:r>
            <a:r>
              <a:rPr lang="en-US" dirty="0" smtClean="0">
                <a:solidFill>
                  <a:schemeClr val="bg1"/>
                </a:solidFill>
              </a:rPr>
              <a:t>to disable dependency enforcement).</a:t>
            </a:r>
            <a:endParaRPr lang="en-US" dirty="0">
              <a:solidFill>
                <a:schemeClr val="bg1"/>
              </a:solidFill>
            </a:endParaRPr>
          </a:p>
        </p:txBody>
      </p:sp>
      <p:sp>
        <p:nvSpPr>
          <p:cNvPr id="8"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67</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428625" y="114300"/>
            <a:ext cx="8507413" cy="1092708"/>
          </a:xfrm>
        </p:spPr>
        <p:txBody>
          <a:bodyPr lIns="45720" rIns="0" bIns="0"/>
          <a:lstStyle/>
          <a:p>
            <a:pPr eaLnBrk="1" hangingPunct="1"/>
            <a:r>
              <a:rPr lang="en-US" sz="3200" dirty="0" smtClean="0">
                <a:solidFill>
                  <a:schemeClr val="bg1"/>
                </a:solidFill>
              </a:rPr>
              <a:t>Removing Patches from SD-UX Depot</a:t>
            </a:r>
          </a:p>
        </p:txBody>
      </p:sp>
      <p:sp>
        <p:nvSpPr>
          <p:cNvPr id="12291" name="Text Box 3"/>
          <p:cNvSpPr txBox="1">
            <a:spLocks noChangeArrowheads="1"/>
          </p:cNvSpPr>
          <p:nvPr/>
        </p:nvSpPr>
        <p:spPr bwMode="auto">
          <a:xfrm>
            <a:off x="487236" y="1363853"/>
            <a:ext cx="7888668" cy="2246769"/>
          </a:xfrm>
          <a:prstGeom prst="rect">
            <a:avLst/>
          </a:prstGeom>
          <a:noFill/>
          <a:ln w="9525">
            <a:noFill/>
            <a:miter lim="800000"/>
            <a:headEnd/>
            <a:tailEnd/>
          </a:ln>
        </p:spPr>
        <p:txBody>
          <a:bodyPr wrap="square">
            <a:spAutoFit/>
          </a:bodyPr>
          <a:lstStyle/>
          <a:p>
            <a:r>
              <a:rPr lang="en-US" sz="2000" dirty="0">
                <a:solidFill>
                  <a:schemeClr val="bg1"/>
                </a:solidFill>
              </a:rPr>
              <a:t>Remove a single patch or product from a depot</a:t>
            </a:r>
          </a:p>
          <a:p>
            <a:r>
              <a:rPr lang="en-US" sz="2000" dirty="0">
                <a:solidFill>
                  <a:schemeClr val="bg1"/>
                </a:solidFill>
                <a:latin typeface="Courier New" pitchFamily="49" charset="0"/>
              </a:rPr>
              <a:t>svr# swremove –d </a:t>
            </a:r>
            <a:r>
              <a:rPr lang="en-US" sz="2000" dirty="0" smtClean="0">
                <a:solidFill>
                  <a:schemeClr val="bg1"/>
                </a:solidFill>
                <a:latin typeface="Courier New" pitchFamily="49" charset="0"/>
              </a:rPr>
              <a:t>PHCO_10000 </a:t>
            </a:r>
            <a:r>
              <a:rPr lang="en-US" sz="2000" dirty="0">
                <a:solidFill>
                  <a:schemeClr val="bg1"/>
                </a:solidFill>
                <a:latin typeface="Courier New" pitchFamily="49" charset="0"/>
              </a:rPr>
              <a:t>@ /mydepot</a:t>
            </a:r>
          </a:p>
          <a:p>
            <a:endParaRPr lang="en-US" sz="2000" dirty="0">
              <a:solidFill>
                <a:schemeClr val="bg1"/>
              </a:solidFill>
              <a:latin typeface="Courier New" pitchFamily="49" charset="0"/>
            </a:endParaRPr>
          </a:p>
          <a:p>
            <a:r>
              <a:rPr lang="en-US" sz="2000" dirty="0">
                <a:solidFill>
                  <a:schemeClr val="bg1"/>
                </a:solidFill>
              </a:rPr>
              <a:t>Remove all patches and products from the depot, and the depot itself</a:t>
            </a:r>
          </a:p>
          <a:p>
            <a:r>
              <a:rPr lang="en-US" sz="2000" dirty="0">
                <a:solidFill>
                  <a:schemeClr val="bg1"/>
                </a:solidFill>
                <a:latin typeface="Courier New" pitchFamily="49" charset="0"/>
              </a:rPr>
              <a:t>svr# swremove –d \* @ /mydepot</a:t>
            </a:r>
          </a:p>
          <a:p>
            <a:r>
              <a:rPr lang="en-US" sz="2000" dirty="0">
                <a:solidFill>
                  <a:schemeClr val="bg1"/>
                </a:solidFill>
                <a:latin typeface="Courier New" pitchFamily="49" charset="0"/>
              </a:rPr>
              <a:t>svr# rm /mydepot/swagent.log</a:t>
            </a:r>
          </a:p>
          <a:p>
            <a:r>
              <a:rPr lang="en-US" sz="2000" dirty="0">
                <a:solidFill>
                  <a:schemeClr val="bg1"/>
                </a:solidFill>
                <a:latin typeface="Courier New" pitchFamily="49" charset="0"/>
              </a:rPr>
              <a:t>svr# rmdir /mydepot</a:t>
            </a:r>
          </a:p>
        </p:txBody>
      </p:sp>
      <p:graphicFrame>
        <p:nvGraphicFramePr>
          <p:cNvPr id="252961" name="Group 33"/>
          <p:cNvGraphicFramePr>
            <a:graphicFrameLocks noGrp="1"/>
          </p:cNvGraphicFramePr>
          <p:nvPr/>
        </p:nvGraphicFramePr>
        <p:xfrm>
          <a:off x="455676" y="4700207"/>
          <a:ext cx="8477250" cy="1561719"/>
        </p:xfrm>
        <a:graphic>
          <a:graphicData uri="http://schemas.openxmlformats.org/drawingml/2006/table">
            <a:tbl>
              <a:tblPr/>
              <a:tblGrid>
                <a:gridCol w="2606675"/>
                <a:gridCol w="2520950"/>
                <a:gridCol w="3349625"/>
              </a:tblGrid>
              <a:tr h="3905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Arial" charset="0"/>
                          <a:cs typeface="Times New Roman" pitchFamily="18" charset="0"/>
                        </a:rPr>
                        <a:t>-x enforce_dependencies</a:t>
                      </a:r>
                    </a:p>
                  </a:txBody>
                  <a:tcPr marL="73152" marR="73152" marT="73152" marB="731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B7B7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Arial" charset="0"/>
                          <a:cs typeface="Times New Roman" pitchFamily="18" charset="0"/>
                        </a:rPr>
                        <a:t>-x autoselect_dependents</a:t>
                      </a:r>
                    </a:p>
                  </a:txBody>
                  <a:tcPr marL="73152" marR="73152" marT="73152" marB="731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B7B7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Arial" charset="0"/>
                          <a:cs typeface="Times New Roman" pitchFamily="18" charset="0"/>
                        </a:rPr>
                        <a:t>result</a:t>
                      </a:r>
                    </a:p>
                  </a:txBody>
                  <a:tcPr marL="73152" marR="73152" marT="73152" marB="731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B7B79"/>
                    </a:solidFill>
                  </a:tcPr>
                </a:tc>
              </a:tr>
              <a:tr h="3905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cs typeface="Times New Roman" pitchFamily="18" charset="0"/>
                        </a:rPr>
                        <a:t>true</a:t>
                      </a:r>
                    </a:p>
                  </a:txBody>
                  <a:tcPr marL="73152" marR="73152" marT="73152" marB="731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cs typeface="Times New Roman" pitchFamily="18" charset="0"/>
                        </a:rPr>
                        <a:t>false</a:t>
                      </a:r>
                    </a:p>
                  </a:txBody>
                  <a:tcPr marL="73152" marR="73152" marT="73152" marB="731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cs typeface="Times New Roman" pitchFamily="18" charset="0"/>
                        </a:rPr>
                        <a:t>nothing removed (default)</a:t>
                      </a:r>
                    </a:p>
                  </a:txBody>
                  <a:tcPr marL="73152" marR="73152" marT="73152" marB="731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r>
              <a:tr h="3889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cs typeface="Times New Roman" pitchFamily="18" charset="0"/>
                        </a:rPr>
                        <a:t>false</a:t>
                      </a:r>
                    </a:p>
                  </a:txBody>
                  <a:tcPr marL="73152" marR="73152" marT="73152" marB="731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cs typeface="Times New Roman" pitchFamily="18" charset="0"/>
                        </a:rPr>
                        <a:t>false</a:t>
                      </a:r>
                    </a:p>
                  </a:txBody>
                  <a:tcPr marL="73152" marR="73152" marT="73152" marB="731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cs typeface="Times New Roman" pitchFamily="18" charset="0"/>
                        </a:rPr>
                        <a:t>patch removed, dependents remain</a:t>
                      </a:r>
                    </a:p>
                  </a:txBody>
                  <a:tcPr marL="73152" marR="73152" marT="73152" marB="731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r>
              <a:tr h="3905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cs typeface="Times New Roman" pitchFamily="18" charset="0"/>
                        </a:rPr>
                        <a:t>true</a:t>
                      </a:r>
                    </a:p>
                  </a:txBody>
                  <a:tcPr marL="73152" marR="73152" marT="73152" marB="731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cs typeface="Times New Roman" pitchFamily="18" charset="0"/>
                        </a:rPr>
                        <a:t>true</a:t>
                      </a:r>
                    </a:p>
                  </a:txBody>
                  <a:tcPr marL="73152" marR="73152" marT="73152" marB="731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cs typeface="Times New Roman" pitchFamily="18" charset="0"/>
                        </a:rPr>
                        <a:t>patch and dependents removed</a:t>
                      </a:r>
                    </a:p>
                  </a:txBody>
                  <a:tcPr marL="73152" marR="73152" marT="73152" marB="7315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r>
            </a:tbl>
          </a:graphicData>
        </a:graphic>
      </p:graphicFrame>
      <p:sp>
        <p:nvSpPr>
          <p:cNvPr id="7" name="Rectangle 6"/>
          <p:cNvSpPr/>
          <p:nvPr/>
        </p:nvSpPr>
        <p:spPr>
          <a:xfrm>
            <a:off x="438912" y="3718560"/>
            <a:ext cx="8424672" cy="784830"/>
          </a:xfrm>
          <a:prstGeom prst="rect">
            <a:avLst/>
          </a:prstGeom>
        </p:spPr>
        <p:txBody>
          <a:bodyPr wrap="square">
            <a:spAutoFit/>
          </a:bodyPr>
          <a:lstStyle/>
          <a:p>
            <a:pPr marL="228600" indent="-228600">
              <a:spcBef>
                <a:spcPct val="50000"/>
              </a:spcBef>
            </a:pPr>
            <a:r>
              <a:rPr lang="en-US" dirty="0" smtClean="0">
                <a:solidFill>
                  <a:schemeClr val="bg1"/>
                </a:solidFill>
              </a:rPr>
              <a:t>Two </a:t>
            </a:r>
            <a:r>
              <a:rPr lang="en-US" dirty="0" smtClean="0">
                <a:solidFill>
                  <a:schemeClr val="bg1"/>
                </a:solidFill>
                <a:latin typeface="Courier New" pitchFamily="49" charset="0"/>
              </a:rPr>
              <a:t>swremove</a:t>
            </a:r>
            <a:r>
              <a:rPr lang="en-US" dirty="0" smtClean="0">
                <a:solidFill>
                  <a:schemeClr val="bg1"/>
                </a:solidFill>
              </a:rPr>
              <a:t> options determine what happens if the patch you wish to remove is </a:t>
            </a:r>
          </a:p>
          <a:p>
            <a:pPr marL="228600" indent="-228600">
              <a:spcBef>
                <a:spcPct val="50000"/>
              </a:spcBef>
            </a:pPr>
            <a:r>
              <a:rPr lang="en-US" dirty="0" smtClean="0">
                <a:solidFill>
                  <a:schemeClr val="bg1"/>
                </a:solidFill>
              </a:rPr>
              <a:t>required to meet dependencies for other patches and products in the depot:</a:t>
            </a:r>
            <a:endParaRPr lang="en-US" dirty="0">
              <a:solidFill>
                <a:schemeClr val="bg1"/>
              </a:solidFill>
            </a:endParaRPr>
          </a:p>
        </p:txBody>
      </p:sp>
      <p:sp>
        <p:nvSpPr>
          <p:cNvPr id="9"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10"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68</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428625" y="114300"/>
            <a:ext cx="8508111" cy="1092708"/>
          </a:xfrm>
        </p:spPr>
        <p:txBody>
          <a:bodyPr lIns="45720" rIns="0" bIns="0"/>
          <a:lstStyle/>
          <a:p>
            <a:pPr eaLnBrk="1" hangingPunct="1"/>
            <a:r>
              <a:rPr lang="en-US" sz="3200" dirty="0" smtClean="0">
                <a:solidFill>
                  <a:schemeClr val="bg1"/>
                </a:solidFill>
              </a:rPr>
              <a:t>Removing Superseded Patches from SD-UX Depot </a:t>
            </a:r>
          </a:p>
        </p:txBody>
      </p:sp>
      <p:sp>
        <p:nvSpPr>
          <p:cNvPr id="13315" name="Rectangle 4"/>
          <p:cNvSpPr>
            <a:spLocks noChangeArrowheads="1"/>
          </p:cNvSpPr>
          <p:nvPr/>
        </p:nvSpPr>
        <p:spPr bwMode="auto">
          <a:xfrm>
            <a:off x="852488" y="5186363"/>
            <a:ext cx="1752600" cy="609600"/>
          </a:xfrm>
          <a:prstGeom prst="rect">
            <a:avLst/>
          </a:prstGeom>
          <a:solidFill>
            <a:srgbClr val="C0C0C0"/>
          </a:solidFill>
          <a:ln w="9525">
            <a:solidFill>
              <a:schemeClr val="tx1"/>
            </a:solidFill>
            <a:miter lim="800000"/>
            <a:headEnd/>
            <a:tailEnd/>
          </a:ln>
        </p:spPr>
        <p:txBody>
          <a:bodyPr wrap="none" anchor="ctr"/>
          <a:lstStyle/>
          <a:p>
            <a:pPr algn="ctr"/>
            <a:r>
              <a:rPr lang="en-US" dirty="0" smtClean="0"/>
              <a:t>PHCO_10000</a:t>
            </a:r>
            <a:endParaRPr lang="en-US" dirty="0"/>
          </a:p>
        </p:txBody>
      </p:sp>
      <p:sp>
        <p:nvSpPr>
          <p:cNvPr id="13316" name="Rectangle 5"/>
          <p:cNvSpPr>
            <a:spLocks noChangeArrowheads="1"/>
          </p:cNvSpPr>
          <p:nvPr/>
        </p:nvSpPr>
        <p:spPr bwMode="auto">
          <a:xfrm>
            <a:off x="3709988" y="5186363"/>
            <a:ext cx="1752600" cy="609600"/>
          </a:xfrm>
          <a:prstGeom prst="rect">
            <a:avLst/>
          </a:prstGeom>
          <a:solidFill>
            <a:srgbClr val="C0C0C0"/>
          </a:solidFill>
          <a:ln w="9525">
            <a:solidFill>
              <a:schemeClr val="tx1"/>
            </a:solidFill>
            <a:miter lim="800000"/>
            <a:headEnd/>
            <a:tailEnd/>
          </a:ln>
        </p:spPr>
        <p:txBody>
          <a:bodyPr wrap="none" anchor="ctr"/>
          <a:lstStyle/>
          <a:p>
            <a:pPr algn="ctr"/>
            <a:r>
              <a:rPr lang="en-US" dirty="0" smtClean="0"/>
              <a:t>PHCO_100246</a:t>
            </a:r>
            <a:endParaRPr lang="en-US" dirty="0"/>
          </a:p>
        </p:txBody>
      </p:sp>
      <p:sp>
        <p:nvSpPr>
          <p:cNvPr id="13317" name="Rectangle 6"/>
          <p:cNvSpPr>
            <a:spLocks noChangeArrowheads="1"/>
          </p:cNvSpPr>
          <p:nvPr/>
        </p:nvSpPr>
        <p:spPr bwMode="auto">
          <a:xfrm>
            <a:off x="6567488" y="5186363"/>
            <a:ext cx="1752600" cy="609600"/>
          </a:xfrm>
          <a:prstGeom prst="rect">
            <a:avLst/>
          </a:prstGeom>
          <a:solidFill>
            <a:srgbClr val="C0C0C0"/>
          </a:solidFill>
          <a:ln w="9525">
            <a:solidFill>
              <a:schemeClr val="tx1"/>
            </a:solidFill>
            <a:miter lim="800000"/>
            <a:headEnd/>
            <a:tailEnd/>
          </a:ln>
        </p:spPr>
        <p:txBody>
          <a:bodyPr wrap="none" anchor="ctr"/>
          <a:lstStyle/>
          <a:p>
            <a:pPr algn="ctr"/>
            <a:r>
              <a:rPr lang="en-US" dirty="0" smtClean="0"/>
              <a:t>PHCO_20118</a:t>
            </a:r>
            <a:endParaRPr lang="en-US" dirty="0"/>
          </a:p>
        </p:txBody>
      </p:sp>
      <p:sp>
        <p:nvSpPr>
          <p:cNvPr id="13318" name="AutoShape 7"/>
          <p:cNvSpPr>
            <a:spLocks noChangeArrowheads="1"/>
          </p:cNvSpPr>
          <p:nvPr/>
        </p:nvSpPr>
        <p:spPr bwMode="auto">
          <a:xfrm>
            <a:off x="2147888" y="5795963"/>
            <a:ext cx="2362200" cy="381000"/>
          </a:xfrm>
          <a:prstGeom prst="curvedUpArrow">
            <a:avLst>
              <a:gd name="adj1" fmla="val 124000"/>
              <a:gd name="adj2" fmla="val 248000"/>
              <a:gd name="adj3" fmla="val 33333"/>
            </a:avLst>
          </a:prstGeom>
          <a:solidFill>
            <a:srgbClr val="F4E44C"/>
          </a:solidFill>
          <a:ln w="9525">
            <a:solidFill>
              <a:schemeClr val="tx1"/>
            </a:solidFill>
            <a:miter lim="800000"/>
            <a:headEnd/>
            <a:tailEnd/>
          </a:ln>
        </p:spPr>
        <p:txBody>
          <a:bodyPr wrap="none" anchor="ctr"/>
          <a:lstStyle/>
          <a:p>
            <a:endParaRPr lang="en-US" dirty="0"/>
          </a:p>
        </p:txBody>
      </p:sp>
      <p:sp>
        <p:nvSpPr>
          <p:cNvPr id="13319" name="AutoShape 8"/>
          <p:cNvSpPr>
            <a:spLocks noChangeArrowheads="1"/>
          </p:cNvSpPr>
          <p:nvPr/>
        </p:nvSpPr>
        <p:spPr bwMode="auto">
          <a:xfrm>
            <a:off x="4967288" y="5795963"/>
            <a:ext cx="2362200" cy="381000"/>
          </a:xfrm>
          <a:prstGeom prst="curvedUpArrow">
            <a:avLst>
              <a:gd name="adj1" fmla="val 124000"/>
              <a:gd name="adj2" fmla="val 248000"/>
              <a:gd name="adj3" fmla="val 33333"/>
            </a:avLst>
          </a:prstGeom>
          <a:solidFill>
            <a:srgbClr val="F4E44C"/>
          </a:solidFill>
          <a:ln w="9525">
            <a:solidFill>
              <a:schemeClr val="tx1"/>
            </a:solidFill>
            <a:miter lim="800000"/>
            <a:headEnd/>
            <a:tailEnd/>
          </a:ln>
        </p:spPr>
        <p:txBody>
          <a:bodyPr wrap="none" anchor="ctr"/>
          <a:lstStyle/>
          <a:p>
            <a:endParaRPr lang="en-US" dirty="0"/>
          </a:p>
        </p:txBody>
      </p:sp>
      <p:sp>
        <p:nvSpPr>
          <p:cNvPr id="13320" name="Text Box 9"/>
          <p:cNvSpPr txBox="1">
            <a:spLocks noChangeArrowheads="1"/>
          </p:cNvSpPr>
          <p:nvPr/>
        </p:nvSpPr>
        <p:spPr bwMode="auto">
          <a:xfrm>
            <a:off x="2000250" y="6194425"/>
            <a:ext cx="2514600" cy="369332"/>
          </a:xfrm>
          <a:prstGeom prst="rect">
            <a:avLst/>
          </a:prstGeom>
          <a:noFill/>
          <a:ln w="9525">
            <a:noFill/>
            <a:miter lim="800000"/>
            <a:headEnd/>
            <a:tailEnd/>
          </a:ln>
        </p:spPr>
        <p:txBody>
          <a:bodyPr>
            <a:spAutoFit/>
          </a:bodyPr>
          <a:lstStyle/>
          <a:p>
            <a:pPr algn="ctr">
              <a:spcBef>
                <a:spcPct val="50000"/>
              </a:spcBef>
            </a:pPr>
            <a:r>
              <a:rPr lang="en-US" dirty="0">
                <a:solidFill>
                  <a:schemeClr val="bg1"/>
                </a:solidFill>
              </a:rPr>
              <a:t>superseded by…</a:t>
            </a:r>
          </a:p>
        </p:txBody>
      </p:sp>
      <p:sp>
        <p:nvSpPr>
          <p:cNvPr id="13321" name="Text Box 10"/>
          <p:cNvSpPr txBox="1">
            <a:spLocks noChangeArrowheads="1"/>
          </p:cNvSpPr>
          <p:nvPr/>
        </p:nvSpPr>
        <p:spPr bwMode="auto">
          <a:xfrm>
            <a:off x="4876800" y="6175375"/>
            <a:ext cx="2514600" cy="369332"/>
          </a:xfrm>
          <a:prstGeom prst="rect">
            <a:avLst/>
          </a:prstGeom>
          <a:noFill/>
          <a:ln w="9525">
            <a:noFill/>
            <a:miter lim="800000"/>
            <a:headEnd/>
            <a:tailEnd/>
          </a:ln>
        </p:spPr>
        <p:txBody>
          <a:bodyPr>
            <a:spAutoFit/>
          </a:bodyPr>
          <a:lstStyle/>
          <a:p>
            <a:pPr algn="ctr">
              <a:spcBef>
                <a:spcPct val="50000"/>
              </a:spcBef>
            </a:pPr>
            <a:r>
              <a:rPr lang="en-US" dirty="0">
                <a:solidFill>
                  <a:schemeClr val="bg1"/>
                </a:solidFill>
              </a:rPr>
              <a:t>superseded by…</a:t>
            </a:r>
          </a:p>
        </p:txBody>
      </p:sp>
      <p:sp>
        <p:nvSpPr>
          <p:cNvPr id="13323" name="Text Box 13"/>
          <p:cNvSpPr txBox="1">
            <a:spLocks noChangeArrowheads="1"/>
          </p:cNvSpPr>
          <p:nvPr/>
        </p:nvSpPr>
        <p:spPr bwMode="auto">
          <a:xfrm>
            <a:off x="540258" y="2706624"/>
            <a:ext cx="5677662" cy="2316480"/>
          </a:xfrm>
          <a:prstGeom prst="rect">
            <a:avLst/>
          </a:prstGeom>
          <a:noFill/>
          <a:ln w="9525">
            <a:noFill/>
            <a:miter lim="800000"/>
            <a:headEnd/>
            <a:tailEnd/>
          </a:ln>
        </p:spPr>
        <p:txBody>
          <a:bodyPr wrap="square">
            <a:spAutoFit/>
          </a:bodyPr>
          <a:lstStyle/>
          <a:p>
            <a:r>
              <a:rPr lang="en-US" dirty="0">
                <a:solidFill>
                  <a:schemeClr val="bg1"/>
                </a:solidFill>
              </a:rPr>
              <a:t>Verify that the cleanup command exists on your system</a:t>
            </a:r>
            <a:br>
              <a:rPr lang="en-US" dirty="0">
                <a:solidFill>
                  <a:schemeClr val="bg1"/>
                </a:solidFill>
              </a:rPr>
            </a:br>
            <a:r>
              <a:rPr lang="en-US" dirty="0" smtClean="0">
                <a:solidFill>
                  <a:schemeClr val="bg1"/>
                </a:solidFill>
                <a:latin typeface="Courier New" pitchFamily="49" charset="0"/>
                <a:cs typeface="Courier New" pitchFamily="49" charset="0"/>
              </a:rPr>
              <a:t># </a:t>
            </a:r>
            <a:r>
              <a:rPr lang="en-US" dirty="0">
                <a:solidFill>
                  <a:schemeClr val="bg1"/>
                </a:solidFill>
                <a:latin typeface="Courier New" pitchFamily="49" charset="0"/>
                <a:cs typeface="Courier New" pitchFamily="49" charset="0"/>
              </a:rPr>
              <a:t>whereis cleanup</a:t>
            </a:r>
            <a:br>
              <a:rPr lang="en-US" dirty="0">
                <a:solidFill>
                  <a:schemeClr val="bg1"/>
                </a:solidFill>
                <a:latin typeface="Courier New" pitchFamily="49" charset="0"/>
                <a:cs typeface="Courier New" pitchFamily="49" charset="0"/>
              </a:rPr>
            </a:br>
            <a:r>
              <a:rPr lang="en-US" dirty="0">
                <a:solidFill>
                  <a:schemeClr val="bg1"/>
                </a:solidFill>
              </a:rPr>
              <a:t/>
            </a:r>
            <a:br>
              <a:rPr lang="en-US" dirty="0">
                <a:solidFill>
                  <a:schemeClr val="bg1"/>
                </a:solidFill>
              </a:rPr>
            </a:br>
            <a:r>
              <a:rPr lang="en-US" dirty="0">
                <a:solidFill>
                  <a:schemeClr val="bg1"/>
                </a:solidFill>
              </a:rPr>
              <a:t>Preview the list of superseded patches in the depot</a:t>
            </a:r>
          </a:p>
          <a:p>
            <a:r>
              <a:rPr lang="en-US" dirty="0" smtClean="0">
                <a:solidFill>
                  <a:schemeClr val="bg1"/>
                </a:solidFill>
                <a:latin typeface="Courier New" pitchFamily="49" charset="0"/>
              </a:rPr>
              <a:t># </a:t>
            </a:r>
            <a:r>
              <a:rPr lang="en-US" dirty="0">
                <a:solidFill>
                  <a:schemeClr val="bg1"/>
                </a:solidFill>
                <a:latin typeface="Courier New" pitchFamily="49" charset="0"/>
              </a:rPr>
              <a:t>cleanup –p –d /mydepot </a:t>
            </a:r>
          </a:p>
          <a:p>
            <a:endParaRPr lang="en-US" dirty="0">
              <a:solidFill>
                <a:schemeClr val="bg1"/>
              </a:solidFill>
              <a:latin typeface="Courier New" pitchFamily="49" charset="0"/>
            </a:endParaRPr>
          </a:p>
          <a:p>
            <a:r>
              <a:rPr lang="en-US" dirty="0">
                <a:solidFill>
                  <a:schemeClr val="bg1"/>
                </a:solidFill>
              </a:rPr>
              <a:t>Purge the superseded patches from the depot</a:t>
            </a:r>
            <a:r>
              <a:rPr lang="en-US" dirty="0">
                <a:solidFill>
                  <a:schemeClr val="bg1"/>
                </a:solidFill>
                <a:latin typeface="Courier New" pitchFamily="49" charset="0"/>
              </a:rPr>
              <a:t/>
            </a:r>
            <a:br>
              <a:rPr lang="en-US" dirty="0">
                <a:solidFill>
                  <a:schemeClr val="bg1"/>
                </a:solidFill>
                <a:latin typeface="Courier New" pitchFamily="49" charset="0"/>
              </a:rPr>
            </a:br>
            <a:r>
              <a:rPr lang="en-US" dirty="0" smtClean="0">
                <a:solidFill>
                  <a:schemeClr val="bg1"/>
                </a:solidFill>
                <a:latin typeface="Courier New" pitchFamily="49" charset="0"/>
              </a:rPr>
              <a:t># </a:t>
            </a:r>
            <a:r>
              <a:rPr lang="en-US" dirty="0">
                <a:solidFill>
                  <a:schemeClr val="bg1"/>
                </a:solidFill>
                <a:latin typeface="Courier New" pitchFamily="49" charset="0"/>
              </a:rPr>
              <a:t>cleanup –d /mydepot </a:t>
            </a:r>
          </a:p>
        </p:txBody>
      </p:sp>
      <p:grpSp>
        <p:nvGrpSpPr>
          <p:cNvPr id="2" name="Group 14"/>
          <p:cNvGrpSpPr>
            <a:grpSpLocks/>
          </p:cNvGrpSpPr>
          <p:nvPr/>
        </p:nvGrpSpPr>
        <p:grpSpPr bwMode="auto">
          <a:xfrm>
            <a:off x="1385888" y="5049838"/>
            <a:ext cx="685800" cy="831850"/>
            <a:chOff x="816" y="2832"/>
            <a:chExt cx="336" cy="672"/>
          </a:xfrm>
        </p:grpSpPr>
        <p:sp>
          <p:nvSpPr>
            <p:cNvPr id="20" name="Line 15"/>
            <p:cNvSpPr>
              <a:spLocks noChangeShapeType="1"/>
            </p:cNvSpPr>
            <p:nvPr/>
          </p:nvSpPr>
          <p:spPr bwMode="auto">
            <a:xfrm>
              <a:off x="816" y="2832"/>
              <a:ext cx="336" cy="672"/>
            </a:xfrm>
            <a:prstGeom prst="line">
              <a:avLst/>
            </a:prstGeom>
            <a:noFill/>
            <a:ln w="76200">
              <a:solidFill>
                <a:schemeClr val="tx1"/>
              </a:solidFill>
              <a:round/>
              <a:headEnd/>
              <a:tailEnd/>
            </a:ln>
            <a:effectLst/>
          </p:spPr>
          <p:txBody>
            <a:bodyPr/>
            <a:lstStyle/>
            <a:p>
              <a:pPr>
                <a:defRPr/>
              </a:pPr>
              <a:endParaRPr lang="en-US" dirty="0">
                <a:latin typeface="+mj-lt"/>
              </a:endParaRPr>
            </a:p>
          </p:txBody>
        </p:sp>
        <p:sp>
          <p:nvSpPr>
            <p:cNvPr id="21" name="Line 16"/>
            <p:cNvSpPr>
              <a:spLocks noChangeShapeType="1"/>
            </p:cNvSpPr>
            <p:nvPr/>
          </p:nvSpPr>
          <p:spPr bwMode="auto">
            <a:xfrm flipH="1">
              <a:off x="816" y="2832"/>
              <a:ext cx="336" cy="672"/>
            </a:xfrm>
            <a:prstGeom prst="line">
              <a:avLst/>
            </a:prstGeom>
            <a:noFill/>
            <a:ln w="76200">
              <a:solidFill>
                <a:schemeClr val="tx1"/>
              </a:solidFill>
              <a:round/>
              <a:headEnd/>
              <a:tailEnd/>
            </a:ln>
            <a:effectLst/>
          </p:spPr>
          <p:txBody>
            <a:bodyPr/>
            <a:lstStyle/>
            <a:p>
              <a:pPr>
                <a:defRPr/>
              </a:pPr>
              <a:endParaRPr lang="en-US" dirty="0">
                <a:latin typeface="+mj-lt"/>
              </a:endParaRPr>
            </a:p>
          </p:txBody>
        </p:sp>
      </p:grpSp>
      <p:grpSp>
        <p:nvGrpSpPr>
          <p:cNvPr id="3" name="Group 17"/>
          <p:cNvGrpSpPr>
            <a:grpSpLocks/>
          </p:cNvGrpSpPr>
          <p:nvPr/>
        </p:nvGrpSpPr>
        <p:grpSpPr bwMode="auto">
          <a:xfrm>
            <a:off x="4281488" y="5070475"/>
            <a:ext cx="685800" cy="831850"/>
            <a:chOff x="816" y="2832"/>
            <a:chExt cx="336" cy="672"/>
          </a:xfrm>
        </p:grpSpPr>
        <p:sp>
          <p:nvSpPr>
            <p:cNvPr id="23" name="Line 18"/>
            <p:cNvSpPr>
              <a:spLocks noChangeShapeType="1"/>
            </p:cNvSpPr>
            <p:nvPr/>
          </p:nvSpPr>
          <p:spPr bwMode="auto">
            <a:xfrm>
              <a:off x="816" y="2832"/>
              <a:ext cx="336" cy="672"/>
            </a:xfrm>
            <a:prstGeom prst="line">
              <a:avLst/>
            </a:prstGeom>
            <a:noFill/>
            <a:ln w="76200">
              <a:solidFill>
                <a:schemeClr val="tx1"/>
              </a:solidFill>
              <a:round/>
              <a:headEnd/>
              <a:tailEnd/>
            </a:ln>
            <a:effectLst/>
          </p:spPr>
          <p:txBody>
            <a:bodyPr/>
            <a:lstStyle/>
            <a:p>
              <a:pPr>
                <a:defRPr/>
              </a:pPr>
              <a:endParaRPr lang="en-US" dirty="0">
                <a:latin typeface="+mj-lt"/>
              </a:endParaRPr>
            </a:p>
          </p:txBody>
        </p:sp>
        <p:sp>
          <p:nvSpPr>
            <p:cNvPr id="24" name="Line 19"/>
            <p:cNvSpPr>
              <a:spLocks noChangeShapeType="1"/>
            </p:cNvSpPr>
            <p:nvPr/>
          </p:nvSpPr>
          <p:spPr bwMode="auto">
            <a:xfrm flipH="1">
              <a:off x="816" y="2832"/>
              <a:ext cx="336" cy="672"/>
            </a:xfrm>
            <a:prstGeom prst="line">
              <a:avLst/>
            </a:prstGeom>
            <a:noFill/>
            <a:ln w="76200">
              <a:solidFill>
                <a:schemeClr val="tx1"/>
              </a:solidFill>
              <a:round/>
              <a:headEnd/>
              <a:tailEnd/>
            </a:ln>
            <a:effectLst/>
          </p:spPr>
          <p:txBody>
            <a:bodyPr/>
            <a:lstStyle/>
            <a:p>
              <a:pPr>
                <a:defRPr/>
              </a:pPr>
              <a:endParaRPr lang="en-US" dirty="0">
                <a:latin typeface="+mj-lt"/>
              </a:endParaRPr>
            </a:p>
          </p:txBody>
        </p:sp>
      </p:grpSp>
      <p:sp>
        <p:nvSpPr>
          <p:cNvPr id="18" name="Rectangle 17"/>
          <p:cNvSpPr/>
          <p:nvPr/>
        </p:nvSpPr>
        <p:spPr>
          <a:xfrm>
            <a:off x="487680" y="1242906"/>
            <a:ext cx="8351520" cy="1200329"/>
          </a:xfrm>
          <a:prstGeom prst="rect">
            <a:avLst/>
          </a:prstGeom>
        </p:spPr>
        <p:txBody>
          <a:bodyPr wrap="square">
            <a:spAutoFit/>
          </a:bodyPr>
          <a:lstStyle/>
          <a:p>
            <a:pPr marL="228600" indent="-228600">
              <a:buFontTx/>
              <a:buChar char="•"/>
            </a:pPr>
            <a:r>
              <a:rPr lang="en-US" dirty="0" smtClean="0">
                <a:solidFill>
                  <a:schemeClr val="bg1"/>
                </a:solidFill>
              </a:rPr>
              <a:t>Patches from HP are typically cumulative.</a:t>
            </a:r>
          </a:p>
          <a:p>
            <a:pPr marL="228600" indent="-228600">
              <a:spcBef>
                <a:spcPct val="50000"/>
              </a:spcBef>
              <a:buFontTx/>
              <a:buChar char="•"/>
            </a:pPr>
            <a:r>
              <a:rPr lang="en-US" dirty="0" smtClean="0">
                <a:solidFill>
                  <a:schemeClr val="bg1"/>
                </a:solidFill>
              </a:rPr>
              <a:t>Later patches may supersede older patches.</a:t>
            </a:r>
          </a:p>
          <a:p>
            <a:pPr marL="228600" indent="-228600">
              <a:spcBef>
                <a:spcPct val="50000"/>
              </a:spcBef>
              <a:buFontTx/>
              <a:buChar char="•"/>
            </a:pPr>
            <a:r>
              <a:rPr lang="en-US" dirty="0" smtClean="0">
                <a:solidFill>
                  <a:schemeClr val="bg1"/>
                </a:solidFill>
              </a:rPr>
              <a:t>You can use the </a:t>
            </a:r>
            <a:r>
              <a:rPr lang="en-US" dirty="0" smtClean="0">
                <a:solidFill>
                  <a:schemeClr val="bg1"/>
                </a:solidFill>
                <a:latin typeface="Courier New" pitchFamily="49" charset="0"/>
                <a:cs typeface="Courier New" pitchFamily="49" charset="0"/>
              </a:rPr>
              <a:t>cleanup</a:t>
            </a:r>
            <a:r>
              <a:rPr lang="en-US" dirty="0" smtClean="0">
                <a:solidFill>
                  <a:schemeClr val="bg1"/>
                </a:solidFill>
              </a:rPr>
              <a:t> command to purge superseded patches from depot.</a:t>
            </a:r>
            <a:endParaRPr lang="en-US" dirty="0">
              <a:solidFill>
                <a:schemeClr val="bg1"/>
              </a:solidFill>
            </a:endParaRPr>
          </a:p>
        </p:txBody>
      </p:sp>
      <p:sp>
        <p:nvSpPr>
          <p:cNvPr id="25"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26"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69</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428625" y="114300"/>
            <a:ext cx="7629525" cy="995172"/>
          </a:xfrm>
        </p:spPr>
        <p:txBody>
          <a:bodyPr lIns="45720" rIns="0" bIns="0"/>
          <a:lstStyle/>
          <a:p>
            <a:pPr eaLnBrk="1" hangingPunct="1"/>
            <a:r>
              <a:rPr lang="en-US" sz="3200" dirty="0" smtClean="0">
                <a:solidFill>
                  <a:schemeClr val="bg1"/>
                </a:solidFill>
              </a:rPr>
              <a:t>Verifying SD-UX Depot</a:t>
            </a:r>
          </a:p>
        </p:txBody>
      </p:sp>
      <p:sp>
        <p:nvSpPr>
          <p:cNvPr id="14339" name="Text Box 3"/>
          <p:cNvSpPr txBox="1">
            <a:spLocks noChangeArrowheads="1"/>
          </p:cNvSpPr>
          <p:nvPr/>
        </p:nvSpPr>
        <p:spPr bwMode="auto">
          <a:xfrm>
            <a:off x="612902" y="2441829"/>
            <a:ext cx="8113713" cy="3785652"/>
          </a:xfrm>
          <a:prstGeom prst="rect">
            <a:avLst/>
          </a:prstGeom>
          <a:noFill/>
          <a:ln w="9525">
            <a:noFill/>
            <a:miter lim="800000"/>
            <a:headEnd/>
            <a:tailEnd/>
          </a:ln>
        </p:spPr>
        <p:txBody>
          <a:bodyPr>
            <a:spAutoFit/>
          </a:bodyPr>
          <a:lstStyle/>
          <a:p>
            <a:r>
              <a:rPr lang="en-US" sz="1600" dirty="0">
                <a:solidFill>
                  <a:schemeClr val="bg1"/>
                </a:solidFill>
              </a:rPr>
              <a:t>Verify that a depot is not missing dependencies</a:t>
            </a:r>
            <a:br>
              <a:rPr lang="en-US" sz="1600" dirty="0">
                <a:solidFill>
                  <a:schemeClr val="bg1"/>
                </a:solidFill>
              </a:rPr>
            </a:br>
            <a:r>
              <a:rPr lang="en-US" sz="1600" dirty="0" smtClean="0">
                <a:solidFill>
                  <a:schemeClr val="bg1"/>
                </a:solidFill>
                <a:latin typeface="Courier New" pitchFamily="49" charset="0"/>
              </a:rPr>
              <a:t># </a:t>
            </a:r>
            <a:r>
              <a:rPr lang="en-US" sz="1600" dirty="0">
                <a:solidFill>
                  <a:schemeClr val="bg1"/>
                </a:solidFill>
                <a:latin typeface="Courier New" pitchFamily="49" charset="0"/>
              </a:rPr>
              <a:t>swverify -d \* @ /mydepot</a:t>
            </a:r>
          </a:p>
          <a:p>
            <a:r>
              <a:rPr lang="en-US" sz="1600" dirty="0">
                <a:solidFill>
                  <a:schemeClr val="bg1"/>
                </a:solidFill>
                <a:latin typeface="Courier New" pitchFamily="49" charset="0"/>
              </a:rPr>
              <a:t>     =======  </a:t>
            </a:r>
            <a:r>
              <a:rPr lang="en-US" sz="1600" dirty="0" smtClean="0">
                <a:solidFill>
                  <a:schemeClr val="bg1"/>
                </a:solidFill>
                <a:latin typeface="Courier New" pitchFamily="49" charset="0"/>
              </a:rPr>
              <a:t>02/03/12 </a:t>
            </a:r>
            <a:r>
              <a:rPr lang="en-US" sz="1600" dirty="0">
                <a:solidFill>
                  <a:schemeClr val="bg1"/>
                </a:solidFill>
                <a:latin typeface="Courier New" pitchFamily="49" charset="0"/>
              </a:rPr>
              <a:t>11:24:46 EDT  BEGIN swverify SESSION</a:t>
            </a:r>
          </a:p>
          <a:p>
            <a:r>
              <a:rPr lang="en-US" sz="1600" dirty="0">
                <a:solidFill>
                  <a:schemeClr val="bg1"/>
                </a:solidFill>
                <a:latin typeface="Courier New" pitchFamily="49" charset="0"/>
              </a:rPr>
              <a:t>     (non-interactive)(jobid=svr-0015)</a:t>
            </a:r>
          </a:p>
          <a:p>
            <a:r>
              <a:rPr lang="en-US" sz="1600" dirty="0">
                <a:solidFill>
                  <a:schemeClr val="bg1"/>
                </a:solidFill>
                <a:latin typeface="Courier New" pitchFamily="49" charset="0"/>
              </a:rPr>
              <a:t>     * Session started for user "root@svr".</a:t>
            </a:r>
          </a:p>
          <a:p>
            <a:r>
              <a:rPr lang="en-US" sz="1600" dirty="0">
                <a:solidFill>
                  <a:schemeClr val="bg1"/>
                </a:solidFill>
                <a:latin typeface="Courier New" pitchFamily="49" charset="0"/>
              </a:rPr>
              <a:t>     …</a:t>
            </a:r>
          </a:p>
          <a:p>
            <a:r>
              <a:rPr lang="en-US" sz="1600" dirty="0">
                <a:solidFill>
                  <a:schemeClr val="bg1"/>
                </a:solidFill>
                <a:latin typeface="Courier New" pitchFamily="49" charset="0"/>
              </a:rPr>
              <a:t>     * Verification succeeded.</a:t>
            </a:r>
          </a:p>
          <a:p>
            <a:r>
              <a:rPr lang="en-US" sz="1600" dirty="0">
                <a:solidFill>
                  <a:schemeClr val="bg1"/>
                </a:solidFill>
                <a:latin typeface="Courier New" pitchFamily="49" charset="0"/>
              </a:rPr>
              <a:t>     NOTE: More information may be found in the agent logfile </a:t>
            </a:r>
            <a:br>
              <a:rPr lang="en-US" sz="1600" dirty="0">
                <a:solidFill>
                  <a:schemeClr val="bg1"/>
                </a:solidFill>
                <a:latin typeface="Courier New" pitchFamily="49" charset="0"/>
              </a:rPr>
            </a:br>
            <a:r>
              <a:rPr lang="en-US" sz="1600" dirty="0">
                <a:solidFill>
                  <a:schemeClr val="bg1"/>
                </a:solidFill>
                <a:latin typeface="Courier New" pitchFamily="49" charset="0"/>
              </a:rPr>
              <a:t>           using the command "swjob -a log svr-0015 @</a:t>
            </a:r>
          </a:p>
          <a:p>
            <a:r>
              <a:rPr lang="en-US" sz="1600" dirty="0">
                <a:solidFill>
                  <a:schemeClr val="bg1"/>
                </a:solidFill>
                <a:latin typeface="Courier New" pitchFamily="49" charset="0"/>
              </a:rPr>
              <a:t>           svr:/mydepot".</a:t>
            </a:r>
          </a:p>
          <a:p>
            <a:r>
              <a:rPr lang="en-US" sz="1600" dirty="0">
                <a:solidFill>
                  <a:schemeClr val="bg1"/>
                </a:solidFill>
                <a:latin typeface="Courier New" pitchFamily="49" charset="0"/>
              </a:rPr>
              <a:t>     =======  </a:t>
            </a:r>
            <a:r>
              <a:rPr lang="en-US" sz="1600" dirty="0" smtClean="0">
                <a:solidFill>
                  <a:schemeClr val="bg1"/>
                </a:solidFill>
                <a:latin typeface="Courier New" pitchFamily="49" charset="0"/>
              </a:rPr>
              <a:t>02/03/12 </a:t>
            </a:r>
            <a:r>
              <a:rPr lang="en-US" sz="1600" dirty="0">
                <a:solidFill>
                  <a:schemeClr val="bg1"/>
                </a:solidFill>
                <a:latin typeface="Courier New" pitchFamily="49" charset="0"/>
              </a:rPr>
              <a:t>11:24:46 EDT  END swverify SESSION </a:t>
            </a:r>
            <a:br>
              <a:rPr lang="en-US" sz="1600" dirty="0">
                <a:solidFill>
                  <a:schemeClr val="bg1"/>
                </a:solidFill>
                <a:latin typeface="Courier New" pitchFamily="49" charset="0"/>
              </a:rPr>
            </a:br>
            <a:r>
              <a:rPr lang="en-US" sz="1600" dirty="0">
                <a:solidFill>
                  <a:schemeClr val="bg1"/>
                </a:solidFill>
                <a:latin typeface="Courier New" pitchFamily="49" charset="0"/>
              </a:rPr>
              <a:t>     (non-interactive)(jobid=svr-0015)</a:t>
            </a:r>
          </a:p>
          <a:p>
            <a:endParaRPr lang="en-US" sz="1600" dirty="0">
              <a:solidFill>
                <a:schemeClr val="bg1"/>
              </a:solidFill>
              <a:latin typeface="Courier New" pitchFamily="49" charset="0"/>
            </a:endParaRPr>
          </a:p>
          <a:p>
            <a:r>
              <a:rPr lang="en-US" sz="1600" dirty="0">
                <a:solidFill>
                  <a:schemeClr val="bg1"/>
                </a:solidFill>
              </a:rPr>
              <a:t>View the detailed </a:t>
            </a:r>
            <a:r>
              <a:rPr lang="en-US" sz="1600" dirty="0">
                <a:solidFill>
                  <a:schemeClr val="bg1"/>
                </a:solidFill>
                <a:latin typeface="Courier New" pitchFamily="49" charset="0"/>
                <a:cs typeface="Courier New" pitchFamily="49" charset="0"/>
              </a:rPr>
              <a:t>swverify</a:t>
            </a:r>
            <a:r>
              <a:rPr lang="en-US" sz="1600" dirty="0">
                <a:solidFill>
                  <a:schemeClr val="bg1"/>
                </a:solidFill>
              </a:rPr>
              <a:t> log messages</a:t>
            </a:r>
            <a:r>
              <a:rPr lang="en-US" sz="1600" dirty="0">
                <a:solidFill>
                  <a:schemeClr val="bg1"/>
                </a:solidFill>
                <a:latin typeface="Courier New" pitchFamily="49" charset="0"/>
              </a:rPr>
              <a:t/>
            </a:r>
            <a:br>
              <a:rPr lang="en-US" sz="1600" dirty="0">
                <a:solidFill>
                  <a:schemeClr val="bg1"/>
                </a:solidFill>
                <a:latin typeface="Courier New" pitchFamily="49" charset="0"/>
              </a:rPr>
            </a:br>
            <a:r>
              <a:rPr lang="en-US" sz="1600" dirty="0" smtClean="0">
                <a:solidFill>
                  <a:schemeClr val="bg1"/>
                </a:solidFill>
                <a:latin typeface="Courier New" pitchFamily="49" charset="0"/>
              </a:rPr>
              <a:t># </a:t>
            </a:r>
            <a:r>
              <a:rPr lang="en-US" sz="1600" dirty="0">
                <a:solidFill>
                  <a:schemeClr val="bg1"/>
                </a:solidFill>
                <a:latin typeface="Courier New" pitchFamily="49" charset="0"/>
              </a:rPr>
              <a:t>swjob -a log svr-0015 @ svr:/mydepot </a:t>
            </a:r>
          </a:p>
        </p:txBody>
      </p:sp>
      <p:sp>
        <p:nvSpPr>
          <p:cNvPr id="5" name="Rectangle 4"/>
          <p:cNvSpPr/>
          <p:nvPr/>
        </p:nvSpPr>
        <p:spPr>
          <a:xfrm>
            <a:off x="560832" y="1231684"/>
            <a:ext cx="8314944" cy="1015663"/>
          </a:xfrm>
          <a:prstGeom prst="rect">
            <a:avLst/>
          </a:prstGeom>
        </p:spPr>
        <p:txBody>
          <a:bodyPr wrap="square">
            <a:spAutoFit/>
          </a:bodyPr>
          <a:lstStyle/>
          <a:p>
            <a:pPr marL="228600" indent="-228600"/>
            <a:r>
              <a:rPr lang="en-US" sz="2000" dirty="0" smtClean="0">
                <a:solidFill>
                  <a:schemeClr val="bg1"/>
                </a:solidFill>
              </a:rPr>
              <a:t>After adding and removing software and patches in a depot, consider </a:t>
            </a:r>
          </a:p>
          <a:p>
            <a:pPr marL="228600" indent="-228600"/>
            <a:r>
              <a:rPr lang="en-US" sz="2000" dirty="0" smtClean="0">
                <a:solidFill>
                  <a:schemeClr val="bg1"/>
                </a:solidFill>
              </a:rPr>
              <a:t>executing </a:t>
            </a:r>
            <a:r>
              <a:rPr lang="en-US" sz="2000" dirty="0" smtClean="0">
                <a:solidFill>
                  <a:schemeClr val="bg1"/>
                </a:solidFill>
                <a:latin typeface="Courier New" pitchFamily="49" charset="0"/>
                <a:cs typeface="Courier New" pitchFamily="49" charset="0"/>
              </a:rPr>
              <a:t>swverify</a:t>
            </a:r>
            <a:r>
              <a:rPr lang="en-US" sz="2000" dirty="0" smtClean="0">
                <a:solidFill>
                  <a:schemeClr val="bg1"/>
                </a:solidFill>
              </a:rPr>
              <a:t> to ensure that the depot meets all patch </a:t>
            </a:r>
          </a:p>
          <a:p>
            <a:pPr marL="228600" indent="-228600"/>
            <a:r>
              <a:rPr lang="en-US" sz="2000" dirty="0" smtClean="0">
                <a:solidFill>
                  <a:schemeClr val="bg1"/>
                </a:solidFill>
              </a:rPr>
              <a:t>dependencies .</a:t>
            </a:r>
            <a:endParaRPr lang="en-US" sz="2000" dirty="0">
              <a:solidFill>
                <a:schemeClr val="bg1"/>
              </a:solidFill>
            </a:endParaRPr>
          </a:p>
        </p:txBody>
      </p:sp>
      <p:sp>
        <p:nvSpPr>
          <p:cNvPr id="8"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70</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428625" y="114300"/>
            <a:ext cx="7629525" cy="922020"/>
          </a:xfrm>
        </p:spPr>
        <p:txBody>
          <a:bodyPr lIns="45720" rIns="0" bIns="0"/>
          <a:lstStyle/>
          <a:p>
            <a:pPr eaLnBrk="1" hangingPunct="1"/>
            <a:r>
              <a:rPr lang="en-US" sz="3200" dirty="0" smtClean="0">
                <a:solidFill>
                  <a:schemeClr val="bg1"/>
                </a:solidFill>
              </a:rPr>
              <a:t>Listing SD-UX Depot Contents</a:t>
            </a:r>
          </a:p>
        </p:txBody>
      </p:sp>
      <p:sp>
        <p:nvSpPr>
          <p:cNvPr id="15363" name="Text Box 3"/>
          <p:cNvSpPr txBox="1">
            <a:spLocks noChangeArrowheads="1"/>
          </p:cNvSpPr>
          <p:nvPr/>
        </p:nvSpPr>
        <p:spPr bwMode="auto">
          <a:xfrm>
            <a:off x="451104" y="1298448"/>
            <a:ext cx="7034784" cy="2031325"/>
          </a:xfrm>
          <a:prstGeom prst="rect">
            <a:avLst/>
          </a:prstGeom>
          <a:noFill/>
          <a:ln w="9525">
            <a:noFill/>
            <a:miter lim="800000"/>
            <a:headEnd/>
            <a:tailEnd/>
          </a:ln>
        </p:spPr>
        <p:txBody>
          <a:bodyPr wrap="square">
            <a:spAutoFit/>
          </a:bodyPr>
          <a:lstStyle/>
          <a:p>
            <a:r>
              <a:rPr lang="en-US" dirty="0">
                <a:solidFill>
                  <a:schemeClr val="bg1"/>
                </a:solidFill>
              </a:rPr>
              <a:t>List available </a:t>
            </a:r>
            <a:r>
              <a:rPr lang="en-US" dirty="0" smtClean="0">
                <a:solidFill>
                  <a:schemeClr val="bg1"/>
                </a:solidFill>
              </a:rPr>
              <a:t>depots on remote server sanfran</a:t>
            </a:r>
            <a:r>
              <a:rPr lang="en-US" dirty="0">
                <a:solidFill>
                  <a:schemeClr val="bg1"/>
                </a:solidFill>
              </a:rPr>
              <a:t/>
            </a:r>
            <a:br>
              <a:rPr lang="en-US" dirty="0">
                <a:solidFill>
                  <a:schemeClr val="bg1"/>
                </a:solidFill>
              </a:rPr>
            </a:br>
            <a:endParaRPr lang="en-US" dirty="0" smtClean="0">
              <a:solidFill>
                <a:schemeClr val="bg1"/>
              </a:solidFill>
            </a:endParaRPr>
          </a:p>
          <a:p>
            <a:r>
              <a:rPr lang="en-US" dirty="0" smtClean="0">
                <a:solidFill>
                  <a:schemeClr val="bg1"/>
                </a:solidFill>
                <a:latin typeface="Courier New" pitchFamily="49" charset="0"/>
              </a:rPr>
              <a:t># </a:t>
            </a:r>
            <a:r>
              <a:rPr lang="en-US" dirty="0">
                <a:solidFill>
                  <a:schemeClr val="bg1"/>
                </a:solidFill>
                <a:latin typeface="Courier New" pitchFamily="49" charset="0"/>
              </a:rPr>
              <a:t>swlist –l depot @ sanfran</a:t>
            </a:r>
            <a:br>
              <a:rPr lang="en-US" dirty="0">
                <a:solidFill>
                  <a:schemeClr val="bg1"/>
                </a:solidFill>
                <a:latin typeface="Courier New" pitchFamily="49" charset="0"/>
              </a:rPr>
            </a:br>
            <a:r>
              <a:rPr lang="en-US" dirty="0">
                <a:solidFill>
                  <a:schemeClr val="bg1"/>
                </a:solidFill>
                <a:latin typeface="Courier New" pitchFamily="49" charset="0"/>
              </a:rPr>
              <a:t>     # Initializing...</a:t>
            </a:r>
          </a:p>
          <a:p>
            <a:r>
              <a:rPr lang="en-US" dirty="0">
                <a:solidFill>
                  <a:schemeClr val="bg1"/>
                </a:solidFill>
                <a:latin typeface="Courier New" pitchFamily="49" charset="0"/>
              </a:rPr>
              <a:t>     # tgt “sanfran" has the following depot(s):</a:t>
            </a:r>
          </a:p>
          <a:p>
            <a:r>
              <a:rPr lang="en-US" dirty="0">
                <a:solidFill>
                  <a:schemeClr val="bg1"/>
                </a:solidFill>
                <a:latin typeface="Courier New" pitchFamily="49" charset="0"/>
              </a:rPr>
              <a:t>     /mydepot</a:t>
            </a:r>
          </a:p>
          <a:p>
            <a:r>
              <a:rPr lang="en-US" dirty="0">
                <a:solidFill>
                  <a:schemeClr val="bg1"/>
                </a:solidFill>
                <a:latin typeface="Courier New" pitchFamily="49" charset="0"/>
              </a:rPr>
              <a:t>     /myappdepot</a:t>
            </a:r>
          </a:p>
        </p:txBody>
      </p:sp>
      <p:sp>
        <p:nvSpPr>
          <p:cNvPr id="15365" name="Text Box 6"/>
          <p:cNvSpPr txBox="1">
            <a:spLocks noChangeArrowheads="1"/>
          </p:cNvSpPr>
          <p:nvPr/>
        </p:nvSpPr>
        <p:spPr bwMode="auto">
          <a:xfrm>
            <a:off x="499872" y="3747580"/>
            <a:ext cx="7473696" cy="1754326"/>
          </a:xfrm>
          <a:prstGeom prst="rect">
            <a:avLst/>
          </a:prstGeom>
          <a:noFill/>
          <a:ln w="9525">
            <a:noFill/>
            <a:miter lim="800000"/>
            <a:headEnd/>
            <a:tailEnd/>
          </a:ln>
        </p:spPr>
        <p:txBody>
          <a:bodyPr wrap="square">
            <a:spAutoFit/>
          </a:bodyPr>
          <a:lstStyle/>
          <a:p>
            <a:r>
              <a:rPr lang="en-US" dirty="0">
                <a:solidFill>
                  <a:schemeClr val="bg1"/>
                </a:solidFill>
              </a:rPr>
              <a:t>List software and patches in a </a:t>
            </a:r>
            <a:r>
              <a:rPr lang="en-US" dirty="0" smtClean="0">
                <a:solidFill>
                  <a:schemeClr val="bg1"/>
                </a:solidFill>
              </a:rPr>
              <a:t>depot /mydepot on remote server sanfran</a:t>
            </a:r>
          </a:p>
          <a:p>
            <a:endParaRPr lang="en-US" dirty="0">
              <a:solidFill>
                <a:schemeClr val="bg1"/>
              </a:solidFill>
            </a:endParaRPr>
          </a:p>
          <a:p>
            <a:r>
              <a:rPr lang="en-US" dirty="0" smtClean="0">
                <a:solidFill>
                  <a:schemeClr val="bg1"/>
                </a:solidFill>
                <a:latin typeface="Courier New" pitchFamily="49" charset="0"/>
              </a:rPr>
              <a:t># </a:t>
            </a:r>
            <a:r>
              <a:rPr lang="en-US" dirty="0">
                <a:solidFill>
                  <a:schemeClr val="bg1"/>
                </a:solidFill>
                <a:latin typeface="Courier New" pitchFamily="49" charset="0"/>
              </a:rPr>
              <a:t>swlist –l patch -s sanfran:/mydepot</a:t>
            </a:r>
          </a:p>
          <a:p>
            <a:r>
              <a:rPr lang="en-US" dirty="0">
                <a:solidFill>
                  <a:schemeClr val="bg1"/>
                </a:solidFill>
                <a:latin typeface="Courier New" pitchFamily="49" charset="0"/>
              </a:rPr>
              <a:t>     # tgt:  sanfran:/mydepot</a:t>
            </a:r>
          </a:p>
          <a:p>
            <a:r>
              <a:rPr lang="en-US" dirty="0">
                <a:solidFill>
                  <a:schemeClr val="bg1"/>
                </a:solidFill>
                <a:latin typeface="Courier New" pitchFamily="49" charset="0"/>
              </a:rPr>
              <a:t>     # Bundle(s):</a:t>
            </a:r>
          </a:p>
          <a:p>
            <a:r>
              <a:rPr lang="en-US" dirty="0">
                <a:solidFill>
                  <a:schemeClr val="bg1"/>
                </a:solidFill>
                <a:latin typeface="Courier New" pitchFamily="49" charset="0"/>
              </a:rPr>
              <a:t>     FooProd        A.01.01      My </a:t>
            </a:r>
            <a:r>
              <a:rPr lang="en-US" dirty="0" smtClean="0">
                <a:solidFill>
                  <a:schemeClr val="bg1"/>
                </a:solidFill>
                <a:latin typeface="Courier New" pitchFamily="49" charset="0"/>
              </a:rPr>
              <a:t>product</a:t>
            </a:r>
            <a:endParaRPr lang="en-US" dirty="0">
              <a:solidFill>
                <a:schemeClr val="bg1"/>
              </a:solidFill>
              <a:latin typeface="Courier New" pitchFamily="49" charset="0"/>
            </a:endParaRPr>
          </a:p>
        </p:txBody>
      </p:sp>
      <p:sp>
        <p:nvSpPr>
          <p:cNvPr id="7"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8"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71</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428625" y="114300"/>
            <a:ext cx="7629525" cy="1068324"/>
          </a:xfrm>
        </p:spPr>
        <p:txBody>
          <a:bodyPr lIns="45720" rIns="0" bIns="0"/>
          <a:lstStyle/>
          <a:p>
            <a:pPr eaLnBrk="1" hangingPunct="1"/>
            <a:r>
              <a:rPr lang="en-US" sz="3200" dirty="0" smtClean="0">
                <a:solidFill>
                  <a:schemeClr val="bg1"/>
                </a:solidFill>
              </a:rPr>
              <a:t>Pulling Software from SD-UX Depot</a:t>
            </a:r>
          </a:p>
        </p:txBody>
      </p:sp>
      <p:sp>
        <p:nvSpPr>
          <p:cNvPr id="16387" name="Text Box 3"/>
          <p:cNvSpPr txBox="1">
            <a:spLocks noChangeArrowheads="1"/>
          </p:cNvSpPr>
          <p:nvPr/>
        </p:nvSpPr>
        <p:spPr bwMode="auto">
          <a:xfrm>
            <a:off x="879475" y="2616200"/>
            <a:ext cx="6781800" cy="646331"/>
          </a:xfrm>
          <a:prstGeom prst="rect">
            <a:avLst/>
          </a:prstGeom>
          <a:noFill/>
          <a:ln w="9525">
            <a:noFill/>
            <a:miter lim="800000"/>
            <a:headEnd/>
            <a:tailEnd/>
          </a:ln>
        </p:spPr>
        <p:txBody>
          <a:bodyPr>
            <a:spAutoFit/>
          </a:bodyPr>
          <a:lstStyle/>
          <a:p>
            <a:pPr>
              <a:spcBef>
                <a:spcPct val="50000"/>
              </a:spcBef>
            </a:pPr>
            <a:r>
              <a:rPr lang="en-US" dirty="0">
                <a:solidFill>
                  <a:schemeClr val="bg1"/>
                </a:solidFill>
                <a:latin typeface="Courier New" pitchFamily="49" charset="0"/>
              </a:rPr>
              <a:t>tgt# swinstall –s svr:/mydepot \</a:t>
            </a:r>
            <a:br>
              <a:rPr lang="en-US" dirty="0">
                <a:solidFill>
                  <a:schemeClr val="bg1"/>
                </a:solidFill>
                <a:latin typeface="Courier New" pitchFamily="49" charset="0"/>
              </a:rPr>
            </a:br>
            <a:r>
              <a:rPr lang="en-US" dirty="0">
                <a:solidFill>
                  <a:schemeClr val="bg1"/>
                </a:solidFill>
                <a:latin typeface="Courier New" pitchFamily="49" charset="0"/>
              </a:rPr>
              <a:t>               -x autoreboot=true FooProd</a:t>
            </a:r>
          </a:p>
        </p:txBody>
      </p:sp>
      <p:pic>
        <p:nvPicPr>
          <p:cNvPr id="16388" name="Picture 4"/>
          <p:cNvPicPr>
            <a:picLocks noChangeAspect="1" noChangeArrowheads="1"/>
          </p:cNvPicPr>
          <p:nvPr/>
        </p:nvPicPr>
        <p:blipFill>
          <a:blip r:embed="rId3" cstate="print"/>
          <a:srcRect/>
          <a:stretch>
            <a:fillRect/>
          </a:stretch>
        </p:blipFill>
        <p:spPr bwMode="auto">
          <a:xfrm>
            <a:off x="987425" y="3416300"/>
            <a:ext cx="1168400" cy="1468438"/>
          </a:xfrm>
          <a:prstGeom prst="rect">
            <a:avLst/>
          </a:prstGeom>
          <a:noFill/>
          <a:ln w="12700">
            <a:noFill/>
            <a:miter lim="800000"/>
            <a:headEnd/>
            <a:tailEnd/>
          </a:ln>
        </p:spPr>
      </p:pic>
      <p:grpSp>
        <p:nvGrpSpPr>
          <p:cNvPr id="2" name="Group 5"/>
          <p:cNvGrpSpPr>
            <a:grpSpLocks/>
          </p:cNvGrpSpPr>
          <p:nvPr/>
        </p:nvGrpSpPr>
        <p:grpSpPr bwMode="auto">
          <a:xfrm>
            <a:off x="5584825" y="3416300"/>
            <a:ext cx="1230313" cy="1447800"/>
            <a:chOff x="425" y="2507"/>
            <a:chExt cx="1200" cy="1220"/>
          </a:xfrm>
        </p:grpSpPr>
        <p:grpSp>
          <p:nvGrpSpPr>
            <p:cNvPr id="3" name="Group 6"/>
            <p:cNvGrpSpPr>
              <a:grpSpLocks/>
            </p:cNvGrpSpPr>
            <p:nvPr/>
          </p:nvGrpSpPr>
          <p:grpSpPr bwMode="auto">
            <a:xfrm>
              <a:off x="425" y="2507"/>
              <a:ext cx="1152" cy="889"/>
              <a:chOff x="336" y="1392"/>
              <a:chExt cx="1152" cy="889"/>
            </a:xfrm>
          </p:grpSpPr>
          <p:grpSp>
            <p:nvGrpSpPr>
              <p:cNvPr id="4" name="Group 7"/>
              <p:cNvGrpSpPr>
                <a:grpSpLocks/>
              </p:cNvGrpSpPr>
              <p:nvPr/>
            </p:nvGrpSpPr>
            <p:grpSpPr bwMode="auto">
              <a:xfrm>
                <a:off x="336" y="1392"/>
                <a:ext cx="1152" cy="889"/>
                <a:chOff x="3162" y="1728"/>
                <a:chExt cx="453" cy="457"/>
              </a:xfrm>
            </p:grpSpPr>
            <p:grpSp>
              <p:nvGrpSpPr>
                <p:cNvPr id="5" name="Group 8"/>
                <p:cNvGrpSpPr>
                  <a:grpSpLocks/>
                </p:cNvGrpSpPr>
                <p:nvPr/>
              </p:nvGrpSpPr>
              <p:grpSpPr bwMode="auto">
                <a:xfrm>
                  <a:off x="3162" y="1728"/>
                  <a:ext cx="453" cy="457"/>
                  <a:chOff x="3343" y="1338"/>
                  <a:chExt cx="973" cy="726"/>
                </a:xfrm>
              </p:grpSpPr>
              <p:sp>
                <p:nvSpPr>
                  <p:cNvPr id="16423" name="Rectangle 9"/>
                  <p:cNvSpPr>
                    <a:spLocks noChangeArrowheads="1"/>
                  </p:cNvSpPr>
                  <p:nvPr/>
                </p:nvSpPr>
                <p:spPr bwMode="auto">
                  <a:xfrm>
                    <a:off x="3567" y="1977"/>
                    <a:ext cx="557" cy="10"/>
                  </a:xfrm>
                  <a:prstGeom prst="rect">
                    <a:avLst/>
                  </a:prstGeom>
                  <a:blipFill dpi="0" rotWithShape="0">
                    <a:blip r:embed="rId4" cstate="print"/>
                    <a:srcRect/>
                    <a:tile tx="0" ty="0" sx="100000" sy="100000" flip="none" algn="tl"/>
                  </a:blipFill>
                  <a:ln w="9525">
                    <a:noFill/>
                    <a:miter lim="800000"/>
                    <a:headEnd/>
                    <a:tailEnd/>
                  </a:ln>
                </p:spPr>
                <p:txBody>
                  <a:bodyPr/>
                  <a:lstStyle/>
                  <a:p>
                    <a:endParaRPr lang="en-US" dirty="0"/>
                  </a:p>
                </p:txBody>
              </p:sp>
              <p:sp>
                <p:nvSpPr>
                  <p:cNvPr id="16424" name="Freeform 10"/>
                  <p:cNvSpPr>
                    <a:spLocks/>
                  </p:cNvSpPr>
                  <p:nvPr/>
                </p:nvSpPr>
                <p:spPr bwMode="auto">
                  <a:xfrm>
                    <a:off x="3641" y="1988"/>
                    <a:ext cx="414" cy="26"/>
                  </a:xfrm>
                  <a:custGeom>
                    <a:avLst/>
                    <a:gdLst>
                      <a:gd name="T0" fmla="*/ 13 w 827"/>
                      <a:gd name="T1" fmla="*/ 7 h 52"/>
                      <a:gd name="T2" fmla="*/ 0 w 827"/>
                      <a:gd name="T3" fmla="*/ 0 h 52"/>
                      <a:gd name="T4" fmla="*/ 104 w 827"/>
                      <a:gd name="T5" fmla="*/ 0 h 52"/>
                      <a:gd name="T6" fmla="*/ 90 w 827"/>
                      <a:gd name="T7" fmla="*/ 7 h 52"/>
                      <a:gd name="T8" fmla="*/ 13 w 827"/>
                      <a:gd name="T9" fmla="*/ 7 h 52"/>
                      <a:gd name="T10" fmla="*/ 0 60000 65536"/>
                      <a:gd name="T11" fmla="*/ 0 60000 65536"/>
                      <a:gd name="T12" fmla="*/ 0 60000 65536"/>
                      <a:gd name="T13" fmla="*/ 0 60000 65536"/>
                      <a:gd name="T14" fmla="*/ 0 60000 65536"/>
                      <a:gd name="T15" fmla="*/ 0 w 827"/>
                      <a:gd name="T16" fmla="*/ 0 h 52"/>
                      <a:gd name="T17" fmla="*/ 827 w 827"/>
                      <a:gd name="T18" fmla="*/ 52 h 52"/>
                    </a:gdLst>
                    <a:ahLst/>
                    <a:cxnLst>
                      <a:cxn ang="T10">
                        <a:pos x="T0" y="T1"/>
                      </a:cxn>
                      <a:cxn ang="T11">
                        <a:pos x="T2" y="T3"/>
                      </a:cxn>
                      <a:cxn ang="T12">
                        <a:pos x="T4" y="T5"/>
                      </a:cxn>
                      <a:cxn ang="T13">
                        <a:pos x="T6" y="T7"/>
                      </a:cxn>
                      <a:cxn ang="T14">
                        <a:pos x="T8" y="T9"/>
                      </a:cxn>
                    </a:cxnLst>
                    <a:rect l="T15" t="T16" r="T17" b="T18"/>
                    <a:pathLst>
                      <a:path w="827" h="52">
                        <a:moveTo>
                          <a:pt x="103" y="52"/>
                        </a:moveTo>
                        <a:lnTo>
                          <a:pt x="0" y="0"/>
                        </a:lnTo>
                        <a:lnTo>
                          <a:pt x="827" y="0"/>
                        </a:lnTo>
                        <a:lnTo>
                          <a:pt x="718" y="52"/>
                        </a:lnTo>
                        <a:lnTo>
                          <a:pt x="103" y="52"/>
                        </a:lnTo>
                        <a:close/>
                      </a:path>
                    </a:pathLst>
                  </a:custGeom>
                  <a:solidFill>
                    <a:srgbClr val="5F5F5F"/>
                  </a:solidFill>
                  <a:ln w="1588">
                    <a:solidFill>
                      <a:srgbClr val="727272"/>
                    </a:solidFill>
                    <a:round/>
                    <a:headEnd/>
                    <a:tailEnd/>
                  </a:ln>
                </p:spPr>
                <p:txBody>
                  <a:bodyPr/>
                  <a:lstStyle/>
                  <a:p>
                    <a:endParaRPr lang="en-US" dirty="0"/>
                  </a:p>
                </p:txBody>
              </p:sp>
              <p:sp>
                <p:nvSpPr>
                  <p:cNvPr id="16425" name="Freeform 11"/>
                  <p:cNvSpPr>
                    <a:spLocks/>
                  </p:cNvSpPr>
                  <p:nvPr/>
                </p:nvSpPr>
                <p:spPr bwMode="auto">
                  <a:xfrm>
                    <a:off x="3343" y="1338"/>
                    <a:ext cx="973" cy="637"/>
                  </a:xfrm>
                  <a:custGeom>
                    <a:avLst/>
                    <a:gdLst>
                      <a:gd name="T0" fmla="*/ 0 w 1948"/>
                      <a:gd name="T1" fmla="*/ 150 h 1274"/>
                      <a:gd name="T2" fmla="*/ 1 w 1948"/>
                      <a:gd name="T3" fmla="*/ 157 h 1274"/>
                      <a:gd name="T4" fmla="*/ 9 w 1948"/>
                      <a:gd name="T5" fmla="*/ 159 h 1274"/>
                      <a:gd name="T6" fmla="*/ 230 w 1948"/>
                      <a:gd name="T7" fmla="*/ 159 h 1274"/>
                      <a:gd name="T8" fmla="*/ 239 w 1948"/>
                      <a:gd name="T9" fmla="*/ 158 h 1274"/>
                      <a:gd name="T10" fmla="*/ 243 w 1948"/>
                      <a:gd name="T11" fmla="*/ 152 h 1274"/>
                      <a:gd name="T12" fmla="*/ 243 w 1948"/>
                      <a:gd name="T13" fmla="*/ 9 h 1274"/>
                      <a:gd name="T14" fmla="*/ 242 w 1948"/>
                      <a:gd name="T15" fmla="*/ 5 h 1274"/>
                      <a:gd name="T16" fmla="*/ 240 w 1948"/>
                      <a:gd name="T17" fmla="*/ 2 h 1274"/>
                      <a:gd name="T18" fmla="*/ 232 w 1948"/>
                      <a:gd name="T19" fmla="*/ 0 h 1274"/>
                      <a:gd name="T20" fmla="*/ 12 w 1948"/>
                      <a:gd name="T21" fmla="*/ 1 h 1274"/>
                      <a:gd name="T22" fmla="*/ 3 w 1948"/>
                      <a:gd name="T23" fmla="*/ 1 h 1274"/>
                      <a:gd name="T24" fmla="*/ 0 w 1948"/>
                      <a:gd name="T25" fmla="*/ 7 h 1274"/>
                      <a:gd name="T26" fmla="*/ 0 w 1948"/>
                      <a:gd name="T27" fmla="*/ 150 h 12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48"/>
                      <a:gd name="T43" fmla="*/ 0 h 1274"/>
                      <a:gd name="T44" fmla="*/ 1948 w 1948"/>
                      <a:gd name="T45" fmla="*/ 1274 h 12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48" h="1274">
                        <a:moveTo>
                          <a:pt x="0" y="1197"/>
                        </a:moveTo>
                        <a:lnTo>
                          <a:pt x="15" y="1253"/>
                        </a:lnTo>
                        <a:lnTo>
                          <a:pt x="79" y="1274"/>
                        </a:lnTo>
                        <a:lnTo>
                          <a:pt x="1841" y="1274"/>
                        </a:lnTo>
                        <a:lnTo>
                          <a:pt x="1916" y="1262"/>
                        </a:lnTo>
                        <a:lnTo>
                          <a:pt x="1948" y="1214"/>
                        </a:lnTo>
                        <a:lnTo>
                          <a:pt x="1948" y="70"/>
                        </a:lnTo>
                        <a:lnTo>
                          <a:pt x="1943" y="41"/>
                        </a:lnTo>
                        <a:lnTo>
                          <a:pt x="1928" y="17"/>
                        </a:lnTo>
                        <a:lnTo>
                          <a:pt x="1859" y="0"/>
                        </a:lnTo>
                        <a:lnTo>
                          <a:pt x="96" y="1"/>
                        </a:lnTo>
                        <a:lnTo>
                          <a:pt x="27" y="11"/>
                        </a:lnTo>
                        <a:lnTo>
                          <a:pt x="0" y="60"/>
                        </a:lnTo>
                        <a:lnTo>
                          <a:pt x="0" y="1197"/>
                        </a:lnTo>
                        <a:close/>
                      </a:path>
                    </a:pathLst>
                  </a:custGeom>
                  <a:solidFill>
                    <a:srgbClr val="C0C0C0"/>
                  </a:solidFill>
                  <a:ln w="1588">
                    <a:solidFill>
                      <a:srgbClr val="727272"/>
                    </a:solidFill>
                    <a:round/>
                    <a:headEnd/>
                    <a:tailEnd/>
                  </a:ln>
                </p:spPr>
                <p:txBody>
                  <a:bodyPr/>
                  <a:lstStyle/>
                  <a:p>
                    <a:endParaRPr lang="en-US" dirty="0"/>
                  </a:p>
                </p:txBody>
              </p:sp>
              <p:sp>
                <p:nvSpPr>
                  <p:cNvPr id="16426" name="Freeform 12"/>
                  <p:cNvSpPr>
                    <a:spLocks/>
                  </p:cNvSpPr>
                  <p:nvPr/>
                </p:nvSpPr>
                <p:spPr bwMode="auto">
                  <a:xfrm>
                    <a:off x="3359" y="1344"/>
                    <a:ext cx="940" cy="621"/>
                  </a:xfrm>
                  <a:custGeom>
                    <a:avLst/>
                    <a:gdLst>
                      <a:gd name="T0" fmla="*/ 1 w 1879"/>
                      <a:gd name="T1" fmla="*/ 146 h 1241"/>
                      <a:gd name="T2" fmla="*/ 2 w 1879"/>
                      <a:gd name="T3" fmla="*/ 153 h 1241"/>
                      <a:gd name="T4" fmla="*/ 10 w 1879"/>
                      <a:gd name="T5" fmla="*/ 156 h 1241"/>
                      <a:gd name="T6" fmla="*/ 222 w 1879"/>
                      <a:gd name="T7" fmla="*/ 156 h 1241"/>
                      <a:gd name="T8" fmla="*/ 231 w 1879"/>
                      <a:gd name="T9" fmla="*/ 154 h 1241"/>
                      <a:gd name="T10" fmla="*/ 235 w 1879"/>
                      <a:gd name="T11" fmla="*/ 148 h 1241"/>
                      <a:gd name="T12" fmla="*/ 235 w 1879"/>
                      <a:gd name="T13" fmla="*/ 9 h 1241"/>
                      <a:gd name="T14" fmla="*/ 233 w 1879"/>
                      <a:gd name="T15" fmla="*/ 3 h 1241"/>
                      <a:gd name="T16" fmla="*/ 225 w 1879"/>
                      <a:gd name="T17" fmla="*/ 0 h 1241"/>
                      <a:gd name="T18" fmla="*/ 12 w 1879"/>
                      <a:gd name="T19" fmla="*/ 0 h 1241"/>
                      <a:gd name="T20" fmla="*/ 4 w 1879"/>
                      <a:gd name="T21" fmla="*/ 2 h 1241"/>
                      <a:gd name="T22" fmla="*/ 0 w 1879"/>
                      <a:gd name="T23" fmla="*/ 9 h 1241"/>
                      <a:gd name="T24" fmla="*/ 1 w 1879"/>
                      <a:gd name="T25" fmla="*/ 146 h 12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79"/>
                      <a:gd name="T40" fmla="*/ 0 h 1241"/>
                      <a:gd name="T41" fmla="*/ 1879 w 1879"/>
                      <a:gd name="T42" fmla="*/ 1241 h 12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79" h="1241">
                        <a:moveTo>
                          <a:pt x="1" y="1165"/>
                        </a:moveTo>
                        <a:lnTo>
                          <a:pt x="16" y="1220"/>
                        </a:lnTo>
                        <a:lnTo>
                          <a:pt x="77" y="1241"/>
                        </a:lnTo>
                        <a:lnTo>
                          <a:pt x="1776" y="1241"/>
                        </a:lnTo>
                        <a:lnTo>
                          <a:pt x="1848" y="1230"/>
                        </a:lnTo>
                        <a:lnTo>
                          <a:pt x="1879" y="1182"/>
                        </a:lnTo>
                        <a:lnTo>
                          <a:pt x="1879" y="68"/>
                        </a:lnTo>
                        <a:lnTo>
                          <a:pt x="1859" y="17"/>
                        </a:lnTo>
                        <a:lnTo>
                          <a:pt x="1793" y="0"/>
                        </a:lnTo>
                        <a:lnTo>
                          <a:pt x="92" y="0"/>
                        </a:lnTo>
                        <a:lnTo>
                          <a:pt x="27" y="15"/>
                        </a:lnTo>
                        <a:lnTo>
                          <a:pt x="0" y="66"/>
                        </a:lnTo>
                        <a:lnTo>
                          <a:pt x="1" y="1165"/>
                        </a:lnTo>
                        <a:close/>
                      </a:path>
                    </a:pathLst>
                  </a:custGeom>
                  <a:solidFill>
                    <a:srgbClr val="808080"/>
                  </a:solidFill>
                  <a:ln w="1588">
                    <a:solidFill>
                      <a:srgbClr val="727272"/>
                    </a:solidFill>
                    <a:round/>
                    <a:headEnd/>
                    <a:tailEnd/>
                  </a:ln>
                </p:spPr>
                <p:txBody>
                  <a:bodyPr/>
                  <a:lstStyle/>
                  <a:p>
                    <a:endParaRPr lang="en-US" dirty="0"/>
                  </a:p>
                </p:txBody>
              </p:sp>
              <p:sp>
                <p:nvSpPr>
                  <p:cNvPr id="16427" name="Freeform 13"/>
                  <p:cNvSpPr>
                    <a:spLocks/>
                  </p:cNvSpPr>
                  <p:nvPr/>
                </p:nvSpPr>
                <p:spPr bwMode="auto">
                  <a:xfrm>
                    <a:off x="4139" y="1426"/>
                    <a:ext cx="49" cy="444"/>
                  </a:xfrm>
                  <a:custGeom>
                    <a:avLst/>
                    <a:gdLst>
                      <a:gd name="T0" fmla="*/ 12 w 99"/>
                      <a:gd name="T1" fmla="*/ 5 h 888"/>
                      <a:gd name="T2" fmla="*/ 7 w 99"/>
                      <a:gd name="T3" fmla="*/ 0 h 888"/>
                      <a:gd name="T4" fmla="*/ 0 w 99"/>
                      <a:gd name="T5" fmla="*/ 7 h 888"/>
                      <a:gd name="T6" fmla="*/ 5 w 99"/>
                      <a:gd name="T7" fmla="*/ 11 h 888"/>
                      <a:gd name="T8" fmla="*/ 5 w 99"/>
                      <a:gd name="T9" fmla="*/ 106 h 888"/>
                      <a:gd name="T10" fmla="*/ 12 w 99"/>
                      <a:gd name="T11" fmla="*/ 111 h 888"/>
                      <a:gd name="T12" fmla="*/ 12 w 99"/>
                      <a:gd name="T13" fmla="*/ 5 h 888"/>
                      <a:gd name="T14" fmla="*/ 0 60000 65536"/>
                      <a:gd name="T15" fmla="*/ 0 60000 65536"/>
                      <a:gd name="T16" fmla="*/ 0 60000 65536"/>
                      <a:gd name="T17" fmla="*/ 0 60000 65536"/>
                      <a:gd name="T18" fmla="*/ 0 60000 65536"/>
                      <a:gd name="T19" fmla="*/ 0 60000 65536"/>
                      <a:gd name="T20" fmla="*/ 0 60000 65536"/>
                      <a:gd name="T21" fmla="*/ 0 w 99"/>
                      <a:gd name="T22" fmla="*/ 0 h 888"/>
                      <a:gd name="T23" fmla="*/ 99 w 99"/>
                      <a:gd name="T24" fmla="*/ 888 h 8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 h="888">
                        <a:moveTo>
                          <a:pt x="98" y="35"/>
                        </a:moveTo>
                        <a:lnTo>
                          <a:pt x="57" y="0"/>
                        </a:lnTo>
                        <a:lnTo>
                          <a:pt x="0" y="51"/>
                        </a:lnTo>
                        <a:lnTo>
                          <a:pt x="44" y="84"/>
                        </a:lnTo>
                        <a:lnTo>
                          <a:pt x="44" y="843"/>
                        </a:lnTo>
                        <a:lnTo>
                          <a:pt x="99" y="888"/>
                        </a:lnTo>
                        <a:lnTo>
                          <a:pt x="98" y="35"/>
                        </a:lnTo>
                        <a:close/>
                      </a:path>
                    </a:pathLst>
                  </a:custGeom>
                  <a:solidFill>
                    <a:srgbClr val="C0C0C0"/>
                  </a:solidFill>
                  <a:ln w="9525">
                    <a:noFill/>
                    <a:round/>
                    <a:headEnd/>
                    <a:tailEnd/>
                  </a:ln>
                </p:spPr>
                <p:txBody>
                  <a:bodyPr/>
                  <a:lstStyle/>
                  <a:p>
                    <a:endParaRPr lang="en-US" dirty="0"/>
                  </a:p>
                </p:txBody>
              </p:sp>
              <p:sp>
                <p:nvSpPr>
                  <p:cNvPr id="16428" name="Freeform 14"/>
                  <p:cNvSpPr>
                    <a:spLocks/>
                  </p:cNvSpPr>
                  <p:nvPr/>
                </p:nvSpPr>
                <p:spPr bwMode="auto">
                  <a:xfrm>
                    <a:off x="3472" y="1426"/>
                    <a:ext cx="49" cy="460"/>
                  </a:xfrm>
                  <a:custGeom>
                    <a:avLst/>
                    <a:gdLst>
                      <a:gd name="T0" fmla="*/ 0 w 99"/>
                      <a:gd name="T1" fmla="*/ 111 h 920"/>
                      <a:gd name="T2" fmla="*/ 5 w 99"/>
                      <a:gd name="T3" fmla="*/ 115 h 920"/>
                      <a:gd name="T4" fmla="*/ 12 w 99"/>
                      <a:gd name="T5" fmla="*/ 109 h 920"/>
                      <a:gd name="T6" fmla="*/ 7 w 99"/>
                      <a:gd name="T7" fmla="*/ 105 h 920"/>
                      <a:gd name="T8" fmla="*/ 7 w 99"/>
                      <a:gd name="T9" fmla="*/ 57 h 920"/>
                      <a:gd name="T10" fmla="*/ 6 w 99"/>
                      <a:gd name="T11" fmla="*/ 11 h 920"/>
                      <a:gd name="T12" fmla="*/ 12 w 99"/>
                      <a:gd name="T13" fmla="*/ 7 h 920"/>
                      <a:gd name="T14" fmla="*/ 5 w 99"/>
                      <a:gd name="T15" fmla="*/ 0 h 920"/>
                      <a:gd name="T16" fmla="*/ 0 w 99"/>
                      <a:gd name="T17" fmla="*/ 5 h 920"/>
                      <a:gd name="T18" fmla="*/ 0 w 99"/>
                      <a:gd name="T19" fmla="*/ 5 h 920"/>
                      <a:gd name="T20" fmla="*/ 0 w 99"/>
                      <a:gd name="T21" fmla="*/ 111 h 920"/>
                      <a:gd name="T22" fmla="*/ 0 w 99"/>
                      <a:gd name="T23" fmla="*/ 111 h 9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9"/>
                      <a:gd name="T37" fmla="*/ 0 h 920"/>
                      <a:gd name="T38" fmla="*/ 99 w 99"/>
                      <a:gd name="T39" fmla="*/ 920 h 9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9" h="920">
                        <a:moveTo>
                          <a:pt x="0" y="887"/>
                        </a:moveTo>
                        <a:lnTo>
                          <a:pt x="42" y="920"/>
                        </a:lnTo>
                        <a:lnTo>
                          <a:pt x="99" y="870"/>
                        </a:lnTo>
                        <a:lnTo>
                          <a:pt x="56" y="838"/>
                        </a:lnTo>
                        <a:lnTo>
                          <a:pt x="56" y="456"/>
                        </a:lnTo>
                        <a:lnTo>
                          <a:pt x="54" y="81"/>
                        </a:lnTo>
                        <a:lnTo>
                          <a:pt x="98" y="49"/>
                        </a:lnTo>
                        <a:lnTo>
                          <a:pt x="44" y="0"/>
                        </a:lnTo>
                        <a:lnTo>
                          <a:pt x="0" y="34"/>
                        </a:lnTo>
                        <a:lnTo>
                          <a:pt x="0" y="33"/>
                        </a:lnTo>
                        <a:lnTo>
                          <a:pt x="0" y="888"/>
                        </a:lnTo>
                        <a:lnTo>
                          <a:pt x="0" y="887"/>
                        </a:lnTo>
                        <a:close/>
                      </a:path>
                    </a:pathLst>
                  </a:custGeom>
                  <a:solidFill>
                    <a:srgbClr val="5F5F5F"/>
                  </a:solidFill>
                  <a:ln w="9525">
                    <a:noFill/>
                    <a:round/>
                    <a:headEnd/>
                    <a:tailEnd/>
                  </a:ln>
                </p:spPr>
                <p:txBody>
                  <a:bodyPr/>
                  <a:lstStyle/>
                  <a:p>
                    <a:endParaRPr lang="en-US" dirty="0"/>
                  </a:p>
                </p:txBody>
              </p:sp>
              <p:sp>
                <p:nvSpPr>
                  <p:cNvPr id="16429" name="Freeform 15"/>
                  <p:cNvSpPr>
                    <a:spLocks/>
                  </p:cNvSpPr>
                  <p:nvPr/>
                </p:nvSpPr>
                <p:spPr bwMode="auto">
                  <a:xfrm>
                    <a:off x="3494" y="1426"/>
                    <a:ext cx="673" cy="26"/>
                  </a:xfrm>
                  <a:custGeom>
                    <a:avLst/>
                    <a:gdLst>
                      <a:gd name="T0" fmla="*/ 0 w 1347"/>
                      <a:gd name="T1" fmla="*/ 0 h 51"/>
                      <a:gd name="T2" fmla="*/ 6 w 1347"/>
                      <a:gd name="T3" fmla="*/ 7 h 51"/>
                      <a:gd name="T4" fmla="*/ 161 w 1347"/>
                      <a:gd name="T5" fmla="*/ 7 h 51"/>
                      <a:gd name="T6" fmla="*/ 168 w 1347"/>
                      <a:gd name="T7" fmla="*/ 0 h 51"/>
                      <a:gd name="T8" fmla="*/ 0 w 1347"/>
                      <a:gd name="T9" fmla="*/ 0 h 51"/>
                      <a:gd name="T10" fmla="*/ 0 60000 65536"/>
                      <a:gd name="T11" fmla="*/ 0 60000 65536"/>
                      <a:gd name="T12" fmla="*/ 0 60000 65536"/>
                      <a:gd name="T13" fmla="*/ 0 60000 65536"/>
                      <a:gd name="T14" fmla="*/ 0 60000 65536"/>
                      <a:gd name="T15" fmla="*/ 0 w 1347"/>
                      <a:gd name="T16" fmla="*/ 0 h 51"/>
                      <a:gd name="T17" fmla="*/ 1347 w 1347"/>
                      <a:gd name="T18" fmla="*/ 51 h 51"/>
                    </a:gdLst>
                    <a:ahLst/>
                    <a:cxnLst>
                      <a:cxn ang="T10">
                        <a:pos x="T0" y="T1"/>
                      </a:cxn>
                      <a:cxn ang="T11">
                        <a:pos x="T2" y="T3"/>
                      </a:cxn>
                      <a:cxn ang="T12">
                        <a:pos x="T4" y="T5"/>
                      </a:cxn>
                      <a:cxn ang="T13">
                        <a:pos x="T6" y="T7"/>
                      </a:cxn>
                      <a:cxn ang="T14">
                        <a:pos x="T8" y="T9"/>
                      </a:cxn>
                    </a:cxnLst>
                    <a:rect l="T15" t="T16" r="T17" b="T18"/>
                    <a:pathLst>
                      <a:path w="1347" h="51">
                        <a:moveTo>
                          <a:pt x="0" y="0"/>
                        </a:moveTo>
                        <a:lnTo>
                          <a:pt x="54" y="49"/>
                        </a:lnTo>
                        <a:lnTo>
                          <a:pt x="1290" y="51"/>
                        </a:lnTo>
                        <a:lnTo>
                          <a:pt x="1347" y="0"/>
                        </a:lnTo>
                        <a:lnTo>
                          <a:pt x="0" y="0"/>
                        </a:lnTo>
                        <a:close/>
                      </a:path>
                    </a:pathLst>
                  </a:custGeom>
                  <a:solidFill>
                    <a:srgbClr val="5F5F5F"/>
                  </a:solidFill>
                  <a:ln w="9525">
                    <a:noFill/>
                    <a:round/>
                    <a:headEnd/>
                    <a:tailEnd/>
                  </a:ln>
                </p:spPr>
                <p:txBody>
                  <a:bodyPr/>
                  <a:lstStyle/>
                  <a:p>
                    <a:endParaRPr lang="en-US" dirty="0"/>
                  </a:p>
                </p:txBody>
              </p:sp>
              <p:sp>
                <p:nvSpPr>
                  <p:cNvPr id="16430" name="Freeform 16"/>
                  <p:cNvSpPr>
                    <a:spLocks/>
                  </p:cNvSpPr>
                  <p:nvPr/>
                </p:nvSpPr>
                <p:spPr bwMode="auto">
                  <a:xfrm>
                    <a:off x="3493" y="1848"/>
                    <a:ext cx="695" cy="38"/>
                  </a:xfrm>
                  <a:custGeom>
                    <a:avLst/>
                    <a:gdLst>
                      <a:gd name="T0" fmla="*/ 168 w 1391"/>
                      <a:gd name="T1" fmla="*/ 9 h 77"/>
                      <a:gd name="T2" fmla="*/ 173 w 1391"/>
                      <a:gd name="T3" fmla="*/ 5 h 77"/>
                      <a:gd name="T4" fmla="*/ 167 w 1391"/>
                      <a:gd name="T5" fmla="*/ 0 h 77"/>
                      <a:gd name="T6" fmla="*/ 161 w 1391"/>
                      <a:gd name="T7" fmla="*/ 3 h 77"/>
                      <a:gd name="T8" fmla="*/ 7 w 1391"/>
                      <a:gd name="T9" fmla="*/ 3 h 77"/>
                      <a:gd name="T10" fmla="*/ 0 w 1391"/>
                      <a:gd name="T11" fmla="*/ 9 h 77"/>
                      <a:gd name="T12" fmla="*/ 168 w 1391"/>
                      <a:gd name="T13" fmla="*/ 9 h 77"/>
                      <a:gd name="T14" fmla="*/ 0 60000 65536"/>
                      <a:gd name="T15" fmla="*/ 0 60000 65536"/>
                      <a:gd name="T16" fmla="*/ 0 60000 65536"/>
                      <a:gd name="T17" fmla="*/ 0 60000 65536"/>
                      <a:gd name="T18" fmla="*/ 0 60000 65536"/>
                      <a:gd name="T19" fmla="*/ 0 60000 65536"/>
                      <a:gd name="T20" fmla="*/ 0 60000 65536"/>
                      <a:gd name="T21" fmla="*/ 0 w 1391"/>
                      <a:gd name="T22" fmla="*/ 0 h 77"/>
                      <a:gd name="T23" fmla="*/ 1391 w 1391"/>
                      <a:gd name="T24" fmla="*/ 77 h 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91" h="77">
                        <a:moveTo>
                          <a:pt x="1348" y="77"/>
                        </a:moveTo>
                        <a:lnTo>
                          <a:pt x="1391" y="45"/>
                        </a:lnTo>
                        <a:lnTo>
                          <a:pt x="1336" y="0"/>
                        </a:lnTo>
                        <a:lnTo>
                          <a:pt x="1294" y="29"/>
                        </a:lnTo>
                        <a:lnTo>
                          <a:pt x="57" y="27"/>
                        </a:lnTo>
                        <a:lnTo>
                          <a:pt x="0" y="77"/>
                        </a:lnTo>
                        <a:lnTo>
                          <a:pt x="1348" y="77"/>
                        </a:lnTo>
                        <a:close/>
                      </a:path>
                    </a:pathLst>
                  </a:custGeom>
                  <a:blipFill dpi="0" rotWithShape="0">
                    <a:blip r:embed="rId5" cstate="print"/>
                    <a:srcRect/>
                    <a:tile tx="0" ty="0" sx="100000" sy="100000" flip="none" algn="tl"/>
                  </a:blipFill>
                  <a:ln w="9525">
                    <a:noFill/>
                    <a:round/>
                    <a:headEnd/>
                    <a:tailEnd/>
                  </a:ln>
                </p:spPr>
                <p:txBody>
                  <a:bodyPr/>
                  <a:lstStyle/>
                  <a:p>
                    <a:endParaRPr lang="en-US" dirty="0"/>
                  </a:p>
                </p:txBody>
              </p:sp>
              <p:sp>
                <p:nvSpPr>
                  <p:cNvPr id="16431" name="Rectangle 17"/>
                  <p:cNvSpPr>
                    <a:spLocks noChangeArrowheads="1"/>
                  </p:cNvSpPr>
                  <p:nvPr/>
                </p:nvSpPr>
                <p:spPr bwMode="auto">
                  <a:xfrm>
                    <a:off x="4167" y="1932"/>
                    <a:ext cx="23" cy="11"/>
                  </a:xfrm>
                  <a:prstGeom prst="rect">
                    <a:avLst/>
                  </a:prstGeom>
                  <a:solidFill>
                    <a:srgbClr val="42FFC7"/>
                  </a:solidFill>
                  <a:ln w="1588">
                    <a:solidFill>
                      <a:srgbClr val="008280"/>
                    </a:solidFill>
                    <a:miter lim="800000"/>
                    <a:headEnd/>
                    <a:tailEnd/>
                  </a:ln>
                </p:spPr>
                <p:txBody>
                  <a:bodyPr/>
                  <a:lstStyle/>
                  <a:p>
                    <a:endParaRPr lang="en-US" dirty="0"/>
                  </a:p>
                </p:txBody>
              </p:sp>
              <p:sp>
                <p:nvSpPr>
                  <p:cNvPr id="16432" name="Freeform 18"/>
                  <p:cNvSpPr>
                    <a:spLocks/>
                  </p:cNvSpPr>
                  <p:nvPr/>
                </p:nvSpPr>
                <p:spPr bwMode="auto">
                  <a:xfrm>
                    <a:off x="3499" y="1449"/>
                    <a:ext cx="661" cy="413"/>
                  </a:xfrm>
                  <a:custGeom>
                    <a:avLst/>
                    <a:gdLst>
                      <a:gd name="T0" fmla="*/ 0 w 1320"/>
                      <a:gd name="T1" fmla="*/ 97 h 824"/>
                      <a:gd name="T2" fmla="*/ 2 w 1320"/>
                      <a:gd name="T3" fmla="*/ 102 h 824"/>
                      <a:gd name="T4" fmla="*/ 7 w 1320"/>
                      <a:gd name="T5" fmla="*/ 104 h 824"/>
                      <a:gd name="T6" fmla="*/ 157 w 1320"/>
                      <a:gd name="T7" fmla="*/ 104 h 824"/>
                      <a:gd name="T8" fmla="*/ 163 w 1320"/>
                      <a:gd name="T9" fmla="*/ 103 h 824"/>
                      <a:gd name="T10" fmla="*/ 166 w 1320"/>
                      <a:gd name="T11" fmla="*/ 99 h 824"/>
                      <a:gd name="T12" fmla="*/ 166 w 1320"/>
                      <a:gd name="T13" fmla="*/ 6 h 824"/>
                      <a:gd name="T14" fmla="*/ 164 w 1320"/>
                      <a:gd name="T15" fmla="*/ 2 h 824"/>
                      <a:gd name="T16" fmla="*/ 158 w 1320"/>
                      <a:gd name="T17" fmla="*/ 0 h 824"/>
                      <a:gd name="T18" fmla="*/ 9 w 1320"/>
                      <a:gd name="T19" fmla="*/ 0 h 824"/>
                      <a:gd name="T20" fmla="*/ 3 w 1320"/>
                      <a:gd name="T21" fmla="*/ 1 h 824"/>
                      <a:gd name="T22" fmla="*/ 1 w 1320"/>
                      <a:gd name="T23" fmla="*/ 5 h 824"/>
                      <a:gd name="T24" fmla="*/ 0 w 1320"/>
                      <a:gd name="T25" fmla="*/ 97 h 8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20"/>
                      <a:gd name="T40" fmla="*/ 0 h 824"/>
                      <a:gd name="T41" fmla="*/ 1320 w 1320"/>
                      <a:gd name="T42" fmla="*/ 824 h 8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20" h="824">
                        <a:moveTo>
                          <a:pt x="0" y="775"/>
                        </a:moveTo>
                        <a:lnTo>
                          <a:pt x="10" y="810"/>
                        </a:lnTo>
                        <a:lnTo>
                          <a:pt x="54" y="824"/>
                        </a:lnTo>
                        <a:lnTo>
                          <a:pt x="1248" y="824"/>
                        </a:lnTo>
                        <a:lnTo>
                          <a:pt x="1298" y="817"/>
                        </a:lnTo>
                        <a:lnTo>
                          <a:pt x="1320" y="785"/>
                        </a:lnTo>
                        <a:lnTo>
                          <a:pt x="1320" y="45"/>
                        </a:lnTo>
                        <a:lnTo>
                          <a:pt x="1305" y="13"/>
                        </a:lnTo>
                        <a:lnTo>
                          <a:pt x="1260" y="0"/>
                        </a:lnTo>
                        <a:lnTo>
                          <a:pt x="65" y="0"/>
                        </a:lnTo>
                        <a:lnTo>
                          <a:pt x="20" y="8"/>
                        </a:lnTo>
                        <a:lnTo>
                          <a:pt x="2" y="40"/>
                        </a:lnTo>
                        <a:lnTo>
                          <a:pt x="0" y="775"/>
                        </a:lnTo>
                        <a:close/>
                      </a:path>
                    </a:pathLst>
                  </a:custGeom>
                  <a:solidFill>
                    <a:srgbClr val="404040"/>
                  </a:solidFill>
                  <a:ln w="9525">
                    <a:noFill/>
                    <a:round/>
                    <a:headEnd/>
                    <a:tailEnd/>
                  </a:ln>
                </p:spPr>
                <p:txBody>
                  <a:bodyPr/>
                  <a:lstStyle/>
                  <a:p>
                    <a:endParaRPr lang="en-US" dirty="0"/>
                  </a:p>
                </p:txBody>
              </p:sp>
              <p:sp>
                <p:nvSpPr>
                  <p:cNvPr id="16433" name="Rectangle 19"/>
                  <p:cNvSpPr>
                    <a:spLocks noChangeArrowheads="1"/>
                  </p:cNvSpPr>
                  <p:nvPr/>
                </p:nvSpPr>
                <p:spPr bwMode="auto">
                  <a:xfrm>
                    <a:off x="3702" y="2012"/>
                    <a:ext cx="309" cy="14"/>
                  </a:xfrm>
                  <a:prstGeom prst="rect">
                    <a:avLst/>
                  </a:prstGeom>
                  <a:solidFill>
                    <a:srgbClr val="727272"/>
                  </a:solidFill>
                  <a:ln w="1588">
                    <a:solidFill>
                      <a:srgbClr val="727272"/>
                    </a:solidFill>
                    <a:miter lim="800000"/>
                    <a:headEnd/>
                    <a:tailEnd/>
                  </a:ln>
                </p:spPr>
                <p:txBody>
                  <a:bodyPr/>
                  <a:lstStyle/>
                  <a:p>
                    <a:endParaRPr lang="en-US" dirty="0"/>
                  </a:p>
                </p:txBody>
              </p:sp>
              <p:sp>
                <p:nvSpPr>
                  <p:cNvPr id="16434" name="Rectangle 20"/>
                  <p:cNvSpPr>
                    <a:spLocks noChangeArrowheads="1"/>
                  </p:cNvSpPr>
                  <p:nvPr/>
                </p:nvSpPr>
                <p:spPr bwMode="auto">
                  <a:xfrm>
                    <a:off x="3546" y="2026"/>
                    <a:ext cx="615" cy="38"/>
                  </a:xfrm>
                  <a:prstGeom prst="rect">
                    <a:avLst/>
                  </a:prstGeom>
                  <a:solidFill>
                    <a:srgbClr val="808080"/>
                  </a:solidFill>
                  <a:ln w="1588">
                    <a:solidFill>
                      <a:srgbClr val="D2D2D2"/>
                    </a:solidFill>
                    <a:miter lim="800000"/>
                    <a:headEnd/>
                    <a:tailEnd/>
                  </a:ln>
                </p:spPr>
                <p:txBody>
                  <a:bodyPr/>
                  <a:lstStyle/>
                  <a:p>
                    <a:endParaRPr lang="en-US" dirty="0"/>
                  </a:p>
                </p:txBody>
              </p:sp>
            </p:grpSp>
            <p:sp>
              <p:nvSpPr>
                <p:cNvPr id="16422" name="Rectangle 21"/>
                <p:cNvSpPr>
                  <a:spLocks noChangeArrowheads="1"/>
                </p:cNvSpPr>
                <p:nvPr/>
              </p:nvSpPr>
              <p:spPr bwMode="auto">
                <a:xfrm>
                  <a:off x="3232" y="1794"/>
                  <a:ext cx="310" cy="266"/>
                </a:xfrm>
                <a:prstGeom prst="rect">
                  <a:avLst/>
                </a:prstGeom>
                <a:solidFill>
                  <a:schemeClr val="bg1"/>
                </a:solidFill>
                <a:ln w="3175">
                  <a:solidFill>
                    <a:schemeClr val="bg1"/>
                  </a:solidFill>
                  <a:miter lim="800000"/>
                  <a:headEnd type="none" w="sm" len="sm"/>
                  <a:tailEnd type="none" w="sm" len="sm"/>
                </a:ln>
              </p:spPr>
              <p:txBody>
                <a:bodyPr wrap="none" anchor="ctr"/>
                <a:lstStyle/>
                <a:p>
                  <a:endParaRPr lang="en-US" dirty="0"/>
                </a:p>
              </p:txBody>
            </p:sp>
          </p:grpSp>
          <p:sp>
            <p:nvSpPr>
              <p:cNvPr id="16420" name="Text Box 22"/>
              <p:cNvSpPr txBox="1">
                <a:spLocks noChangeArrowheads="1"/>
              </p:cNvSpPr>
              <p:nvPr/>
            </p:nvSpPr>
            <p:spPr bwMode="auto">
              <a:xfrm>
                <a:off x="517" y="1547"/>
                <a:ext cx="822" cy="283"/>
              </a:xfrm>
              <a:prstGeom prst="rect">
                <a:avLst/>
              </a:prstGeom>
              <a:noFill/>
              <a:ln w="12700">
                <a:noFill/>
                <a:miter lim="800000"/>
                <a:headEnd type="none" w="sm" len="sm"/>
                <a:tailEnd type="none" w="sm" len="sm"/>
              </a:ln>
            </p:spPr>
            <p:txBody>
              <a:bodyPr>
                <a:spAutoFit/>
              </a:bodyPr>
              <a:lstStyle/>
              <a:p>
                <a:pPr>
                  <a:spcBef>
                    <a:spcPct val="50000"/>
                  </a:spcBef>
                </a:pPr>
                <a:endParaRPr lang="en-AU" b="1" dirty="0"/>
              </a:p>
            </p:txBody>
          </p:sp>
        </p:grpSp>
        <p:grpSp>
          <p:nvGrpSpPr>
            <p:cNvPr id="6" name="Group 23"/>
            <p:cNvGrpSpPr>
              <a:grpSpLocks/>
            </p:cNvGrpSpPr>
            <p:nvPr/>
          </p:nvGrpSpPr>
          <p:grpSpPr bwMode="auto">
            <a:xfrm>
              <a:off x="425" y="3446"/>
              <a:ext cx="1200" cy="281"/>
              <a:chOff x="3004" y="2389"/>
              <a:chExt cx="1692" cy="277"/>
            </a:xfrm>
          </p:grpSpPr>
          <p:sp>
            <p:nvSpPr>
              <p:cNvPr id="16397" name="Freeform 24"/>
              <p:cNvSpPr>
                <a:spLocks/>
              </p:cNvSpPr>
              <p:nvPr/>
            </p:nvSpPr>
            <p:spPr bwMode="auto">
              <a:xfrm>
                <a:off x="3004" y="2389"/>
                <a:ext cx="1692" cy="277"/>
              </a:xfrm>
              <a:custGeom>
                <a:avLst/>
                <a:gdLst>
                  <a:gd name="T0" fmla="*/ 404 w 3384"/>
                  <a:gd name="T1" fmla="*/ 0 h 555"/>
                  <a:gd name="T2" fmla="*/ 423 w 3384"/>
                  <a:gd name="T3" fmla="*/ 52 h 555"/>
                  <a:gd name="T4" fmla="*/ 423 w 3384"/>
                  <a:gd name="T5" fmla="*/ 60 h 555"/>
                  <a:gd name="T6" fmla="*/ 420 w 3384"/>
                  <a:gd name="T7" fmla="*/ 69 h 555"/>
                  <a:gd name="T8" fmla="*/ 10 w 3384"/>
                  <a:gd name="T9" fmla="*/ 69 h 555"/>
                  <a:gd name="T10" fmla="*/ 2 w 3384"/>
                  <a:gd name="T11" fmla="*/ 64 h 555"/>
                  <a:gd name="T12" fmla="*/ 0 w 3384"/>
                  <a:gd name="T13" fmla="*/ 60 h 555"/>
                  <a:gd name="T14" fmla="*/ 1 w 3384"/>
                  <a:gd name="T15" fmla="*/ 52 h 555"/>
                  <a:gd name="T16" fmla="*/ 20 w 3384"/>
                  <a:gd name="T17" fmla="*/ 0 h 555"/>
                  <a:gd name="T18" fmla="*/ 404 w 3384"/>
                  <a:gd name="T19" fmla="*/ 0 h 5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84"/>
                  <a:gd name="T31" fmla="*/ 0 h 555"/>
                  <a:gd name="T32" fmla="*/ 3384 w 3384"/>
                  <a:gd name="T33" fmla="*/ 555 h 5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84" h="555">
                    <a:moveTo>
                      <a:pt x="3228" y="0"/>
                    </a:moveTo>
                    <a:lnTo>
                      <a:pt x="3384" y="421"/>
                    </a:lnTo>
                    <a:lnTo>
                      <a:pt x="3379" y="484"/>
                    </a:lnTo>
                    <a:lnTo>
                      <a:pt x="3357" y="555"/>
                    </a:lnTo>
                    <a:lnTo>
                      <a:pt x="78" y="555"/>
                    </a:lnTo>
                    <a:lnTo>
                      <a:pt x="12" y="517"/>
                    </a:lnTo>
                    <a:lnTo>
                      <a:pt x="0" y="487"/>
                    </a:lnTo>
                    <a:lnTo>
                      <a:pt x="2" y="421"/>
                    </a:lnTo>
                    <a:lnTo>
                      <a:pt x="156" y="0"/>
                    </a:lnTo>
                    <a:lnTo>
                      <a:pt x="3228" y="0"/>
                    </a:lnTo>
                    <a:close/>
                  </a:path>
                </a:pathLst>
              </a:custGeom>
              <a:solidFill>
                <a:srgbClr val="C0C0C0"/>
              </a:solidFill>
              <a:ln w="1588">
                <a:solidFill>
                  <a:srgbClr val="727272"/>
                </a:solidFill>
                <a:round/>
                <a:headEnd/>
                <a:tailEnd/>
              </a:ln>
            </p:spPr>
            <p:txBody>
              <a:bodyPr/>
              <a:lstStyle/>
              <a:p>
                <a:endParaRPr lang="en-US" dirty="0"/>
              </a:p>
            </p:txBody>
          </p:sp>
          <p:sp>
            <p:nvSpPr>
              <p:cNvPr id="16398" name="Freeform 25"/>
              <p:cNvSpPr>
                <a:spLocks/>
              </p:cNvSpPr>
              <p:nvPr/>
            </p:nvSpPr>
            <p:spPr bwMode="auto">
              <a:xfrm>
                <a:off x="3025" y="2615"/>
                <a:ext cx="1652" cy="15"/>
              </a:xfrm>
              <a:custGeom>
                <a:avLst/>
                <a:gdLst>
                  <a:gd name="T0" fmla="*/ 413 w 3305"/>
                  <a:gd name="T1" fmla="*/ 0 h 31"/>
                  <a:gd name="T2" fmla="*/ 412 w 3305"/>
                  <a:gd name="T3" fmla="*/ 3 h 31"/>
                  <a:gd name="T4" fmla="*/ 0 w 3305"/>
                  <a:gd name="T5" fmla="*/ 3 h 31"/>
                  <a:gd name="T6" fmla="*/ 0 w 3305"/>
                  <a:gd name="T7" fmla="*/ 0 h 31"/>
                  <a:gd name="T8" fmla="*/ 413 w 3305"/>
                  <a:gd name="T9" fmla="*/ 0 h 31"/>
                  <a:gd name="T10" fmla="*/ 0 60000 65536"/>
                  <a:gd name="T11" fmla="*/ 0 60000 65536"/>
                  <a:gd name="T12" fmla="*/ 0 60000 65536"/>
                  <a:gd name="T13" fmla="*/ 0 60000 65536"/>
                  <a:gd name="T14" fmla="*/ 0 60000 65536"/>
                  <a:gd name="T15" fmla="*/ 0 w 3305"/>
                  <a:gd name="T16" fmla="*/ 0 h 31"/>
                  <a:gd name="T17" fmla="*/ 3305 w 3305"/>
                  <a:gd name="T18" fmla="*/ 31 h 31"/>
                </a:gdLst>
                <a:ahLst/>
                <a:cxnLst>
                  <a:cxn ang="T10">
                    <a:pos x="T0" y="T1"/>
                  </a:cxn>
                  <a:cxn ang="T11">
                    <a:pos x="T2" y="T3"/>
                  </a:cxn>
                  <a:cxn ang="T12">
                    <a:pos x="T4" y="T5"/>
                  </a:cxn>
                  <a:cxn ang="T13">
                    <a:pos x="T6" y="T7"/>
                  </a:cxn>
                  <a:cxn ang="T14">
                    <a:pos x="T8" y="T9"/>
                  </a:cxn>
                </a:cxnLst>
                <a:rect l="T15" t="T16" r="T17" b="T18"/>
                <a:pathLst>
                  <a:path w="3305" h="31">
                    <a:moveTo>
                      <a:pt x="3305" y="0"/>
                    </a:moveTo>
                    <a:lnTo>
                      <a:pt x="3300" y="31"/>
                    </a:lnTo>
                    <a:lnTo>
                      <a:pt x="4" y="31"/>
                    </a:lnTo>
                    <a:lnTo>
                      <a:pt x="0" y="0"/>
                    </a:lnTo>
                    <a:lnTo>
                      <a:pt x="3305" y="0"/>
                    </a:lnTo>
                    <a:close/>
                  </a:path>
                </a:pathLst>
              </a:custGeom>
              <a:blipFill dpi="0" rotWithShape="0">
                <a:blip r:embed="rId6" cstate="print"/>
                <a:srcRect/>
                <a:tile tx="0" ty="0" sx="100000" sy="100000" flip="none" algn="tl"/>
              </a:blipFill>
              <a:ln w="9525">
                <a:noFill/>
                <a:round/>
                <a:headEnd/>
                <a:tailEnd/>
              </a:ln>
            </p:spPr>
            <p:txBody>
              <a:bodyPr/>
              <a:lstStyle/>
              <a:p>
                <a:endParaRPr lang="en-US" dirty="0"/>
              </a:p>
            </p:txBody>
          </p:sp>
          <p:sp>
            <p:nvSpPr>
              <p:cNvPr id="16399" name="Freeform 26"/>
              <p:cNvSpPr>
                <a:spLocks/>
              </p:cNvSpPr>
              <p:nvPr/>
            </p:nvSpPr>
            <p:spPr bwMode="auto">
              <a:xfrm>
                <a:off x="3107" y="2472"/>
                <a:ext cx="281" cy="106"/>
              </a:xfrm>
              <a:custGeom>
                <a:avLst/>
                <a:gdLst>
                  <a:gd name="T0" fmla="*/ 0 w 562"/>
                  <a:gd name="T1" fmla="*/ 26 h 213"/>
                  <a:gd name="T2" fmla="*/ 9 w 562"/>
                  <a:gd name="T3" fmla="*/ 0 h 213"/>
                  <a:gd name="T4" fmla="*/ 20 w 562"/>
                  <a:gd name="T5" fmla="*/ 0 h 213"/>
                  <a:gd name="T6" fmla="*/ 18 w 562"/>
                  <a:gd name="T7" fmla="*/ 6 h 213"/>
                  <a:gd name="T8" fmla="*/ 30 w 562"/>
                  <a:gd name="T9" fmla="*/ 6 h 213"/>
                  <a:gd name="T10" fmla="*/ 28 w 562"/>
                  <a:gd name="T11" fmla="*/ 12 h 213"/>
                  <a:gd name="T12" fmla="*/ 44 w 562"/>
                  <a:gd name="T13" fmla="*/ 12 h 213"/>
                  <a:gd name="T14" fmla="*/ 43 w 562"/>
                  <a:gd name="T15" fmla="*/ 18 h 213"/>
                  <a:gd name="T16" fmla="*/ 70 w 562"/>
                  <a:gd name="T17" fmla="*/ 18 h 213"/>
                  <a:gd name="T18" fmla="*/ 69 w 562"/>
                  <a:gd name="T19" fmla="*/ 26 h 213"/>
                  <a:gd name="T20" fmla="*/ 39 w 562"/>
                  <a:gd name="T21" fmla="*/ 26 h 213"/>
                  <a:gd name="T22" fmla="*/ 40 w 562"/>
                  <a:gd name="T23" fmla="*/ 22 h 213"/>
                  <a:gd name="T24" fmla="*/ 29 w 562"/>
                  <a:gd name="T25" fmla="*/ 22 h 213"/>
                  <a:gd name="T26" fmla="*/ 28 w 562"/>
                  <a:gd name="T27" fmla="*/ 26 h 213"/>
                  <a:gd name="T28" fmla="*/ 0 w 562"/>
                  <a:gd name="T29" fmla="*/ 26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2"/>
                  <a:gd name="T46" fmla="*/ 0 h 213"/>
                  <a:gd name="T47" fmla="*/ 562 w 562"/>
                  <a:gd name="T48" fmla="*/ 213 h 2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2" h="213">
                    <a:moveTo>
                      <a:pt x="0" y="213"/>
                    </a:moveTo>
                    <a:lnTo>
                      <a:pt x="74" y="0"/>
                    </a:lnTo>
                    <a:lnTo>
                      <a:pt x="161" y="0"/>
                    </a:lnTo>
                    <a:lnTo>
                      <a:pt x="149" y="52"/>
                    </a:lnTo>
                    <a:lnTo>
                      <a:pt x="245" y="52"/>
                    </a:lnTo>
                    <a:lnTo>
                      <a:pt x="230" y="100"/>
                    </a:lnTo>
                    <a:lnTo>
                      <a:pt x="359" y="100"/>
                    </a:lnTo>
                    <a:lnTo>
                      <a:pt x="349" y="144"/>
                    </a:lnTo>
                    <a:lnTo>
                      <a:pt x="562" y="144"/>
                    </a:lnTo>
                    <a:lnTo>
                      <a:pt x="545" y="211"/>
                    </a:lnTo>
                    <a:lnTo>
                      <a:pt x="313" y="210"/>
                    </a:lnTo>
                    <a:lnTo>
                      <a:pt x="322" y="181"/>
                    </a:lnTo>
                    <a:lnTo>
                      <a:pt x="238" y="181"/>
                    </a:lnTo>
                    <a:lnTo>
                      <a:pt x="226" y="213"/>
                    </a:lnTo>
                    <a:lnTo>
                      <a:pt x="0" y="213"/>
                    </a:lnTo>
                    <a:close/>
                  </a:path>
                </a:pathLst>
              </a:custGeom>
              <a:solidFill>
                <a:srgbClr val="808080"/>
              </a:solidFill>
              <a:ln w="1588">
                <a:solidFill>
                  <a:srgbClr val="E1E1E1"/>
                </a:solidFill>
                <a:round/>
                <a:headEnd/>
                <a:tailEnd/>
              </a:ln>
            </p:spPr>
            <p:txBody>
              <a:bodyPr/>
              <a:lstStyle/>
              <a:p>
                <a:endParaRPr lang="en-US" dirty="0"/>
              </a:p>
            </p:txBody>
          </p:sp>
          <p:sp>
            <p:nvSpPr>
              <p:cNvPr id="16400" name="Freeform 27"/>
              <p:cNvSpPr>
                <a:spLocks/>
              </p:cNvSpPr>
              <p:nvPr/>
            </p:nvSpPr>
            <p:spPr bwMode="auto">
              <a:xfrm>
                <a:off x="3189" y="2472"/>
                <a:ext cx="802" cy="106"/>
              </a:xfrm>
              <a:custGeom>
                <a:avLst/>
                <a:gdLst>
                  <a:gd name="T0" fmla="*/ 2 w 1604"/>
                  <a:gd name="T1" fmla="*/ 0 h 213"/>
                  <a:gd name="T2" fmla="*/ 0 w 1604"/>
                  <a:gd name="T3" fmla="*/ 5 h 213"/>
                  <a:gd name="T4" fmla="*/ 12 w 1604"/>
                  <a:gd name="T5" fmla="*/ 5 h 213"/>
                  <a:gd name="T6" fmla="*/ 10 w 1604"/>
                  <a:gd name="T7" fmla="*/ 11 h 213"/>
                  <a:gd name="T8" fmla="*/ 26 w 1604"/>
                  <a:gd name="T9" fmla="*/ 11 h 213"/>
                  <a:gd name="T10" fmla="*/ 25 w 1604"/>
                  <a:gd name="T11" fmla="*/ 17 h 213"/>
                  <a:gd name="T12" fmla="*/ 51 w 1604"/>
                  <a:gd name="T13" fmla="*/ 17 h 213"/>
                  <a:gd name="T14" fmla="*/ 50 w 1604"/>
                  <a:gd name="T15" fmla="*/ 26 h 213"/>
                  <a:gd name="T16" fmla="*/ 153 w 1604"/>
                  <a:gd name="T17" fmla="*/ 26 h 213"/>
                  <a:gd name="T18" fmla="*/ 157 w 1604"/>
                  <a:gd name="T19" fmla="*/ 16 h 213"/>
                  <a:gd name="T20" fmla="*/ 178 w 1604"/>
                  <a:gd name="T21" fmla="*/ 16 h 213"/>
                  <a:gd name="T22" fmla="*/ 181 w 1604"/>
                  <a:gd name="T23" fmla="*/ 11 h 213"/>
                  <a:gd name="T24" fmla="*/ 199 w 1604"/>
                  <a:gd name="T25" fmla="*/ 11 h 213"/>
                  <a:gd name="T26" fmla="*/ 201 w 1604"/>
                  <a:gd name="T27" fmla="*/ 7 h 213"/>
                  <a:gd name="T28" fmla="*/ 195 w 1604"/>
                  <a:gd name="T29" fmla="*/ 7 h 213"/>
                  <a:gd name="T30" fmla="*/ 197 w 1604"/>
                  <a:gd name="T31" fmla="*/ 0 h 213"/>
                  <a:gd name="T32" fmla="*/ 2 w 1604"/>
                  <a:gd name="T33" fmla="*/ 0 h 2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4"/>
                  <a:gd name="T52" fmla="*/ 0 h 213"/>
                  <a:gd name="T53" fmla="*/ 1604 w 1604"/>
                  <a:gd name="T54" fmla="*/ 213 h 2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4" h="213">
                    <a:moveTo>
                      <a:pt x="12" y="0"/>
                    </a:moveTo>
                    <a:lnTo>
                      <a:pt x="0" y="45"/>
                    </a:lnTo>
                    <a:lnTo>
                      <a:pt x="92" y="45"/>
                    </a:lnTo>
                    <a:lnTo>
                      <a:pt x="77" y="93"/>
                    </a:lnTo>
                    <a:lnTo>
                      <a:pt x="208" y="93"/>
                    </a:lnTo>
                    <a:lnTo>
                      <a:pt x="196" y="137"/>
                    </a:lnTo>
                    <a:lnTo>
                      <a:pt x="409" y="137"/>
                    </a:lnTo>
                    <a:lnTo>
                      <a:pt x="393" y="213"/>
                    </a:lnTo>
                    <a:lnTo>
                      <a:pt x="1218" y="213"/>
                    </a:lnTo>
                    <a:lnTo>
                      <a:pt x="1255" y="135"/>
                    </a:lnTo>
                    <a:lnTo>
                      <a:pt x="1423" y="135"/>
                    </a:lnTo>
                    <a:lnTo>
                      <a:pt x="1446" y="89"/>
                    </a:lnTo>
                    <a:lnTo>
                      <a:pt x="1592" y="89"/>
                    </a:lnTo>
                    <a:lnTo>
                      <a:pt x="1604" y="56"/>
                    </a:lnTo>
                    <a:lnTo>
                      <a:pt x="1555" y="56"/>
                    </a:lnTo>
                    <a:lnTo>
                      <a:pt x="1569" y="0"/>
                    </a:lnTo>
                    <a:lnTo>
                      <a:pt x="12" y="0"/>
                    </a:lnTo>
                    <a:close/>
                  </a:path>
                </a:pathLst>
              </a:custGeom>
              <a:solidFill>
                <a:srgbClr val="808080"/>
              </a:solidFill>
              <a:ln w="1588">
                <a:solidFill>
                  <a:srgbClr val="C0C0C0"/>
                </a:solidFill>
                <a:round/>
                <a:headEnd/>
                <a:tailEnd/>
              </a:ln>
            </p:spPr>
            <p:txBody>
              <a:bodyPr/>
              <a:lstStyle/>
              <a:p>
                <a:endParaRPr lang="en-US" dirty="0"/>
              </a:p>
            </p:txBody>
          </p:sp>
          <p:sp>
            <p:nvSpPr>
              <p:cNvPr id="16401" name="Freeform 28"/>
              <p:cNvSpPr>
                <a:spLocks/>
              </p:cNvSpPr>
              <p:nvPr/>
            </p:nvSpPr>
            <p:spPr bwMode="auto">
              <a:xfrm>
                <a:off x="4508" y="2473"/>
                <a:ext cx="82" cy="104"/>
              </a:xfrm>
              <a:custGeom>
                <a:avLst/>
                <a:gdLst>
                  <a:gd name="T0" fmla="*/ 0 w 165"/>
                  <a:gd name="T1" fmla="*/ 0 h 206"/>
                  <a:gd name="T2" fmla="*/ 11 w 165"/>
                  <a:gd name="T3" fmla="*/ 0 h 206"/>
                  <a:gd name="T4" fmla="*/ 20 w 165"/>
                  <a:gd name="T5" fmla="*/ 27 h 206"/>
                  <a:gd name="T6" fmla="*/ 8 w 165"/>
                  <a:gd name="T7" fmla="*/ 27 h 206"/>
                  <a:gd name="T8" fmla="*/ 0 w 165"/>
                  <a:gd name="T9" fmla="*/ 0 h 206"/>
                  <a:gd name="T10" fmla="*/ 0 60000 65536"/>
                  <a:gd name="T11" fmla="*/ 0 60000 65536"/>
                  <a:gd name="T12" fmla="*/ 0 60000 65536"/>
                  <a:gd name="T13" fmla="*/ 0 60000 65536"/>
                  <a:gd name="T14" fmla="*/ 0 60000 65536"/>
                  <a:gd name="T15" fmla="*/ 0 w 165"/>
                  <a:gd name="T16" fmla="*/ 0 h 206"/>
                  <a:gd name="T17" fmla="*/ 165 w 165"/>
                  <a:gd name="T18" fmla="*/ 206 h 206"/>
                </a:gdLst>
                <a:ahLst/>
                <a:cxnLst>
                  <a:cxn ang="T10">
                    <a:pos x="T0" y="T1"/>
                  </a:cxn>
                  <a:cxn ang="T11">
                    <a:pos x="T2" y="T3"/>
                  </a:cxn>
                  <a:cxn ang="T12">
                    <a:pos x="T4" y="T5"/>
                  </a:cxn>
                  <a:cxn ang="T13">
                    <a:pos x="T6" y="T7"/>
                  </a:cxn>
                  <a:cxn ang="T14">
                    <a:pos x="T8" y="T9"/>
                  </a:cxn>
                </a:cxnLst>
                <a:rect l="T15" t="T16" r="T17" b="T18"/>
                <a:pathLst>
                  <a:path w="165" h="206">
                    <a:moveTo>
                      <a:pt x="0" y="0"/>
                    </a:moveTo>
                    <a:lnTo>
                      <a:pt x="89" y="0"/>
                    </a:lnTo>
                    <a:lnTo>
                      <a:pt x="165" y="206"/>
                    </a:lnTo>
                    <a:lnTo>
                      <a:pt x="71" y="206"/>
                    </a:lnTo>
                    <a:lnTo>
                      <a:pt x="0" y="0"/>
                    </a:lnTo>
                    <a:close/>
                  </a:path>
                </a:pathLst>
              </a:custGeom>
              <a:solidFill>
                <a:srgbClr val="808080"/>
              </a:solidFill>
              <a:ln w="1588">
                <a:solidFill>
                  <a:srgbClr val="E1E1E1"/>
                </a:solidFill>
                <a:round/>
                <a:headEnd/>
                <a:tailEnd/>
              </a:ln>
            </p:spPr>
            <p:txBody>
              <a:bodyPr/>
              <a:lstStyle/>
              <a:p>
                <a:endParaRPr lang="en-US" dirty="0"/>
              </a:p>
            </p:txBody>
          </p:sp>
          <p:sp>
            <p:nvSpPr>
              <p:cNvPr id="16402" name="Freeform 29"/>
              <p:cNvSpPr>
                <a:spLocks/>
              </p:cNvSpPr>
              <p:nvPr/>
            </p:nvSpPr>
            <p:spPr bwMode="auto">
              <a:xfrm>
                <a:off x="3808" y="2522"/>
                <a:ext cx="269" cy="56"/>
              </a:xfrm>
              <a:custGeom>
                <a:avLst/>
                <a:gdLst>
                  <a:gd name="T0" fmla="*/ 67 w 539"/>
                  <a:gd name="T1" fmla="*/ 13 h 113"/>
                  <a:gd name="T2" fmla="*/ 65 w 539"/>
                  <a:gd name="T3" fmla="*/ 0 h 113"/>
                  <a:gd name="T4" fmla="*/ 27 w 539"/>
                  <a:gd name="T5" fmla="*/ 0 h 113"/>
                  <a:gd name="T6" fmla="*/ 24 w 539"/>
                  <a:gd name="T7" fmla="*/ 5 h 113"/>
                  <a:gd name="T8" fmla="*/ 4 w 539"/>
                  <a:gd name="T9" fmla="*/ 5 h 113"/>
                  <a:gd name="T10" fmla="*/ 0 w 539"/>
                  <a:gd name="T11" fmla="*/ 14 h 113"/>
                  <a:gd name="T12" fmla="*/ 26 w 539"/>
                  <a:gd name="T13" fmla="*/ 14 h 113"/>
                  <a:gd name="T14" fmla="*/ 27 w 539"/>
                  <a:gd name="T15" fmla="*/ 10 h 113"/>
                  <a:gd name="T16" fmla="*/ 38 w 539"/>
                  <a:gd name="T17" fmla="*/ 10 h 113"/>
                  <a:gd name="T18" fmla="*/ 37 w 539"/>
                  <a:gd name="T19" fmla="*/ 13 h 113"/>
                  <a:gd name="T20" fmla="*/ 67 w 539"/>
                  <a:gd name="T21" fmla="*/ 13 h 1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9"/>
                  <a:gd name="T34" fmla="*/ 0 h 113"/>
                  <a:gd name="T35" fmla="*/ 539 w 539"/>
                  <a:gd name="T36" fmla="*/ 113 h 1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9" h="113">
                    <a:moveTo>
                      <a:pt x="539" y="110"/>
                    </a:moveTo>
                    <a:lnTo>
                      <a:pt x="524" y="0"/>
                    </a:lnTo>
                    <a:lnTo>
                      <a:pt x="217" y="0"/>
                    </a:lnTo>
                    <a:lnTo>
                      <a:pt x="195" y="44"/>
                    </a:lnTo>
                    <a:lnTo>
                      <a:pt x="32" y="44"/>
                    </a:lnTo>
                    <a:lnTo>
                      <a:pt x="0" y="113"/>
                    </a:lnTo>
                    <a:lnTo>
                      <a:pt x="208" y="113"/>
                    </a:lnTo>
                    <a:lnTo>
                      <a:pt x="218" y="81"/>
                    </a:lnTo>
                    <a:lnTo>
                      <a:pt x="304" y="80"/>
                    </a:lnTo>
                    <a:lnTo>
                      <a:pt x="296" y="111"/>
                    </a:lnTo>
                    <a:lnTo>
                      <a:pt x="539" y="110"/>
                    </a:lnTo>
                    <a:close/>
                  </a:path>
                </a:pathLst>
              </a:custGeom>
              <a:solidFill>
                <a:srgbClr val="808080"/>
              </a:solidFill>
              <a:ln w="1588">
                <a:solidFill>
                  <a:srgbClr val="E1E1E1"/>
                </a:solidFill>
                <a:round/>
                <a:headEnd/>
                <a:tailEnd/>
              </a:ln>
            </p:spPr>
            <p:txBody>
              <a:bodyPr/>
              <a:lstStyle/>
              <a:p>
                <a:endParaRPr lang="en-US" dirty="0"/>
              </a:p>
            </p:txBody>
          </p:sp>
          <p:sp>
            <p:nvSpPr>
              <p:cNvPr id="16403" name="Freeform 30"/>
              <p:cNvSpPr>
                <a:spLocks/>
              </p:cNvSpPr>
              <p:nvPr/>
            </p:nvSpPr>
            <p:spPr bwMode="auto">
              <a:xfrm>
                <a:off x="3979" y="2472"/>
                <a:ext cx="89" cy="21"/>
              </a:xfrm>
              <a:custGeom>
                <a:avLst/>
                <a:gdLst>
                  <a:gd name="T0" fmla="*/ 22 w 178"/>
                  <a:gd name="T1" fmla="*/ 5 h 43"/>
                  <a:gd name="T2" fmla="*/ 22 w 178"/>
                  <a:gd name="T3" fmla="*/ 0 h 43"/>
                  <a:gd name="T4" fmla="*/ 2 w 178"/>
                  <a:gd name="T5" fmla="*/ 0 h 43"/>
                  <a:gd name="T6" fmla="*/ 0 w 178"/>
                  <a:gd name="T7" fmla="*/ 5 h 43"/>
                  <a:gd name="T8" fmla="*/ 22 w 178"/>
                  <a:gd name="T9" fmla="*/ 5 h 43"/>
                  <a:gd name="T10" fmla="*/ 0 60000 65536"/>
                  <a:gd name="T11" fmla="*/ 0 60000 65536"/>
                  <a:gd name="T12" fmla="*/ 0 60000 65536"/>
                  <a:gd name="T13" fmla="*/ 0 60000 65536"/>
                  <a:gd name="T14" fmla="*/ 0 60000 65536"/>
                  <a:gd name="T15" fmla="*/ 0 w 178"/>
                  <a:gd name="T16" fmla="*/ 0 h 43"/>
                  <a:gd name="T17" fmla="*/ 178 w 178"/>
                  <a:gd name="T18" fmla="*/ 43 h 43"/>
                </a:gdLst>
                <a:ahLst/>
                <a:cxnLst>
                  <a:cxn ang="T10">
                    <a:pos x="T0" y="T1"/>
                  </a:cxn>
                  <a:cxn ang="T11">
                    <a:pos x="T2" y="T3"/>
                  </a:cxn>
                  <a:cxn ang="T12">
                    <a:pos x="T4" y="T5"/>
                  </a:cxn>
                  <a:cxn ang="T13">
                    <a:pos x="T6" y="T7"/>
                  </a:cxn>
                  <a:cxn ang="T14">
                    <a:pos x="T8" y="T9"/>
                  </a:cxn>
                </a:cxnLst>
                <a:rect l="T15" t="T16" r="T17" b="T18"/>
                <a:pathLst>
                  <a:path w="178" h="43">
                    <a:moveTo>
                      <a:pt x="178" y="43"/>
                    </a:moveTo>
                    <a:lnTo>
                      <a:pt x="175" y="0"/>
                    </a:lnTo>
                    <a:lnTo>
                      <a:pt x="16" y="0"/>
                    </a:lnTo>
                    <a:lnTo>
                      <a:pt x="0" y="43"/>
                    </a:lnTo>
                    <a:lnTo>
                      <a:pt x="178" y="43"/>
                    </a:lnTo>
                    <a:close/>
                  </a:path>
                </a:pathLst>
              </a:custGeom>
              <a:solidFill>
                <a:srgbClr val="808080"/>
              </a:solidFill>
              <a:ln w="1588">
                <a:solidFill>
                  <a:srgbClr val="E1E1E1"/>
                </a:solidFill>
                <a:round/>
                <a:headEnd/>
                <a:tailEnd/>
              </a:ln>
            </p:spPr>
            <p:txBody>
              <a:bodyPr/>
              <a:lstStyle/>
              <a:p>
                <a:endParaRPr lang="en-US" dirty="0"/>
              </a:p>
            </p:txBody>
          </p:sp>
          <p:sp>
            <p:nvSpPr>
              <p:cNvPr id="16404" name="Freeform 31"/>
              <p:cNvSpPr>
                <a:spLocks/>
              </p:cNvSpPr>
              <p:nvPr/>
            </p:nvSpPr>
            <p:spPr bwMode="auto">
              <a:xfrm>
                <a:off x="3999" y="2499"/>
                <a:ext cx="71" cy="17"/>
              </a:xfrm>
              <a:custGeom>
                <a:avLst/>
                <a:gdLst>
                  <a:gd name="T0" fmla="*/ 17 w 143"/>
                  <a:gd name="T1" fmla="*/ 5 h 33"/>
                  <a:gd name="T2" fmla="*/ 17 w 143"/>
                  <a:gd name="T3" fmla="*/ 0 h 33"/>
                  <a:gd name="T4" fmla="*/ 1 w 143"/>
                  <a:gd name="T5" fmla="*/ 0 h 33"/>
                  <a:gd name="T6" fmla="*/ 0 w 143"/>
                  <a:gd name="T7" fmla="*/ 5 h 33"/>
                  <a:gd name="T8" fmla="*/ 17 w 143"/>
                  <a:gd name="T9" fmla="*/ 5 h 33"/>
                  <a:gd name="T10" fmla="*/ 0 60000 65536"/>
                  <a:gd name="T11" fmla="*/ 0 60000 65536"/>
                  <a:gd name="T12" fmla="*/ 0 60000 65536"/>
                  <a:gd name="T13" fmla="*/ 0 60000 65536"/>
                  <a:gd name="T14" fmla="*/ 0 60000 65536"/>
                  <a:gd name="T15" fmla="*/ 0 w 143"/>
                  <a:gd name="T16" fmla="*/ 0 h 33"/>
                  <a:gd name="T17" fmla="*/ 143 w 143"/>
                  <a:gd name="T18" fmla="*/ 33 h 33"/>
                </a:gdLst>
                <a:ahLst/>
                <a:cxnLst>
                  <a:cxn ang="T10">
                    <a:pos x="T0" y="T1"/>
                  </a:cxn>
                  <a:cxn ang="T11">
                    <a:pos x="T2" y="T3"/>
                  </a:cxn>
                  <a:cxn ang="T12">
                    <a:pos x="T4" y="T5"/>
                  </a:cxn>
                  <a:cxn ang="T13">
                    <a:pos x="T6" y="T7"/>
                  </a:cxn>
                  <a:cxn ang="T14">
                    <a:pos x="T8" y="T9"/>
                  </a:cxn>
                </a:cxnLst>
                <a:rect l="T15" t="T16" r="T17" b="T18"/>
                <a:pathLst>
                  <a:path w="143" h="33">
                    <a:moveTo>
                      <a:pt x="143" y="33"/>
                    </a:moveTo>
                    <a:lnTo>
                      <a:pt x="141" y="0"/>
                    </a:lnTo>
                    <a:lnTo>
                      <a:pt x="8" y="0"/>
                    </a:lnTo>
                    <a:lnTo>
                      <a:pt x="0" y="33"/>
                    </a:lnTo>
                    <a:lnTo>
                      <a:pt x="143" y="33"/>
                    </a:lnTo>
                    <a:close/>
                  </a:path>
                </a:pathLst>
              </a:custGeom>
              <a:solidFill>
                <a:srgbClr val="808080"/>
              </a:solidFill>
              <a:ln w="1588">
                <a:solidFill>
                  <a:srgbClr val="C0C0C0"/>
                </a:solidFill>
                <a:round/>
                <a:headEnd/>
                <a:tailEnd/>
              </a:ln>
            </p:spPr>
            <p:txBody>
              <a:bodyPr/>
              <a:lstStyle/>
              <a:p>
                <a:endParaRPr lang="en-US" dirty="0"/>
              </a:p>
            </p:txBody>
          </p:sp>
          <p:sp>
            <p:nvSpPr>
              <p:cNvPr id="16405" name="Freeform 32"/>
              <p:cNvSpPr>
                <a:spLocks/>
              </p:cNvSpPr>
              <p:nvPr/>
            </p:nvSpPr>
            <p:spPr bwMode="auto">
              <a:xfrm>
                <a:off x="4299" y="2472"/>
                <a:ext cx="217" cy="105"/>
              </a:xfrm>
              <a:custGeom>
                <a:avLst/>
                <a:gdLst>
                  <a:gd name="T0" fmla="*/ 46 w 434"/>
                  <a:gd name="T1" fmla="*/ 0 h 211"/>
                  <a:gd name="T2" fmla="*/ 0 w 434"/>
                  <a:gd name="T3" fmla="*/ 0 h 211"/>
                  <a:gd name="T4" fmla="*/ 10 w 434"/>
                  <a:gd name="T5" fmla="*/ 26 h 211"/>
                  <a:gd name="T6" fmla="*/ 54 w 434"/>
                  <a:gd name="T7" fmla="*/ 26 h 211"/>
                  <a:gd name="T8" fmla="*/ 46 w 434"/>
                  <a:gd name="T9" fmla="*/ 0 h 211"/>
                  <a:gd name="T10" fmla="*/ 0 60000 65536"/>
                  <a:gd name="T11" fmla="*/ 0 60000 65536"/>
                  <a:gd name="T12" fmla="*/ 0 60000 65536"/>
                  <a:gd name="T13" fmla="*/ 0 60000 65536"/>
                  <a:gd name="T14" fmla="*/ 0 60000 65536"/>
                  <a:gd name="T15" fmla="*/ 0 w 434"/>
                  <a:gd name="T16" fmla="*/ 0 h 211"/>
                  <a:gd name="T17" fmla="*/ 434 w 434"/>
                  <a:gd name="T18" fmla="*/ 211 h 211"/>
                </a:gdLst>
                <a:ahLst/>
                <a:cxnLst>
                  <a:cxn ang="T10">
                    <a:pos x="T0" y="T1"/>
                  </a:cxn>
                  <a:cxn ang="T11">
                    <a:pos x="T2" y="T3"/>
                  </a:cxn>
                  <a:cxn ang="T12">
                    <a:pos x="T4" y="T5"/>
                  </a:cxn>
                  <a:cxn ang="T13">
                    <a:pos x="T6" y="T7"/>
                  </a:cxn>
                  <a:cxn ang="T14">
                    <a:pos x="T8" y="T9"/>
                  </a:cxn>
                </a:cxnLst>
                <a:rect l="T15" t="T16" r="T17" b="T18"/>
                <a:pathLst>
                  <a:path w="434" h="211">
                    <a:moveTo>
                      <a:pt x="362" y="0"/>
                    </a:moveTo>
                    <a:lnTo>
                      <a:pt x="0" y="0"/>
                    </a:lnTo>
                    <a:lnTo>
                      <a:pt x="79" y="210"/>
                    </a:lnTo>
                    <a:lnTo>
                      <a:pt x="434" y="211"/>
                    </a:lnTo>
                    <a:lnTo>
                      <a:pt x="362" y="0"/>
                    </a:lnTo>
                    <a:close/>
                  </a:path>
                </a:pathLst>
              </a:custGeom>
              <a:solidFill>
                <a:srgbClr val="808080"/>
              </a:solidFill>
              <a:ln w="1588">
                <a:solidFill>
                  <a:srgbClr val="E1E1E1"/>
                </a:solidFill>
                <a:round/>
                <a:headEnd/>
                <a:tailEnd/>
              </a:ln>
            </p:spPr>
            <p:txBody>
              <a:bodyPr/>
              <a:lstStyle/>
              <a:p>
                <a:endParaRPr lang="en-US" dirty="0"/>
              </a:p>
            </p:txBody>
          </p:sp>
          <p:sp>
            <p:nvSpPr>
              <p:cNvPr id="16406" name="Freeform 33"/>
              <p:cNvSpPr>
                <a:spLocks/>
              </p:cNvSpPr>
              <p:nvPr/>
            </p:nvSpPr>
            <p:spPr bwMode="auto">
              <a:xfrm>
                <a:off x="4092" y="2472"/>
                <a:ext cx="195" cy="58"/>
              </a:xfrm>
              <a:custGeom>
                <a:avLst/>
                <a:gdLst>
                  <a:gd name="T0" fmla="*/ 46 w 389"/>
                  <a:gd name="T1" fmla="*/ 0 h 117"/>
                  <a:gd name="T2" fmla="*/ 1 w 389"/>
                  <a:gd name="T3" fmla="*/ 0 h 117"/>
                  <a:gd name="T4" fmla="*/ 0 w 389"/>
                  <a:gd name="T5" fmla="*/ 3 h 117"/>
                  <a:gd name="T6" fmla="*/ 2 w 389"/>
                  <a:gd name="T7" fmla="*/ 14 h 117"/>
                  <a:gd name="T8" fmla="*/ 49 w 389"/>
                  <a:gd name="T9" fmla="*/ 14 h 117"/>
                  <a:gd name="T10" fmla="*/ 46 w 389"/>
                  <a:gd name="T11" fmla="*/ 0 h 117"/>
                  <a:gd name="T12" fmla="*/ 0 60000 65536"/>
                  <a:gd name="T13" fmla="*/ 0 60000 65536"/>
                  <a:gd name="T14" fmla="*/ 0 60000 65536"/>
                  <a:gd name="T15" fmla="*/ 0 60000 65536"/>
                  <a:gd name="T16" fmla="*/ 0 60000 65536"/>
                  <a:gd name="T17" fmla="*/ 0 60000 65536"/>
                  <a:gd name="T18" fmla="*/ 0 w 389"/>
                  <a:gd name="T19" fmla="*/ 0 h 117"/>
                  <a:gd name="T20" fmla="*/ 389 w 389"/>
                  <a:gd name="T21" fmla="*/ 117 h 117"/>
                </a:gdLst>
                <a:ahLst/>
                <a:cxnLst>
                  <a:cxn ang="T12">
                    <a:pos x="T0" y="T1"/>
                  </a:cxn>
                  <a:cxn ang="T13">
                    <a:pos x="T2" y="T3"/>
                  </a:cxn>
                  <a:cxn ang="T14">
                    <a:pos x="T4" y="T5"/>
                  </a:cxn>
                  <a:cxn ang="T15">
                    <a:pos x="T6" y="T7"/>
                  </a:cxn>
                  <a:cxn ang="T16">
                    <a:pos x="T8" y="T9"/>
                  </a:cxn>
                  <a:cxn ang="T17">
                    <a:pos x="T10" y="T11"/>
                  </a:cxn>
                </a:cxnLst>
                <a:rect l="T18" t="T19" r="T20" b="T21"/>
                <a:pathLst>
                  <a:path w="389" h="117">
                    <a:moveTo>
                      <a:pt x="367" y="0"/>
                    </a:moveTo>
                    <a:lnTo>
                      <a:pt x="2" y="0"/>
                    </a:lnTo>
                    <a:lnTo>
                      <a:pt x="0" y="28"/>
                    </a:lnTo>
                    <a:lnTo>
                      <a:pt x="12" y="117"/>
                    </a:lnTo>
                    <a:lnTo>
                      <a:pt x="389" y="117"/>
                    </a:lnTo>
                    <a:lnTo>
                      <a:pt x="367" y="0"/>
                    </a:lnTo>
                    <a:close/>
                  </a:path>
                </a:pathLst>
              </a:custGeom>
              <a:solidFill>
                <a:srgbClr val="808080"/>
              </a:solidFill>
              <a:ln w="1588">
                <a:solidFill>
                  <a:srgbClr val="E1E1E1"/>
                </a:solidFill>
                <a:round/>
                <a:headEnd/>
                <a:tailEnd/>
              </a:ln>
            </p:spPr>
            <p:txBody>
              <a:bodyPr/>
              <a:lstStyle/>
              <a:p>
                <a:endParaRPr lang="en-US" dirty="0"/>
              </a:p>
            </p:txBody>
          </p:sp>
          <p:sp>
            <p:nvSpPr>
              <p:cNvPr id="16407" name="Freeform 34"/>
              <p:cNvSpPr>
                <a:spLocks/>
              </p:cNvSpPr>
              <p:nvPr/>
            </p:nvSpPr>
            <p:spPr bwMode="auto">
              <a:xfrm>
                <a:off x="4087" y="2423"/>
                <a:ext cx="188" cy="34"/>
              </a:xfrm>
              <a:custGeom>
                <a:avLst/>
                <a:gdLst>
                  <a:gd name="T0" fmla="*/ 46 w 376"/>
                  <a:gd name="T1" fmla="*/ 0 h 69"/>
                  <a:gd name="T2" fmla="*/ 0 w 376"/>
                  <a:gd name="T3" fmla="*/ 0 h 69"/>
                  <a:gd name="T4" fmla="*/ 1 w 376"/>
                  <a:gd name="T5" fmla="*/ 8 h 69"/>
                  <a:gd name="T6" fmla="*/ 47 w 376"/>
                  <a:gd name="T7" fmla="*/ 8 h 69"/>
                  <a:gd name="T8" fmla="*/ 46 w 376"/>
                  <a:gd name="T9" fmla="*/ 0 h 69"/>
                  <a:gd name="T10" fmla="*/ 0 60000 65536"/>
                  <a:gd name="T11" fmla="*/ 0 60000 65536"/>
                  <a:gd name="T12" fmla="*/ 0 60000 65536"/>
                  <a:gd name="T13" fmla="*/ 0 60000 65536"/>
                  <a:gd name="T14" fmla="*/ 0 60000 65536"/>
                  <a:gd name="T15" fmla="*/ 0 w 376"/>
                  <a:gd name="T16" fmla="*/ 0 h 69"/>
                  <a:gd name="T17" fmla="*/ 376 w 376"/>
                  <a:gd name="T18" fmla="*/ 69 h 69"/>
                </a:gdLst>
                <a:ahLst/>
                <a:cxnLst>
                  <a:cxn ang="T10">
                    <a:pos x="T0" y="T1"/>
                  </a:cxn>
                  <a:cxn ang="T11">
                    <a:pos x="T2" y="T3"/>
                  </a:cxn>
                  <a:cxn ang="T12">
                    <a:pos x="T4" y="T5"/>
                  </a:cxn>
                  <a:cxn ang="T13">
                    <a:pos x="T6" y="T7"/>
                  </a:cxn>
                  <a:cxn ang="T14">
                    <a:pos x="T8" y="T9"/>
                  </a:cxn>
                </a:cxnLst>
                <a:rect l="T15" t="T16" r="T17" b="T18"/>
                <a:pathLst>
                  <a:path w="376" h="69">
                    <a:moveTo>
                      <a:pt x="363" y="0"/>
                    </a:moveTo>
                    <a:lnTo>
                      <a:pt x="0" y="0"/>
                    </a:lnTo>
                    <a:lnTo>
                      <a:pt x="9" y="69"/>
                    </a:lnTo>
                    <a:lnTo>
                      <a:pt x="376" y="69"/>
                    </a:lnTo>
                    <a:lnTo>
                      <a:pt x="363" y="0"/>
                    </a:lnTo>
                    <a:close/>
                  </a:path>
                </a:pathLst>
              </a:custGeom>
              <a:solidFill>
                <a:srgbClr val="808080"/>
              </a:solidFill>
              <a:ln w="1588">
                <a:solidFill>
                  <a:srgbClr val="E1E1E1"/>
                </a:solidFill>
                <a:round/>
                <a:headEnd/>
                <a:tailEnd/>
              </a:ln>
            </p:spPr>
            <p:txBody>
              <a:bodyPr/>
              <a:lstStyle/>
              <a:p>
                <a:endParaRPr lang="en-US" dirty="0"/>
              </a:p>
            </p:txBody>
          </p:sp>
          <p:sp>
            <p:nvSpPr>
              <p:cNvPr id="16408" name="Freeform 35"/>
              <p:cNvSpPr>
                <a:spLocks/>
              </p:cNvSpPr>
              <p:nvPr/>
            </p:nvSpPr>
            <p:spPr bwMode="auto">
              <a:xfrm>
                <a:off x="4100" y="2544"/>
                <a:ext cx="204" cy="34"/>
              </a:xfrm>
              <a:custGeom>
                <a:avLst/>
                <a:gdLst>
                  <a:gd name="T0" fmla="*/ 48 w 408"/>
                  <a:gd name="T1" fmla="*/ 0 h 69"/>
                  <a:gd name="T2" fmla="*/ 0 w 408"/>
                  <a:gd name="T3" fmla="*/ 0 h 69"/>
                  <a:gd name="T4" fmla="*/ 2 w 408"/>
                  <a:gd name="T5" fmla="*/ 8 h 69"/>
                  <a:gd name="T6" fmla="*/ 51 w 408"/>
                  <a:gd name="T7" fmla="*/ 8 h 69"/>
                  <a:gd name="T8" fmla="*/ 48 w 408"/>
                  <a:gd name="T9" fmla="*/ 0 h 69"/>
                  <a:gd name="T10" fmla="*/ 0 60000 65536"/>
                  <a:gd name="T11" fmla="*/ 0 60000 65536"/>
                  <a:gd name="T12" fmla="*/ 0 60000 65536"/>
                  <a:gd name="T13" fmla="*/ 0 60000 65536"/>
                  <a:gd name="T14" fmla="*/ 0 60000 65536"/>
                  <a:gd name="T15" fmla="*/ 0 w 408"/>
                  <a:gd name="T16" fmla="*/ 0 h 69"/>
                  <a:gd name="T17" fmla="*/ 408 w 408"/>
                  <a:gd name="T18" fmla="*/ 69 h 69"/>
                </a:gdLst>
                <a:ahLst/>
                <a:cxnLst>
                  <a:cxn ang="T10">
                    <a:pos x="T0" y="T1"/>
                  </a:cxn>
                  <a:cxn ang="T11">
                    <a:pos x="T2" y="T3"/>
                  </a:cxn>
                  <a:cxn ang="T12">
                    <a:pos x="T4" y="T5"/>
                  </a:cxn>
                  <a:cxn ang="T13">
                    <a:pos x="T6" y="T7"/>
                  </a:cxn>
                  <a:cxn ang="T14">
                    <a:pos x="T8" y="T9"/>
                  </a:cxn>
                </a:cxnLst>
                <a:rect l="T15" t="T16" r="T17" b="T18"/>
                <a:pathLst>
                  <a:path w="408" h="69">
                    <a:moveTo>
                      <a:pt x="381" y="0"/>
                    </a:moveTo>
                    <a:lnTo>
                      <a:pt x="0" y="0"/>
                    </a:lnTo>
                    <a:lnTo>
                      <a:pt x="12" y="69"/>
                    </a:lnTo>
                    <a:lnTo>
                      <a:pt x="408" y="69"/>
                    </a:lnTo>
                    <a:lnTo>
                      <a:pt x="381" y="0"/>
                    </a:lnTo>
                    <a:close/>
                  </a:path>
                </a:pathLst>
              </a:custGeom>
              <a:solidFill>
                <a:srgbClr val="808080"/>
              </a:solidFill>
              <a:ln w="1588">
                <a:solidFill>
                  <a:srgbClr val="E1E1E1"/>
                </a:solidFill>
                <a:round/>
                <a:headEnd/>
                <a:tailEnd/>
              </a:ln>
            </p:spPr>
            <p:txBody>
              <a:bodyPr/>
              <a:lstStyle/>
              <a:p>
                <a:endParaRPr lang="en-US" dirty="0"/>
              </a:p>
            </p:txBody>
          </p:sp>
          <p:sp>
            <p:nvSpPr>
              <p:cNvPr id="16409" name="Freeform 36"/>
              <p:cNvSpPr>
                <a:spLocks/>
              </p:cNvSpPr>
              <p:nvPr/>
            </p:nvSpPr>
            <p:spPr bwMode="auto">
              <a:xfrm>
                <a:off x="4290" y="2424"/>
                <a:ext cx="260" cy="33"/>
              </a:xfrm>
              <a:custGeom>
                <a:avLst/>
                <a:gdLst>
                  <a:gd name="T0" fmla="*/ 65 w 520"/>
                  <a:gd name="T1" fmla="*/ 0 h 66"/>
                  <a:gd name="T2" fmla="*/ 0 w 520"/>
                  <a:gd name="T3" fmla="*/ 0 h 66"/>
                  <a:gd name="T4" fmla="*/ 1 w 520"/>
                  <a:gd name="T5" fmla="*/ 8 h 66"/>
                  <a:gd name="T6" fmla="*/ 65 w 520"/>
                  <a:gd name="T7" fmla="*/ 8 h 66"/>
                  <a:gd name="T8" fmla="*/ 65 w 520"/>
                  <a:gd name="T9" fmla="*/ 0 h 66"/>
                  <a:gd name="T10" fmla="*/ 0 60000 65536"/>
                  <a:gd name="T11" fmla="*/ 0 60000 65536"/>
                  <a:gd name="T12" fmla="*/ 0 60000 65536"/>
                  <a:gd name="T13" fmla="*/ 0 60000 65536"/>
                  <a:gd name="T14" fmla="*/ 0 60000 65536"/>
                  <a:gd name="T15" fmla="*/ 0 w 520"/>
                  <a:gd name="T16" fmla="*/ 0 h 66"/>
                  <a:gd name="T17" fmla="*/ 520 w 520"/>
                  <a:gd name="T18" fmla="*/ 66 h 66"/>
                </a:gdLst>
                <a:ahLst/>
                <a:cxnLst>
                  <a:cxn ang="T10">
                    <a:pos x="T0" y="T1"/>
                  </a:cxn>
                  <a:cxn ang="T11">
                    <a:pos x="T2" y="T3"/>
                  </a:cxn>
                  <a:cxn ang="T12">
                    <a:pos x="T4" y="T5"/>
                  </a:cxn>
                  <a:cxn ang="T13">
                    <a:pos x="T6" y="T7"/>
                  </a:cxn>
                  <a:cxn ang="T14">
                    <a:pos x="T8" y="T9"/>
                  </a:cxn>
                </a:cxnLst>
                <a:rect l="T15" t="T16" r="T17" b="T18"/>
                <a:pathLst>
                  <a:path w="520" h="66">
                    <a:moveTo>
                      <a:pt x="514" y="0"/>
                    </a:moveTo>
                    <a:lnTo>
                      <a:pt x="0" y="0"/>
                    </a:lnTo>
                    <a:lnTo>
                      <a:pt x="15" y="66"/>
                    </a:lnTo>
                    <a:lnTo>
                      <a:pt x="520" y="66"/>
                    </a:lnTo>
                    <a:lnTo>
                      <a:pt x="514" y="0"/>
                    </a:lnTo>
                    <a:close/>
                  </a:path>
                </a:pathLst>
              </a:custGeom>
              <a:solidFill>
                <a:srgbClr val="808080"/>
              </a:solidFill>
              <a:ln w="1588">
                <a:solidFill>
                  <a:srgbClr val="E1E1E1"/>
                </a:solidFill>
                <a:round/>
                <a:headEnd/>
                <a:tailEnd/>
              </a:ln>
            </p:spPr>
            <p:txBody>
              <a:bodyPr/>
              <a:lstStyle/>
              <a:p>
                <a:endParaRPr lang="en-US" dirty="0"/>
              </a:p>
            </p:txBody>
          </p:sp>
          <p:sp>
            <p:nvSpPr>
              <p:cNvPr id="16410" name="Freeform 37"/>
              <p:cNvSpPr>
                <a:spLocks/>
              </p:cNvSpPr>
              <p:nvPr/>
            </p:nvSpPr>
            <p:spPr bwMode="auto">
              <a:xfrm>
                <a:off x="3262" y="2424"/>
                <a:ext cx="273" cy="33"/>
              </a:xfrm>
              <a:custGeom>
                <a:avLst/>
                <a:gdLst>
                  <a:gd name="T0" fmla="*/ 3 w 545"/>
                  <a:gd name="T1" fmla="*/ 0 h 66"/>
                  <a:gd name="T2" fmla="*/ 69 w 545"/>
                  <a:gd name="T3" fmla="*/ 0 h 66"/>
                  <a:gd name="T4" fmla="*/ 66 w 545"/>
                  <a:gd name="T5" fmla="*/ 8 h 66"/>
                  <a:gd name="T6" fmla="*/ 0 w 545"/>
                  <a:gd name="T7" fmla="*/ 8 h 66"/>
                  <a:gd name="T8" fmla="*/ 3 w 545"/>
                  <a:gd name="T9" fmla="*/ 0 h 66"/>
                  <a:gd name="T10" fmla="*/ 0 60000 65536"/>
                  <a:gd name="T11" fmla="*/ 0 60000 65536"/>
                  <a:gd name="T12" fmla="*/ 0 60000 65536"/>
                  <a:gd name="T13" fmla="*/ 0 60000 65536"/>
                  <a:gd name="T14" fmla="*/ 0 60000 65536"/>
                  <a:gd name="T15" fmla="*/ 0 w 545"/>
                  <a:gd name="T16" fmla="*/ 0 h 66"/>
                  <a:gd name="T17" fmla="*/ 545 w 545"/>
                  <a:gd name="T18" fmla="*/ 66 h 66"/>
                </a:gdLst>
                <a:ahLst/>
                <a:cxnLst>
                  <a:cxn ang="T10">
                    <a:pos x="T0" y="T1"/>
                  </a:cxn>
                  <a:cxn ang="T11">
                    <a:pos x="T2" y="T3"/>
                  </a:cxn>
                  <a:cxn ang="T12">
                    <a:pos x="T4" y="T5"/>
                  </a:cxn>
                  <a:cxn ang="T13">
                    <a:pos x="T6" y="T7"/>
                  </a:cxn>
                  <a:cxn ang="T14">
                    <a:pos x="T8" y="T9"/>
                  </a:cxn>
                </a:cxnLst>
                <a:rect l="T15" t="T16" r="T17" b="T18"/>
                <a:pathLst>
                  <a:path w="545" h="66">
                    <a:moveTo>
                      <a:pt x="22" y="0"/>
                    </a:moveTo>
                    <a:lnTo>
                      <a:pt x="545" y="0"/>
                    </a:lnTo>
                    <a:lnTo>
                      <a:pt x="524" y="66"/>
                    </a:lnTo>
                    <a:lnTo>
                      <a:pt x="0" y="66"/>
                    </a:lnTo>
                    <a:lnTo>
                      <a:pt x="22" y="0"/>
                    </a:lnTo>
                    <a:close/>
                  </a:path>
                </a:pathLst>
              </a:custGeom>
              <a:solidFill>
                <a:srgbClr val="808080"/>
              </a:solidFill>
              <a:ln w="1588">
                <a:solidFill>
                  <a:srgbClr val="C0C0C0"/>
                </a:solidFill>
                <a:round/>
                <a:headEnd/>
                <a:tailEnd/>
              </a:ln>
            </p:spPr>
            <p:txBody>
              <a:bodyPr/>
              <a:lstStyle/>
              <a:p>
                <a:endParaRPr lang="en-US" dirty="0"/>
              </a:p>
            </p:txBody>
          </p:sp>
          <p:sp>
            <p:nvSpPr>
              <p:cNvPr id="16411" name="Freeform 38"/>
              <p:cNvSpPr>
                <a:spLocks/>
              </p:cNvSpPr>
              <p:nvPr/>
            </p:nvSpPr>
            <p:spPr bwMode="auto">
              <a:xfrm>
                <a:off x="3544" y="2424"/>
                <a:ext cx="248" cy="33"/>
              </a:xfrm>
              <a:custGeom>
                <a:avLst/>
                <a:gdLst>
                  <a:gd name="T0" fmla="*/ 3 w 496"/>
                  <a:gd name="T1" fmla="*/ 0 h 66"/>
                  <a:gd name="T2" fmla="*/ 62 w 496"/>
                  <a:gd name="T3" fmla="*/ 0 h 66"/>
                  <a:gd name="T4" fmla="*/ 60 w 496"/>
                  <a:gd name="T5" fmla="*/ 8 h 66"/>
                  <a:gd name="T6" fmla="*/ 0 w 496"/>
                  <a:gd name="T7" fmla="*/ 8 h 66"/>
                  <a:gd name="T8" fmla="*/ 3 w 496"/>
                  <a:gd name="T9" fmla="*/ 0 h 66"/>
                  <a:gd name="T10" fmla="*/ 0 60000 65536"/>
                  <a:gd name="T11" fmla="*/ 0 60000 65536"/>
                  <a:gd name="T12" fmla="*/ 0 60000 65536"/>
                  <a:gd name="T13" fmla="*/ 0 60000 65536"/>
                  <a:gd name="T14" fmla="*/ 0 60000 65536"/>
                  <a:gd name="T15" fmla="*/ 0 w 496"/>
                  <a:gd name="T16" fmla="*/ 0 h 66"/>
                  <a:gd name="T17" fmla="*/ 496 w 496"/>
                  <a:gd name="T18" fmla="*/ 66 h 66"/>
                </a:gdLst>
                <a:ahLst/>
                <a:cxnLst>
                  <a:cxn ang="T10">
                    <a:pos x="T0" y="T1"/>
                  </a:cxn>
                  <a:cxn ang="T11">
                    <a:pos x="T2" y="T3"/>
                  </a:cxn>
                  <a:cxn ang="T12">
                    <a:pos x="T4" y="T5"/>
                  </a:cxn>
                  <a:cxn ang="T13">
                    <a:pos x="T6" y="T7"/>
                  </a:cxn>
                  <a:cxn ang="T14">
                    <a:pos x="T8" y="T9"/>
                  </a:cxn>
                </a:cxnLst>
                <a:rect l="T15" t="T16" r="T17" b="T18"/>
                <a:pathLst>
                  <a:path w="496" h="66">
                    <a:moveTo>
                      <a:pt x="20" y="0"/>
                    </a:moveTo>
                    <a:lnTo>
                      <a:pt x="496" y="0"/>
                    </a:lnTo>
                    <a:lnTo>
                      <a:pt x="473" y="66"/>
                    </a:lnTo>
                    <a:lnTo>
                      <a:pt x="0" y="66"/>
                    </a:lnTo>
                    <a:lnTo>
                      <a:pt x="20" y="0"/>
                    </a:lnTo>
                    <a:close/>
                  </a:path>
                </a:pathLst>
              </a:custGeom>
              <a:solidFill>
                <a:srgbClr val="808080"/>
              </a:solidFill>
              <a:ln w="1588">
                <a:solidFill>
                  <a:srgbClr val="E1E1E1"/>
                </a:solidFill>
                <a:round/>
                <a:headEnd/>
                <a:tailEnd/>
              </a:ln>
            </p:spPr>
            <p:txBody>
              <a:bodyPr/>
              <a:lstStyle/>
              <a:p>
                <a:endParaRPr lang="en-US" dirty="0"/>
              </a:p>
            </p:txBody>
          </p:sp>
          <p:sp>
            <p:nvSpPr>
              <p:cNvPr id="16412" name="Freeform 39"/>
              <p:cNvSpPr>
                <a:spLocks/>
              </p:cNvSpPr>
              <p:nvPr/>
            </p:nvSpPr>
            <p:spPr bwMode="auto">
              <a:xfrm>
                <a:off x="3801" y="2424"/>
                <a:ext cx="265" cy="33"/>
              </a:xfrm>
              <a:custGeom>
                <a:avLst/>
                <a:gdLst>
                  <a:gd name="T0" fmla="*/ 3 w 530"/>
                  <a:gd name="T1" fmla="*/ 0 h 66"/>
                  <a:gd name="T2" fmla="*/ 66 w 530"/>
                  <a:gd name="T3" fmla="*/ 0 h 66"/>
                  <a:gd name="T4" fmla="*/ 66 w 530"/>
                  <a:gd name="T5" fmla="*/ 8 h 66"/>
                  <a:gd name="T6" fmla="*/ 0 w 530"/>
                  <a:gd name="T7" fmla="*/ 8 h 66"/>
                  <a:gd name="T8" fmla="*/ 3 w 530"/>
                  <a:gd name="T9" fmla="*/ 0 h 66"/>
                  <a:gd name="T10" fmla="*/ 0 60000 65536"/>
                  <a:gd name="T11" fmla="*/ 0 60000 65536"/>
                  <a:gd name="T12" fmla="*/ 0 60000 65536"/>
                  <a:gd name="T13" fmla="*/ 0 60000 65536"/>
                  <a:gd name="T14" fmla="*/ 0 60000 65536"/>
                  <a:gd name="T15" fmla="*/ 0 w 530"/>
                  <a:gd name="T16" fmla="*/ 0 h 66"/>
                  <a:gd name="T17" fmla="*/ 530 w 530"/>
                  <a:gd name="T18" fmla="*/ 66 h 66"/>
                </a:gdLst>
                <a:ahLst/>
                <a:cxnLst>
                  <a:cxn ang="T10">
                    <a:pos x="T0" y="T1"/>
                  </a:cxn>
                  <a:cxn ang="T11">
                    <a:pos x="T2" y="T3"/>
                  </a:cxn>
                  <a:cxn ang="T12">
                    <a:pos x="T4" y="T5"/>
                  </a:cxn>
                  <a:cxn ang="T13">
                    <a:pos x="T6" y="T7"/>
                  </a:cxn>
                  <a:cxn ang="T14">
                    <a:pos x="T8" y="T9"/>
                  </a:cxn>
                </a:cxnLst>
                <a:rect l="T15" t="T16" r="T17" b="T18"/>
                <a:pathLst>
                  <a:path w="530" h="66">
                    <a:moveTo>
                      <a:pt x="24" y="0"/>
                    </a:moveTo>
                    <a:lnTo>
                      <a:pt x="529" y="0"/>
                    </a:lnTo>
                    <a:lnTo>
                      <a:pt x="530" y="66"/>
                    </a:lnTo>
                    <a:lnTo>
                      <a:pt x="0" y="66"/>
                    </a:lnTo>
                    <a:lnTo>
                      <a:pt x="24" y="0"/>
                    </a:lnTo>
                    <a:close/>
                  </a:path>
                </a:pathLst>
              </a:custGeom>
              <a:solidFill>
                <a:srgbClr val="808080"/>
              </a:solidFill>
              <a:ln w="1588">
                <a:solidFill>
                  <a:srgbClr val="C0C0C0"/>
                </a:solidFill>
                <a:round/>
                <a:headEnd/>
                <a:tailEnd/>
              </a:ln>
            </p:spPr>
            <p:txBody>
              <a:bodyPr/>
              <a:lstStyle/>
              <a:p>
                <a:endParaRPr lang="en-US" dirty="0"/>
              </a:p>
            </p:txBody>
          </p:sp>
          <p:sp>
            <p:nvSpPr>
              <p:cNvPr id="16413" name="Freeform 40"/>
              <p:cNvSpPr>
                <a:spLocks/>
              </p:cNvSpPr>
              <p:nvPr/>
            </p:nvSpPr>
            <p:spPr bwMode="auto">
              <a:xfrm>
                <a:off x="3082" y="2425"/>
                <a:ext cx="1541" cy="160"/>
              </a:xfrm>
              <a:custGeom>
                <a:avLst/>
                <a:gdLst>
                  <a:gd name="T0" fmla="*/ 12 w 3082"/>
                  <a:gd name="T1" fmla="*/ 0 h 320"/>
                  <a:gd name="T2" fmla="*/ 0 w 3082"/>
                  <a:gd name="T3" fmla="*/ 40 h 320"/>
                  <a:gd name="T4" fmla="*/ 385 w 3082"/>
                  <a:gd name="T5" fmla="*/ 40 h 320"/>
                  <a:gd name="T6" fmla="*/ 374 w 3082"/>
                  <a:gd name="T7" fmla="*/ 0 h 320"/>
                  <a:gd name="T8" fmla="*/ 0 60000 65536"/>
                  <a:gd name="T9" fmla="*/ 0 60000 65536"/>
                  <a:gd name="T10" fmla="*/ 0 60000 65536"/>
                  <a:gd name="T11" fmla="*/ 0 60000 65536"/>
                  <a:gd name="T12" fmla="*/ 0 w 3082"/>
                  <a:gd name="T13" fmla="*/ 0 h 320"/>
                  <a:gd name="T14" fmla="*/ 3082 w 3082"/>
                  <a:gd name="T15" fmla="*/ 320 h 320"/>
                </a:gdLst>
                <a:ahLst/>
                <a:cxnLst>
                  <a:cxn ang="T8">
                    <a:pos x="T0" y="T1"/>
                  </a:cxn>
                  <a:cxn ang="T9">
                    <a:pos x="T2" y="T3"/>
                  </a:cxn>
                  <a:cxn ang="T10">
                    <a:pos x="T4" y="T5"/>
                  </a:cxn>
                  <a:cxn ang="T11">
                    <a:pos x="T6" y="T7"/>
                  </a:cxn>
                </a:cxnLst>
                <a:rect l="T12" t="T13" r="T14" b="T15"/>
                <a:pathLst>
                  <a:path w="3082" h="320">
                    <a:moveTo>
                      <a:pt x="91" y="0"/>
                    </a:moveTo>
                    <a:lnTo>
                      <a:pt x="0" y="320"/>
                    </a:lnTo>
                    <a:lnTo>
                      <a:pt x="3082" y="319"/>
                    </a:lnTo>
                    <a:lnTo>
                      <a:pt x="2987" y="0"/>
                    </a:lnTo>
                  </a:path>
                </a:pathLst>
              </a:custGeom>
              <a:noFill/>
              <a:ln w="1588">
                <a:solidFill>
                  <a:srgbClr val="727272"/>
                </a:solidFill>
                <a:round/>
                <a:headEnd/>
                <a:tailEnd/>
              </a:ln>
            </p:spPr>
            <p:txBody>
              <a:bodyPr/>
              <a:lstStyle/>
              <a:p>
                <a:endParaRPr lang="en-US" dirty="0"/>
              </a:p>
            </p:txBody>
          </p:sp>
          <p:sp>
            <p:nvSpPr>
              <p:cNvPr id="16414" name="Freeform 41"/>
              <p:cNvSpPr>
                <a:spLocks/>
              </p:cNvSpPr>
              <p:nvPr/>
            </p:nvSpPr>
            <p:spPr bwMode="auto">
              <a:xfrm>
                <a:off x="3147" y="2424"/>
                <a:ext cx="78" cy="33"/>
              </a:xfrm>
              <a:custGeom>
                <a:avLst/>
                <a:gdLst>
                  <a:gd name="T0" fmla="*/ 1 w 156"/>
                  <a:gd name="T1" fmla="*/ 0 h 66"/>
                  <a:gd name="T2" fmla="*/ 20 w 156"/>
                  <a:gd name="T3" fmla="*/ 0 h 66"/>
                  <a:gd name="T4" fmla="*/ 18 w 156"/>
                  <a:gd name="T5" fmla="*/ 8 h 66"/>
                  <a:gd name="T6" fmla="*/ 0 w 156"/>
                  <a:gd name="T7" fmla="*/ 8 h 66"/>
                  <a:gd name="T8" fmla="*/ 1 w 156"/>
                  <a:gd name="T9" fmla="*/ 0 h 66"/>
                  <a:gd name="T10" fmla="*/ 0 60000 65536"/>
                  <a:gd name="T11" fmla="*/ 0 60000 65536"/>
                  <a:gd name="T12" fmla="*/ 0 60000 65536"/>
                  <a:gd name="T13" fmla="*/ 0 60000 65536"/>
                  <a:gd name="T14" fmla="*/ 0 60000 65536"/>
                  <a:gd name="T15" fmla="*/ 0 w 156"/>
                  <a:gd name="T16" fmla="*/ 0 h 66"/>
                  <a:gd name="T17" fmla="*/ 156 w 156"/>
                  <a:gd name="T18" fmla="*/ 66 h 66"/>
                </a:gdLst>
                <a:ahLst/>
                <a:cxnLst>
                  <a:cxn ang="T10">
                    <a:pos x="T0" y="T1"/>
                  </a:cxn>
                  <a:cxn ang="T11">
                    <a:pos x="T2" y="T3"/>
                  </a:cxn>
                  <a:cxn ang="T12">
                    <a:pos x="T4" y="T5"/>
                  </a:cxn>
                  <a:cxn ang="T13">
                    <a:pos x="T6" y="T7"/>
                  </a:cxn>
                  <a:cxn ang="T14">
                    <a:pos x="T8" y="T9"/>
                  </a:cxn>
                </a:cxnLst>
                <a:rect l="T15" t="T16" r="T17" b="T18"/>
                <a:pathLst>
                  <a:path w="156" h="66">
                    <a:moveTo>
                      <a:pt x="15" y="0"/>
                    </a:moveTo>
                    <a:lnTo>
                      <a:pt x="156" y="0"/>
                    </a:lnTo>
                    <a:lnTo>
                      <a:pt x="138" y="65"/>
                    </a:lnTo>
                    <a:lnTo>
                      <a:pt x="0" y="66"/>
                    </a:lnTo>
                    <a:lnTo>
                      <a:pt x="15" y="0"/>
                    </a:lnTo>
                    <a:close/>
                  </a:path>
                </a:pathLst>
              </a:custGeom>
              <a:solidFill>
                <a:srgbClr val="808080"/>
              </a:solidFill>
              <a:ln w="1588">
                <a:solidFill>
                  <a:srgbClr val="E1E1E1"/>
                </a:solidFill>
                <a:round/>
                <a:headEnd/>
                <a:tailEnd/>
              </a:ln>
            </p:spPr>
            <p:txBody>
              <a:bodyPr/>
              <a:lstStyle/>
              <a:p>
                <a:endParaRPr lang="en-US" dirty="0"/>
              </a:p>
            </p:txBody>
          </p:sp>
          <p:sp>
            <p:nvSpPr>
              <p:cNvPr id="16415" name="Freeform 42"/>
              <p:cNvSpPr>
                <a:spLocks/>
              </p:cNvSpPr>
              <p:nvPr/>
            </p:nvSpPr>
            <p:spPr bwMode="auto">
              <a:xfrm>
                <a:off x="3030" y="2637"/>
                <a:ext cx="1644" cy="15"/>
              </a:xfrm>
              <a:custGeom>
                <a:avLst/>
                <a:gdLst>
                  <a:gd name="T0" fmla="*/ 411 w 3289"/>
                  <a:gd name="T1" fmla="*/ 0 h 29"/>
                  <a:gd name="T2" fmla="*/ 409 w 3289"/>
                  <a:gd name="T3" fmla="*/ 4 h 29"/>
                  <a:gd name="T4" fmla="*/ 1 w 3289"/>
                  <a:gd name="T5" fmla="*/ 4 h 29"/>
                  <a:gd name="T6" fmla="*/ 0 w 3289"/>
                  <a:gd name="T7" fmla="*/ 0 h 29"/>
                  <a:gd name="T8" fmla="*/ 411 w 3289"/>
                  <a:gd name="T9" fmla="*/ 0 h 29"/>
                  <a:gd name="T10" fmla="*/ 0 60000 65536"/>
                  <a:gd name="T11" fmla="*/ 0 60000 65536"/>
                  <a:gd name="T12" fmla="*/ 0 60000 65536"/>
                  <a:gd name="T13" fmla="*/ 0 60000 65536"/>
                  <a:gd name="T14" fmla="*/ 0 60000 65536"/>
                  <a:gd name="T15" fmla="*/ 0 w 3289"/>
                  <a:gd name="T16" fmla="*/ 0 h 29"/>
                  <a:gd name="T17" fmla="*/ 3289 w 3289"/>
                  <a:gd name="T18" fmla="*/ 29 h 29"/>
                </a:gdLst>
                <a:ahLst/>
                <a:cxnLst>
                  <a:cxn ang="T10">
                    <a:pos x="T0" y="T1"/>
                  </a:cxn>
                  <a:cxn ang="T11">
                    <a:pos x="T2" y="T3"/>
                  </a:cxn>
                  <a:cxn ang="T12">
                    <a:pos x="T4" y="T5"/>
                  </a:cxn>
                  <a:cxn ang="T13">
                    <a:pos x="T6" y="T7"/>
                  </a:cxn>
                  <a:cxn ang="T14">
                    <a:pos x="T8" y="T9"/>
                  </a:cxn>
                </a:cxnLst>
                <a:rect l="T15" t="T16" r="T17" b="T18"/>
                <a:pathLst>
                  <a:path w="3289" h="29">
                    <a:moveTo>
                      <a:pt x="3289" y="0"/>
                    </a:moveTo>
                    <a:lnTo>
                      <a:pt x="3279" y="29"/>
                    </a:lnTo>
                    <a:lnTo>
                      <a:pt x="15" y="25"/>
                    </a:lnTo>
                    <a:lnTo>
                      <a:pt x="0" y="0"/>
                    </a:lnTo>
                    <a:lnTo>
                      <a:pt x="3289" y="0"/>
                    </a:lnTo>
                    <a:close/>
                  </a:path>
                </a:pathLst>
              </a:custGeom>
              <a:blipFill dpi="0" rotWithShape="0">
                <a:blip r:embed="rId7" cstate="print"/>
                <a:srcRect/>
                <a:tile tx="0" ty="0" sx="100000" sy="100000" flip="none" algn="tl"/>
              </a:blipFill>
              <a:ln w="9525">
                <a:noFill/>
                <a:round/>
                <a:headEnd/>
                <a:tailEnd/>
              </a:ln>
            </p:spPr>
            <p:txBody>
              <a:bodyPr/>
              <a:lstStyle/>
              <a:p>
                <a:endParaRPr lang="en-US" dirty="0"/>
              </a:p>
            </p:txBody>
          </p:sp>
          <p:sp>
            <p:nvSpPr>
              <p:cNvPr id="16416" name="Line 43"/>
              <p:cNvSpPr>
                <a:spLocks noChangeShapeType="1"/>
              </p:cNvSpPr>
              <p:nvPr/>
            </p:nvSpPr>
            <p:spPr bwMode="auto">
              <a:xfrm>
                <a:off x="3025" y="2615"/>
                <a:ext cx="1652" cy="1"/>
              </a:xfrm>
              <a:prstGeom prst="line">
                <a:avLst/>
              </a:prstGeom>
              <a:noFill/>
              <a:ln w="15875">
                <a:solidFill>
                  <a:srgbClr val="FFFFFF"/>
                </a:solidFill>
                <a:round/>
                <a:headEnd/>
                <a:tailEnd/>
              </a:ln>
            </p:spPr>
            <p:txBody>
              <a:bodyPr/>
              <a:lstStyle/>
              <a:p>
                <a:endParaRPr lang="en-US" dirty="0"/>
              </a:p>
            </p:txBody>
          </p:sp>
          <p:sp>
            <p:nvSpPr>
              <p:cNvPr id="16417" name="Line 44"/>
              <p:cNvSpPr>
                <a:spLocks noChangeShapeType="1"/>
              </p:cNvSpPr>
              <p:nvPr/>
            </p:nvSpPr>
            <p:spPr bwMode="auto">
              <a:xfrm>
                <a:off x="3007" y="2630"/>
                <a:ext cx="1685" cy="1"/>
              </a:xfrm>
              <a:prstGeom prst="line">
                <a:avLst/>
              </a:prstGeom>
              <a:noFill/>
              <a:ln w="1588">
                <a:solidFill>
                  <a:srgbClr val="727272"/>
                </a:solidFill>
                <a:round/>
                <a:headEnd/>
                <a:tailEnd/>
              </a:ln>
            </p:spPr>
            <p:txBody>
              <a:bodyPr/>
              <a:lstStyle/>
              <a:p>
                <a:endParaRPr lang="en-US" dirty="0"/>
              </a:p>
            </p:txBody>
          </p:sp>
          <p:sp>
            <p:nvSpPr>
              <p:cNvPr id="16418" name="Line 45"/>
              <p:cNvSpPr>
                <a:spLocks noChangeShapeType="1"/>
              </p:cNvSpPr>
              <p:nvPr/>
            </p:nvSpPr>
            <p:spPr bwMode="auto">
              <a:xfrm>
                <a:off x="3085" y="2390"/>
                <a:ext cx="1533" cy="1"/>
              </a:xfrm>
              <a:prstGeom prst="line">
                <a:avLst/>
              </a:prstGeom>
              <a:noFill/>
              <a:ln w="15875">
                <a:solidFill>
                  <a:srgbClr val="727272"/>
                </a:solidFill>
                <a:round/>
                <a:headEnd/>
                <a:tailEnd/>
              </a:ln>
            </p:spPr>
            <p:txBody>
              <a:bodyPr/>
              <a:lstStyle/>
              <a:p>
                <a:endParaRPr lang="en-US" dirty="0"/>
              </a:p>
            </p:txBody>
          </p:sp>
        </p:grpSp>
      </p:grpSp>
      <p:sp>
        <p:nvSpPr>
          <p:cNvPr id="16390" name="Text Box 46"/>
          <p:cNvSpPr txBox="1">
            <a:spLocks noChangeArrowheads="1"/>
          </p:cNvSpPr>
          <p:nvPr/>
        </p:nvSpPr>
        <p:spPr bwMode="auto">
          <a:xfrm>
            <a:off x="1274763" y="4872038"/>
            <a:ext cx="450444" cy="369332"/>
          </a:xfrm>
          <a:prstGeom prst="rect">
            <a:avLst/>
          </a:prstGeom>
          <a:noFill/>
          <a:ln w="9525">
            <a:noFill/>
            <a:miter lim="800000"/>
            <a:headEnd/>
            <a:tailEnd/>
          </a:ln>
        </p:spPr>
        <p:txBody>
          <a:bodyPr wrap="none">
            <a:spAutoFit/>
          </a:bodyPr>
          <a:lstStyle/>
          <a:p>
            <a:r>
              <a:rPr lang="en-US" sz="1800" dirty="0">
                <a:solidFill>
                  <a:schemeClr val="bg1"/>
                </a:solidFill>
              </a:rPr>
              <a:t>svr</a:t>
            </a:r>
          </a:p>
        </p:txBody>
      </p:sp>
      <p:sp>
        <p:nvSpPr>
          <p:cNvPr id="16391" name="Text Box 47"/>
          <p:cNvSpPr txBox="1">
            <a:spLocks noChangeArrowheads="1"/>
          </p:cNvSpPr>
          <p:nvPr/>
        </p:nvSpPr>
        <p:spPr bwMode="auto">
          <a:xfrm>
            <a:off x="5689600" y="4906963"/>
            <a:ext cx="979424" cy="369332"/>
          </a:xfrm>
          <a:prstGeom prst="rect">
            <a:avLst/>
          </a:prstGeom>
          <a:noFill/>
          <a:ln w="9525">
            <a:noFill/>
            <a:miter lim="800000"/>
            <a:headEnd/>
            <a:tailEnd/>
          </a:ln>
        </p:spPr>
        <p:txBody>
          <a:bodyPr wrap="square">
            <a:spAutoFit/>
          </a:bodyPr>
          <a:lstStyle/>
          <a:p>
            <a:r>
              <a:rPr lang="en-US" sz="1800" dirty="0">
                <a:solidFill>
                  <a:schemeClr val="bg1"/>
                </a:solidFill>
              </a:rPr>
              <a:t>tgt host</a:t>
            </a:r>
          </a:p>
        </p:txBody>
      </p:sp>
      <p:sp>
        <p:nvSpPr>
          <p:cNvPr id="16392" name="AutoShape 49"/>
          <p:cNvSpPr>
            <a:spLocks noChangeArrowheads="1"/>
          </p:cNvSpPr>
          <p:nvPr/>
        </p:nvSpPr>
        <p:spPr bwMode="auto">
          <a:xfrm rot="5400000" flipV="1">
            <a:off x="3032125" y="2616200"/>
            <a:ext cx="1600200" cy="32004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17694720 60000 65536"/>
              <a:gd name="T11" fmla="*/ 5898240 60000 65536"/>
              <a:gd name="T12" fmla="*/ 5898240 60000 65536"/>
              <a:gd name="T13" fmla="*/ 5898240 60000 65536"/>
              <a:gd name="T14" fmla="*/ 0 60000 65536"/>
              <a:gd name="T15" fmla="*/ 0 w 21600"/>
              <a:gd name="T16" fmla="*/ 8310 h 21600"/>
              <a:gd name="T17" fmla="*/ 611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15662" y="14285"/>
                </a:moveTo>
                <a:lnTo>
                  <a:pt x="21600" y="8310"/>
                </a:lnTo>
                <a:lnTo>
                  <a:pt x="18630" y="8310"/>
                </a:lnTo>
                <a:cubicBezTo>
                  <a:pt x="18630" y="3721"/>
                  <a:pt x="14430" y="0"/>
                  <a:pt x="9250" y="0"/>
                </a:cubicBezTo>
                <a:cubicBezTo>
                  <a:pt x="4141" y="0"/>
                  <a:pt x="0" y="3799"/>
                  <a:pt x="0" y="8485"/>
                </a:cubicBezTo>
                <a:lnTo>
                  <a:pt x="0" y="21600"/>
                </a:lnTo>
                <a:lnTo>
                  <a:pt x="6110" y="21600"/>
                </a:lnTo>
                <a:lnTo>
                  <a:pt x="6110" y="8310"/>
                </a:lnTo>
                <a:cubicBezTo>
                  <a:pt x="6110" y="6947"/>
                  <a:pt x="7362" y="5842"/>
                  <a:pt x="8907" y="5842"/>
                </a:cubicBezTo>
                <a:lnTo>
                  <a:pt x="9725" y="5842"/>
                </a:lnTo>
                <a:cubicBezTo>
                  <a:pt x="11269" y="5842"/>
                  <a:pt x="12520" y="6947"/>
                  <a:pt x="12520" y="8310"/>
                </a:cubicBezTo>
                <a:lnTo>
                  <a:pt x="9725" y="8310"/>
                </a:lnTo>
                <a:close/>
              </a:path>
            </a:pathLst>
          </a:custGeom>
          <a:solidFill>
            <a:srgbClr val="DDDDDD"/>
          </a:solidFill>
          <a:ln w="9525">
            <a:solidFill>
              <a:schemeClr val="tx1"/>
            </a:solidFill>
            <a:miter lim="800000"/>
            <a:headEnd/>
            <a:tailEnd/>
          </a:ln>
        </p:spPr>
        <p:txBody>
          <a:bodyPr vert="eaVert" wrap="none" anchor="ctr"/>
          <a:lstStyle/>
          <a:p>
            <a:pPr algn="ctr"/>
            <a:endParaRPr lang="en-AU" dirty="0"/>
          </a:p>
        </p:txBody>
      </p:sp>
      <p:sp>
        <p:nvSpPr>
          <p:cNvPr id="16393" name="Text Box 50"/>
          <p:cNvSpPr txBox="1">
            <a:spLocks noChangeArrowheads="1"/>
          </p:cNvSpPr>
          <p:nvPr/>
        </p:nvSpPr>
        <p:spPr bwMode="auto">
          <a:xfrm>
            <a:off x="3622675" y="3463925"/>
            <a:ext cx="1439863" cy="336550"/>
          </a:xfrm>
          <a:prstGeom prst="rect">
            <a:avLst/>
          </a:prstGeom>
          <a:noFill/>
          <a:ln w="9525">
            <a:noFill/>
            <a:miter lim="800000"/>
            <a:headEnd/>
            <a:tailEnd/>
          </a:ln>
        </p:spPr>
        <p:txBody>
          <a:bodyPr wrap="none">
            <a:spAutoFit/>
          </a:bodyPr>
          <a:lstStyle/>
          <a:p>
            <a:r>
              <a:rPr lang="en-US" b="1" dirty="0"/>
              <a:t>software pull</a:t>
            </a:r>
          </a:p>
        </p:txBody>
      </p:sp>
      <p:sp>
        <p:nvSpPr>
          <p:cNvPr id="51" name="Rectangle 50"/>
          <p:cNvSpPr/>
          <p:nvPr/>
        </p:nvSpPr>
        <p:spPr>
          <a:xfrm>
            <a:off x="524256" y="1414564"/>
            <a:ext cx="8327136" cy="861774"/>
          </a:xfrm>
          <a:prstGeom prst="rect">
            <a:avLst/>
          </a:prstGeom>
        </p:spPr>
        <p:txBody>
          <a:bodyPr wrap="square">
            <a:spAutoFit/>
          </a:bodyPr>
          <a:lstStyle/>
          <a:p>
            <a:pPr marL="228600" indent="-228600">
              <a:spcBef>
                <a:spcPct val="50000"/>
              </a:spcBef>
            </a:pPr>
            <a:r>
              <a:rPr lang="en-US" sz="2000" dirty="0" smtClean="0">
                <a:solidFill>
                  <a:schemeClr val="bg1"/>
                </a:solidFill>
              </a:rPr>
              <a:t>Once the depot server has been configured, any host on the network </a:t>
            </a:r>
          </a:p>
          <a:p>
            <a:pPr marL="228600" indent="-228600">
              <a:spcBef>
                <a:spcPct val="50000"/>
              </a:spcBef>
            </a:pPr>
            <a:r>
              <a:rPr lang="en-US" sz="2000" dirty="0" smtClean="0">
                <a:solidFill>
                  <a:schemeClr val="bg1"/>
                </a:solidFill>
              </a:rPr>
              <a:t>can “pull” software from the depot server via the </a:t>
            </a:r>
            <a:r>
              <a:rPr lang="en-US" sz="2000" dirty="0" smtClean="0">
                <a:solidFill>
                  <a:schemeClr val="bg1"/>
                </a:solidFill>
                <a:latin typeface="Courier New" pitchFamily="49" charset="0"/>
              </a:rPr>
              <a:t>swinstall</a:t>
            </a:r>
            <a:r>
              <a:rPr lang="en-US" sz="2000" dirty="0" smtClean="0">
                <a:solidFill>
                  <a:schemeClr val="bg1"/>
                </a:solidFill>
              </a:rPr>
              <a:t> command.</a:t>
            </a:r>
            <a:endParaRPr lang="en-US" sz="2000" dirty="0">
              <a:solidFill>
                <a:schemeClr val="bg1"/>
              </a:solidFill>
            </a:endParaRPr>
          </a:p>
        </p:txBody>
      </p:sp>
      <p:sp>
        <p:nvSpPr>
          <p:cNvPr id="54"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55"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72</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428625" y="114300"/>
            <a:ext cx="8520303" cy="1143000"/>
          </a:xfrm>
        </p:spPr>
        <p:txBody>
          <a:bodyPr lIns="45720" rIns="0" bIns="0"/>
          <a:lstStyle/>
          <a:p>
            <a:pPr eaLnBrk="1" hangingPunct="1"/>
            <a:r>
              <a:rPr lang="en-US" sz="3200" dirty="0" smtClean="0">
                <a:solidFill>
                  <a:schemeClr val="bg1"/>
                </a:solidFill>
              </a:rPr>
              <a:t>Pushing Software From SD-UX Depot - Concept</a:t>
            </a:r>
          </a:p>
        </p:txBody>
      </p:sp>
      <p:pic>
        <p:nvPicPr>
          <p:cNvPr id="17411" name="Picture 3"/>
          <p:cNvPicPr>
            <a:picLocks noChangeAspect="1" noChangeArrowheads="1"/>
          </p:cNvPicPr>
          <p:nvPr/>
        </p:nvPicPr>
        <p:blipFill>
          <a:blip r:embed="rId3" cstate="print"/>
          <a:srcRect/>
          <a:stretch>
            <a:fillRect/>
          </a:stretch>
        </p:blipFill>
        <p:spPr bwMode="auto">
          <a:xfrm>
            <a:off x="930275" y="3760788"/>
            <a:ext cx="1138238" cy="1201737"/>
          </a:xfrm>
          <a:prstGeom prst="rect">
            <a:avLst/>
          </a:prstGeom>
          <a:noFill/>
          <a:ln w="12700">
            <a:noFill/>
            <a:miter lim="800000"/>
            <a:headEnd/>
            <a:tailEnd/>
          </a:ln>
        </p:spPr>
      </p:pic>
      <p:grpSp>
        <p:nvGrpSpPr>
          <p:cNvPr id="2" name="Group 4"/>
          <p:cNvGrpSpPr>
            <a:grpSpLocks/>
          </p:cNvGrpSpPr>
          <p:nvPr/>
        </p:nvGrpSpPr>
        <p:grpSpPr bwMode="auto">
          <a:xfrm>
            <a:off x="4156075" y="3763963"/>
            <a:ext cx="1143000" cy="914400"/>
            <a:chOff x="425" y="2507"/>
            <a:chExt cx="1200" cy="1220"/>
          </a:xfrm>
        </p:grpSpPr>
        <p:grpSp>
          <p:nvGrpSpPr>
            <p:cNvPr id="3" name="Group 5"/>
            <p:cNvGrpSpPr>
              <a:grpSpLocks/>
            </p:cNvGrpSpPr>
            <p:nvPr/>
          </p:nvGrpSpPr>
          <p:grpSpPr bwMode="auto">
            <a:xfrm>
              <a:off x="425" y="2507"/>
              <a:ext cx="1152" cy="889"/>
              <a:chOff x="336" y="1392"/>
              <a:chExt cx="1152" cy="889"/>
            </a:xfrm>
          </p:grpSpPr>
          <p:grpSp>
            <p:nvGrpSpPr>
              <p:cNvPr id="4" name="Group 6"/>
              <p:cNvGrpSpPr>
                <a:grpSpLocks/>
              </p:cNvGrpSpPr>
              <p:nvPr/>
            </p:nvGrpSpPr>
            <p:grpSpPr bwMode="auto">
              <a:xfrm>
                <a:off x="336" y="1392"/>
                <a:ext cx="1152" cy="889"/>
                <a:chOff x="3162" y="1728"/>
                <a:chExt cx="453" cy="457"/>
              </a:xfrm>
            </p:grpSpPr>
            <p:grpSp>
              <p:nvGrpSpPr>
                <p:cNvPr id="5" name="Group 7"/>
                <p:cNvGrpSpPr>
                  <a:grpSpLocks/>
                </p:cNvGrpSpPr>
                <p:nvPr/>
              </p:nvGrpSpPr>
              <p:grpSpPr bwMode="auto">
                <a:xfrm>
                  <a:off x="3162" y="1728"/>
                  <a:ext cx="453" cy="457"/>
                  <a:chOff x="3343" y="1338"/>
                  <a:chExt cx="973" cy="726"/>
                </a:xfrm>
              </p:grpSpPr>
              <p:sp>
                <p:nvSpPr>
                  <p:cNvPr id="17529" name="Rectangle 8"/>
                  <p:cNvSpPr>
                    <a:spLocks noChangeArrowheads="1"/>
                  </p:cNvSpPr>
                  <p:nvPr/>
                </p:nvSpPr>
                <p:spPr bwMode="auto">
                  <a:xfrm>
                    <a:off x="3567" y="1977"/>
                    <a:ext cx="557" cy="10"/>
                  </a:xfrm>
                  <a:prstGeom prst="rect">
                    <a:avLst/>
                  </a:prstGeom>
                  <a:blipFill dpi="0" rotWithShape="0">
                    <a:blip r:embed="rId4" cstate="print"/>
                    <a:srcRect/>
                    <a:tile tx="0" ty="0" sx="100000" sy="100000" flip="none" algn="tl"/>
                  </a:blipFill>
                  <a:ln w="9525">
                    <a:noFill/>
                    <a:miter lim="800000"/>
                    <a:headEnd/>
                    <a:tailEnd/>
                  </a:ln>
                </p:spPr>
                <p:txBody>
                  <a:bodyPr/>
                  <a:lstStyle/>
                  <a:p>
                    <a:endParaRPr lang="en-US" sz="1800" dirty="0"/>
                  </a:p>
                </p:txBody>
              </p:sp>
              <p:sp>
                <p:nvSpPr>
                  <p:cNvPr id="17530" name="Freeform 9"/>
                  <p:cNvSpPr>
                    <a:spLocks/>
                  </p:cNvSpPr>
                  <p:nvPr/>
                </p:nvSpPr>
                <p:spPr bwMode="auto">
                  <a:xfrm>
                    <a:off x="3641" y="1988"/>
                    <a:ext cx="414" cy="26"/>
                  </a:xfrm>
                  <a:custGeom>
                    <a:avLst/>
                    <a:gdLst>
                      <a:gd name="T0" fmla="*/ 13 w 827"/>
                      <a:gd name="T1" fmla="*/ 7 h 52"/>
                      <a:gd name="T2" fmla="*/ 0 w 827"/>
                      <a:gd name="T3" fmla="*/ 0 h 52"/>
                      <a:gd name="T4" fmla="*/ 104 w 827"/>
                      <a:gd name="T5" fmla="*/ 0 h 52"/>
                      <a:gd name="T6" fmla="*/ 90 w 827"/>
                      <a:gd name="T7" fmla="*/ 7 h 52"/>
                      <a:gd name="T8" fmla="*/ 13 w 827"/>
                      <a:gd name="T9" fmla="*/ 7 h 52"/>
                      <a:gd name="T10" fmla="*/ 0 60000 65536"/>
                      <a:gd name="T11" fmla="*/ 0 60000 65536"/>
                      <a:gd name="T12" fmla="*/ 0 60000 65536"/>
                      <a:gd name="T13" fmla="*/ 0 60000 65536"/>
                      <a:gd name="T14" fmla="*/ 0 60000 65536"/>
                      <a:gd name="T15" fmla="*/ 0 w 827"/>
                      <a:gd name="T16" fmla="*/ 0 h 52"/>
                      <a:gd name="T17" fmla="*/ 827 w 827"/>
                      <a:gd name="T18" fmla="*/ 52 h 52"/>
                    </a:gdLst>
                    <a:ahLst/>
                    <a:cxnLst>
                      <a:cxn ang="T10">
                        <a:pos x="T0" y="T1"/>
                      </a:cxn>
                      <a:cxn ang="T11">
                        <a:pos x="T2" y="T3"/>
                      </a:cxn>
                      <a:cxn ang="T12">
                        <a:pos x="T4" y="T5"/>
                      </a:cxn>
                      <a:cxn ang="T13">
                        <a:pos x="T6" y="T7"/>
                      </a:cxn>
                      <a:cxn ang="T14">
                        <a:pos x="T8" y="T9"/>
                      </a:cxn>
                    </a:cxnLst>
                    <a:rect l="T15" t="T16" r="T17" b="T18"/>
                    <a:pathLst>
                      <a:path w="827" h="52">
                        <a:moveTo>
                          <a:pt x="103" y="52"/>
                        </a:moveTo>
                        <a:lnTo>
                          <a:pt x="0" y="0"/>
                        </a:lnTo>
                        <a:lnTo>
                          <a:pt x="827" y="0"/>
                        </a:lnTo>
                        <a:lnTo>
                          <a:pt x="718" y="52"/>
                        </a:lnTo>
                        <a:lnTo>
                          <a:pt x="103" y="52"/>
                        </a:lnTo>
                        <a:close/>
                      </a:path>
                    </a:pathLst>
                  </a:custGeom>
                  <a:solidFill>
                    <a:srgbClr val="5F5F5F"/>
                  </a:solidFill>
                  <a:ln w="1588">
                    <a:solidFill>
                      <a:srgbClr val="727272"/>
                    </a:solidFill>
                    <a:round/>
                    <a:headEnd/>
                    <a:tailEnd/>
                  </a:ln>
                </p:spPr>
                <p:txBody>
                  <a:bodyPr/>
                  <a:lstStyle/>
                  <a:p>
                    <a:endParaRPr lang="en-US" sz="1800" dirty="0"/>
                  </a:p>
                </p:txBody>
              </p:sp>
              <p:sp>
                <p:nvSpPr>
                  <p:cNvPr id="17531" name="Freeform 10"/>
                  <p:cNvSpPr>
                    <a:spLocks/>
                  </p:cNvSpPr>
                  <p:nvPr/>
                </p:nvSpPr>
                <p:spPr bwMode="auto">
                  <a:xfrm>
                    <a:off x="3343" y="1338"/>
                    <a:ext cx="973" cy="637"/>
                  </a:xfrm>
                  <a:custGeom>
                    <a:avLst/>
                    <a:gdLst>
                      <a:gd name="T0" fmla="*/ 0 w 1948"/>
                      <a:gd name="T1" fmla="*/ 150 h 1274"/>
                      <a:gd name="T2" fmla="*/ 1 w 1948"/>
                      <a:gd name="T3" fmla="*/ 157 h 1274"/>
                      <a:gd name="T4" fmla="*/ 9 w 1948"/>
                      <a:gd name="T5" fmla="*/ 159 h 1274"/>
                      <a:gd name="T6" fmla="*/ 230 w 1948"/>
                      <a:gd name="T7" fmla="*/ 159 h 1274"/>
                      <a:gd name="T8" fmla="*/ 239 w 1948"/>
                      <a:gd name="T9" fmla="*/ 158 h 1274"/>
                      <a:gd name="T10" fmla="*/ 243 w 1948"/>
                      <a:gd name="T11" fmla="*/ 152 h 1274"/>
                      <a:gd name="T12" fmla="*/ 243 w 1948"/>
                      <a:gd name="T13" fmla="*/ 9 h 1274"/>
                      <a:gd name="T14" fmla="*/ 242 w 1948"/>
                      <a:gd name="T15" fmla="*/ 5 h 1274"/>
                      <a:gd name="T16" fmla="*/ 240 w 1948"/>
                      <a:gd name="T17" fmla="*/ 2 h 1274"/>
                      <a:gd name="T18" fmla="*/ 232 w 1948"/>
                      <a:gd name="T19" fmla="*/ 0 h 1274"/>
                      <a:gd name="T20" fmla="*/ 12 w 1948"/>
                      <a:gd name="T21" fmla="*/ 1 h 1274"/>
                      <a:gd name="T22" fmla="*/ 3 w 1948"/>
                      <a:gd name="T23" fmla="*/ 1 h 1274"/>
                      <a:gd name="T24" fmla="*/ 0 w 1948"/>
                      <a:gd name="T25" fmla="*/ 7 h 1274"/>
                      <a:gd name="T26" fmla="*/ 0 w 1948"/>
                      <a:gd name="T27" fmla="*/ 150 h 12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48"/>
                      <a:gd name="T43" fmla="*/ 0 h 1274"/>
                      <a:gd name="T44" fmla="*/ 1948 w 1948"/>
                      <a:gd name="T45" fmla="*/ 1274 h 12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48" h="1274">
                        <a:moveTo>
                          <a:pt x="0" y="1197"/>
                        </a:moveTo>
                        <a:lnTo>
                          <a:pt x="15" y="1253"/>
                        </a:lnTo>
                        <a:lnTo>
                          <a:pt x="79" y="1274"/>
                        </a:lnTo>
                        <a:lnTo>
                          <a:pt x="1841" y="1274"/>
                        </a:lnTo>
                        <a:lnTo>
                          <a:pt x="1916" y="1262"/>
                        </a:lnTo>
                        <a:lnTo>
                          <a:pt x="1948" y="1214"/>
                        </a:lnTo>
                        <a:lnTo>
                          <a:pt x="1948" y="70"/>
                        </a:lnTo>
                        <a:lnTo>
                          <a:pt x="1943" y="41"/>
                        </a:lnTo>
                        <a:lnTo>
                          <a:pt x="1928" y="17"/>
                        </a:lnTo>
                        <a:lnTo>
                          <a:pt x="1859" y="0"/>
                        </a:lnTo>
                        <a:lnTo>
                          <a:pt x="96" y="1"/>
                        </a:lnTo>
                        <a:lnTo>
                          <a:pt x="27" y="11"/>
                        </a:lnTo>
                        <a:lnTo>
                          <a:pt x="0" y="60"/>
                        </a:lnTo>
                        <a:lnTo>
                          <a:pt x="0" y="1197"/>
                        </a:lnTo>
                        <a:close/>
                      </a:path>
                    </a:pathLst>
                  </a:custGeom>
                  <a:solidFill>
                    <a:srgbClr val="C0C0C0"/>
                  </a:solidFill>
                  <a:ln w="1588">
                    <a:solidFill>
                      <a:srgbClr val="727272"/>
                    </a:solidFill>
                    <a:round/>
                    <a:headEnd/>
                    <a:tailEnd/>
                  </a:ln>
                </p:spPr>
                <p:txBody>
                  <a:bodyPr/>
                  <a:lstStyle/>
                  <a:p>
                    <a:endParaRPr lang="en-US" sz="1800" dirty="0"/>
                  </a:p>
                </p:txBody>
              </p:sp>
              <p:sp>
                <p:nvSpPr>
                  <p:cNvPr id="17532" name="Freeform 11"/>
                  <p:cNvSpPr>
                    <a:spLocks/>
                  </p:cNvSpPr>
                  <p:nvPr/>
                </p:nvSpPr>
                <p:spPr bwMode="auto">
                  <a:xfrm>
                    <a:off x="3359" y="1344"/>
                    <a:ext cx="940" cy="621"/>
                  </a:xfrm>
                  <a:custGeom>
                    <a:avLst/>
                    <a:gdLst>
                      <a:gd name="T0" fmla="*/ 1 w 1879"/>
                      <a:gd name="T1" fmla="*/ 146 h 1241"/>
                      <a:gd name="T2" fmla="*/ 2 w 1879"/>
                      <a:gd name="T3" fmla="*/ 153 h 1241"/>
                      <a:gd name="T4" fmla="*/ 10 w 1879"/>
                      <a:gd name="T5" fmla="*/ 156 h 1241"/>
                      <a:gd name="T6" fmla="*/ 222 w 1879"/>
                      <a:gd name="T7" fmla="*/ 156 h 1241"/>
                      <a:gd name="T8" fmla="*/ 231 w 1879"/>
                      <a:gd name="T9" fmla="*/ 154 h 1241"/>
                      <a:gd name="T10" fmla="*/ 235 w 1879"/>
                      <a:gd name="T11" fmla="*/ 148 h 1241"/>
                      <a:gd name="T12" fmla="*/ 235 w 1879"/>
                      <a:gd name="T13" fmla="*/ 9 h 1241"/>
                      <a:gd name="T14" fmla="*/ 233 w 1879"/>
                      <a:gd name="T15" fmla="*/ 3 h 1241"/>
                      <a:gd name="T16" fmla="*/ 225 w 1879"/>
                      <a:gd name="T17" fmla="*/ 0 h 1241"/>
                      <a:gd name="T18" fmla="*/ 12 w 1879"/>
                      <a:gd name="T19" fmla="*/ 0 h 1241"/>
                      <a:gd name="T20" fmla="*/ 4 w 1879"/>
                      <a:gd name="T21" fmla="*/ 2 h 1241"/>
                      <a:gd name="T22" fmla="*/ 0 w 1879"/>
                      <a:gd name="T23" fmla="*/ 9 h 1241"/>
                      <a:gd name="T24" fmla="*/ 1 w 1879"/>
                      <a:gd name="T25" fmla="*/ 146 h 12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79"/>
                      <a:gd name="T40" fmla="*/ 0 h 1241"/>
                      <a:gd name="T41" fmla="*/ 1879 w 1879"/>
                      <a:gd name="T42" fmla="*/ 1241 h 12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79" h="1241">
                        <a:moveTo>
                          <a:pt x="1" y="1165"/>
                        </a:moveTo>
                        <a:lnTo>
                          <a:pt x="16" y="1220"/>
                        </a:lnTo>
                        <a:lnTo>
                          <a:pt x="77" y="1241"/>
                        </a:lnTo>
                        <a:lnTo>
                          <a:pt x="1776" y="1241"/>
                        </a:lnTo>
                        <a:lnTo>
                          <a:pt x="1848" y="1230"/>
                        </a:lnTo>
                        <a:lnTo>
                          <a:pt x="1879" y="1182"/>
                        </a:lnTo>
                        <a:lnTo>
                          <a:pt x="1879" y="68"/>
                        </a:lnTo>
                        <a:lnTo>
                          <a:pt x="1859" y="17"/>
                        </a:lnTo>
                        <a:lnTo>
                          <a:pt x="1793" y="0"/>
                        </a:lnTo>
                        <a:lnTo>
                          <a:pt x="92" y="0"/>
                        </a:lnTo>
                        <a:lnTo>
                          <a:pt x="27" y="15"/>
                        </a:lnTo>
                        <a:lnTo>
                          <a:pt x="0" y="66"/>
                        </a:lnTo>
                        <a:lnTo>
                          <a:pt x="1" y="1165"/>
                        </a:lnTo>
                        <a:close/>
                      </a:path>
                    </a:pathLst>
                  </a:custGeom>
                  <a:solidFill>
                    <a:srgbClr val="808080"/>
                  </a:solidFill>
                  <a:ln w="1588">
                    <a:solidFill>
                      <a:srgbClr val="727272"/>
                    </a:solidFill>
                    <a:round/>
                    <a:headEnd/>
                    <a:tailEnd/>
                  </a:ln>
                </p:spPr>
                <p:txBody>
                  <a:bodyPr/>
                  <a:lstStyle/>
                  <a:p>
                    <a:endParaRPr lang="en-US" sz="1800" dirty="0"/>
                  </a:p>
                </p:txBody>
              </p:sp>
              <p:sp>
                <p:nvSpPr>
                  <p:cNvPr id="17533" name="Freeform 12"/>
                  <p:cNvSpPr>
                    <a:spLocks/>
                  </p:cNvSpPr>
                  <p:nvPr/>
                </p:nvSpPr>
                <p:spPr bwMode="auto">
                  <a:xfrm>
                    <a:off x="4139" y="1426"/>
                    <a:ext cx="49" cy="444"/>
                  </a:xfrm>
                  <a:custGeom>
                    <a:avLst/>
                    <a:gdLst>
                      <a:gd name="T0" fmla="*/ 12 w 99"/>
                      <a:gd name="T1" fmla="*/ 5 h 888"/>
                      <a:gd name="T2" fmla="*/ 7 w 99"/>
                      <a:gd name="T3" fmla="*/ 0 h 888"/>
                      <a:gd name="T4" fmla="*/ 0 w 99"/>
                      <a:gd name="T5" fmla="*/ 7 h 888"/>
                      <a:gd name="T6" fmla="*/ 5 w 99"/>
                      <a:gd name="T7" fmla="*/ 11 h 888"/>
                      <a:gd name="T8" fmla="*/ 5 w 99"/>
                      <a:gd name="T9" fmla="*/ 106 h 888"/>
                      <a:gd name="T10" fmla="*/ 12 w 99"/>
                      <a:gd name="T11" fmla="*/ 111 h 888"/>
                      <a:gd name="T12" fmla="*/ 12 w 99"/>
                      <a:gd name="T13" fmla="*/ 5 h 888"/>
                      <a:gd name="T14" fmla="*/ 0 60000 65536"/>
                      <a:gd name="T15" fmla="*/ 0 60000 65536"/>
                      <a:gd name="T16" fmla="*/ 0 60000 65536"/>
                      <a:gd name="T17" fmla="*/ 0 60000 65536"/>
                      <a:gd name="T18" fmla="*/ 0 60000 65536"/>
                      <a:gd name="T19" fmla="*/ 0 60000 65536"/>
                      <a:gd name="T20" fmla="*/ 0 60000 65536"/>
                      <a:gd name="T21" fmla="*/ 0 w 99"/>
                      <a:gd name="T22" fmla="*/ 0 h 888"/>
                      <a:gd name="T23" fmla="*/ 99 w 99"/>
                      <a:gd name="T24" fmla="*/ 888 h 8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 h="888">
                        <a:moveTo>
                          <a:pt x="98" y="35"/>
                        </a:moveTo>
                        <a:lnTo>
                          <a:pt x="57" y="0"/>
                        </a:lnTo>
                        <a:lnTo>
                          <a:pt x="0" y="51"/>
                        </a:lnTo>
                        <a:lnTo>
                          <a:pt x="44" y="84"/>
                        </a:lnTo>
                        <a:lnTo>
                          <a:pt x="44" y="843"/>
                        </a:lnTo>
                        <a:lnTo>
                          <a:pt x="99" y="888"/>
                        </a:lnTo>
                        <a:lnTo>
                          <a:pt x="98" y="35"/>
                        </a:lnTo>
                        <a:close/>
                      </a:path>
                    </a:pathLst>
                  </a:custGeom>
                  <a:solidFill>
                    <a:srgbClr val="C0C0C0"/>
                  </a:solidFill>
                  <a:ln w="9525">
                    <a:noFill/>
                    <a:round/>
                    <a:headEnd/>
                    <a:tailEnd/>
                  </a:ln>
                </p:spPr>
                <p:txBody>
                  <a:bodyPr/>
                  <a:lstStyle/>
                  <a:p>
                    <a:endParaRPr lang="en-US" sz="1800" dirty="0"/>
                  </a:p>
                </p:txBody>
              </p:sp>
              <p:sp>
                <p:nvSpPr>
                  <p:cNvPr id="17534" name="Freeform 13"/>
                  <p:cNvSpPr>
                    <a:spLocks/>
                  </p:cNvSpPr>
                  <p:nvPr/>
                </p:nvSpPr>
                <p:spPr bwMode="auto">
                  <a:xfrm>
                    <a:off x="3472" y="1426"/>
                    <a:ext cx="49" cy="460"/>
                  </a:xfrm>
                  <a:custGeom>
                    <a:avLst/>
                    <a:gdLst>
                      <a:gd name="T0" fmla="*/ 0 w 99"/>
                      <a:gd name="T1" fmla="*/ 111 h 920"/>
                      <a:gd name="T2" fmla="*/ 5 w 99"/>
                      <a:gd name="T3" fmla="*/ 115 h 920"/>
                      <a:gd name="T4" fmla="*/ 12 w 99"/>
                      <a:gd name="T5" fmla="*/ 109 h 920"/>
                      <a:gd name="T6" fmla="*/ 7 w 99"/>
                      <a:gd name="T7" fmla="*/ 105 h 920"/>
                      <a:gd name="T8" fmla="*/ 7 w 99"/>
                      <a:gd name="T9" fmla="*/ 57 h 920"/>
                      <a:gd name="T10" fmla="*/ 6 w 99"/>
                      <a:gd name="T11" fmla="*/ 11 h 920"/>
                      <a:gd name="T12" fmla="*/ 12 w 99"/>
                      <a:gd name="T13" fmla="*/ 7 h 920"/>
                      <a:gd name="T14" fmla="*/ 5 w 99"/>
                      <a:gd name="T15" fmla="*/ 0 h 920"/>
                      <a:gd name="T16" fmla="*/ 0 w 99"/>
                      <a:gd name="T17" fmla="*/ 5 h 920"/>
                      <a:gd name="T18" fmla="*/ 0 w 99"/>
                      <a:gd name="T19" fmla="*/ 5 h 920"/>
                      <a:gd name="T20" fmla="*/ 0 w 99"/>
                      <a:gd name="T21" fmla="*/ 111 h 920"/>
                      <a:gd name="T22" fmla="*/ 0 w 99"/>
                      <a:gd name="T23" fmla="*/ 111 h 9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9"/>
                      <a:gd name="T37" fmla="*/ 0 h 920"/>
                      <a:gd name="T38" fmla="*/ 99 w 99"/>
                      <a:gd name="T39" fmla="*/ 920 h 9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9" h="920">
                        <a:moveTo>
                          <a:pt x="0" y="887"/>
                        </a:moveTo>
                        <a:lnTo>
                          <a:pt x="42" y="920"/>
                        </a:lnTo>
                        <a:lnTo>
                          <a:pt x="99" y="870"/>
                        </a:lnTo>
                        <a:lnTo>
                          <a:pt x="56" y="838"/>
                        </a:lnTo>
                        <a:lnTo>
                          <a:pt x="56" y="456"/>
                        </a:lnTo>
                        <a:lnTo>
                          <a:pt x="54" y="81"/>
                        </a:lnTo>
                        <a:lnTo>
                          <a:pt x="98" y="49"/>
                        </a:lnTo>
                        <a:lnTo>
                          <a:pt x="44" y="0"/>
                        </a:lnTo>
                        <a:lnTo>
                          <a:pt x="0" y="34"/>
                        </a:lnTo>
                        <a:lnTo>
                          <a:pt x="0" y="33"/>
                        </a:lnTo>
                        <a:lnTo>
                          <a:pt x="0" y="888"/>
                        </a:lnTo>
                        <a:lnTo>
                          <a:pt x="0" y="887"/>
                        </a:lnTo>
                        <a:close/>
                      </a:path>
                    </a:pathLst>
                  </a:custGeom>
                  <a:solidFill>
                    <a:srgbClr val="5F5F5F"/>
                  </a:solidFill>
                  <a:ln w="9525">
                    <a:noFill/>
                    <a:round/>
                    <a:headEnd/>
                    <a:tailEnd/>
                  </a:ln>
                </p:spPr>
                <p:txBody>
                  <a:bodyPr/>
                  <a:lstStyle/>
                  <a:p>
                    <a:endParaRPr lang="en-US" sz="1800" dirty="0"/>
                  </a:p>
                </p:txBody>
              </p:sp>
              <p:sp>
                <p:nvSpPr>
                  <p:cNvPr id="17535" name="Freeform 14"/>
                  <p:cNvSpPr>
                    <a:spLocks/>
                  </p:cNvSpPr>
                  <p:nvPr/>
                </p:nvSpPr>
                <p:spPr bwMode="auto">
                  <a:xfrm>
                    <a:off x="3494" y="1426"/>
                    <a:ext cx="673" cy="26"/>
                  </a:xfrm>
                  <a:custGeom>
                    <a:avLst/>
                    <a:gdLst>
                      <a:gd name="T0" fmla="*/ 0 w 1347"/>
                      <a:gd name="T1" fmla="*/ 0 h 51"/>
                      <a:gd name="T2" fmla="*/ 6 w 1347"/>
                      <a:gd name="T3" fmla="*/ 7 h 51"/>
                      <a:gd name="T4" fmla="*/ 161 w 1347"/>
                      <a:gd name="T5" fmla="*/ 7 h 51"/>
                      <a:gd name="T6" fmla="*/ 168 w 1347"/>
                      <a:gd name="T7" fmla="*/ 0 h 51"/>
                      <a:gd name="T8" fmla="*/ 0 w 1347"/>
                      <a:gd name="T9" fmla="*/ 0 h 51"/>
                      <a:gd name="T10" fmla="*/ 0 60000 65536"/>
                      <a:gd name="T11" fmla="*/ 0 60000 65536"/>
                      <a:gd name="T12" fmla="*/ 0 60000 65536"/>
                      <a:gd name="T13" fmla="*/ 0 60000 65536"/>
                      <a:gd name="T14" fmla="*/ 0 60000 65536"/>
                      <a:gd name="T15" fmla="*/ 0 w 1347"/>
                      <a:gd name="T16" fmla="*/ 0 h 51"/>
                      <a:gd name="T17" fmla="*/ 1347 w 1347"/>
                      <a:gd name="T18" fmla="*/ 51 h 51"/>
                    </a:gdLst>
                    <a:ahLst/>
                    <a:cxnLst>
                      <a:cxn ang="T10">
                        <a:pos x="T0" y="T1"/>
                      </a:cxn>
                      <a:cxn ang="T11">
                        <a:pos x="T2" y="T3"/>
                      </a:cxn>
                      <a:cxn ang="T12">
                        <a:pos x="T4" y="T5"/>
                      </a:cxn>
                      <a:cxn ang="T13">
                        <a:pos x="T6" y="T7"/>
                      </a:cxn>
                      <a:cxn ang="T14">
                        <a:pos x="T8" y="T9"/>
                      </a:cxn>
                    </a:cxnLst>
                    <a:rect l="T15" t="T16" r="T17" b="T18"/>
                    <a:pathLst>
                      <a:path w="1347" h="51">
                        <a:moveTo>
                          <a:pt x="0" y="0"/>
                        </a:moveTo>
                        <a:lnTo>
                          <a:pt x="54" y="49"/>
                        </a:lnTo>
                        <a:lnTo>
                          <a:pt x="1290" y="51"/>
                        </a:lnTo>
                        <a:lnTo>
                          <a:pt x="1347" y="0"/>
                        </a:lnTo>
                        <a:lnTo>
                          <a:pt x="0" y="0"/>
                        </a:lnTo>
                        <a:close/>
                      </a:path>
                    </a:pathLst>
                  </a:custGeom>
                  <a:solidFill>
                    <a:srgbClr val="5F5F5F"/>
                  </a:solidFill>
                  <a:ln w="9525">
                    <a:noFill/>
                    <a:round/>
                    <a:headEnd/>
                    <a:tailEnd/>
                  </a:ln>
                </p:spPr>
                <p:txBody>
                  <a:bodyPr/>
                  <a:lstStyle/>
                  <a:p>
                    <a:endParaRPr lang="en-US" sz="1800" dirty="0"/>
                  </a:p>
                </p:txBody>
              </p:sp>
              <p:sp>
                <p:nvSpPr>
                  <p:cNvPr id="17536" name="Freeform 15"/>
                  <p:cNvSpPr>
                    <a:spLocks/>
                  </p:cNvSpPr>
                  <p:nvPr/>
                </p:nvSpPr>
                <p:spPr bwMode="auto">
                  <a:xfrm>
                    <a:off x="3493" y="1848"/>
                    <a:ext cx="695" cy="38"/>
                  </a:xfrm>
                  <a:custGeom>
                    <a:avLst/>
                    <a:gdLst>
                      <a:gd name="T0" fmla="*/ 168 w 1391"/>
                      <a:gd name="T1" fmla="*/ 9 h 77"/>
                      <a:gd name="T2" fmla="*/ 173 w 1391"/>
                      <a:gd name="T3" fmla="*/ 5 h 77"/>
                      <a:gd name="T4" fmla="*/ 167 w 1391"/>
                      <a:gd name="T5" fmla="*/ 0 h 77"/>
                      <a:gd name="T6" fmla="*/ 161 w 1391"/>
                      <a:gd name="T7" fmla="*/ 3 h 77"/>
                      <a:gd name="T8" fmla="*/ 7 w 1391"/>
                      <a:gd name="T9" fmla="*/ 3 h 77"/>
                      <a:gd name="T10" fmla="*/ 0 w 1391"/>
                      <a:gd name="T11" fmla="*/ 9 h 77"/>
                      <a:gd name="T12" fmla="*/ 168 w 1391"/>
                      <a:gd name="T13" fmla="*/ 9 h 77"/>
                      <a:gd name="T14" fmla="*/ 0 60000 65536"/>
                      <a:gd name="T15" fmla="*/ 0 60000 65536"/>
                      <a:gd name="T16" fmla="*/ 0 60000 65536"/>
                      <a:gd name="T17" fmla="*/ 0 60000 65536"/>
                      <a:gd name="T18" fmla="*/ 0 60000 65536"/>
                      <a:gd name="T19" fmla="*/ 0 60000 65536"/>
                      <a:gd name="T20" fmla="*/ 0 60000 65536"/>
                      <a:gd name="T21" fmla="*/ 0 w 1391"/>
                      <a:gd name="T22" fmla="*/ 0 h 77"/>
                      <a:gd name="T23" fmla="*/ 1391 w 1391"/>
                      <a:gd name="T24" fmla="*/ 77 h 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91" h="77">
                        <a:moveTo>
                          <a:pt x="1348" y="77"/>
                        </a:moveTo>
                        <a:lnTo>
                          <a:pt x="1391" y="45"/>
                        </a:lnTo>
                        <a:lnTo>
                          <a:pt x="1336" y="0"/>
                        </a:lnTo>
                        <a:lnTo>
                          <a:pt x="1294" y="29"/>
                        </a:lnTo>
                        <a:lnTo>
                          <a:pt x="57" y="27"/>
                        </a:lnTo>
                        <a:lnTo>
                          <a:pt x="0" y="77"/>
                        </a:lnTo>
                        <a:lnTo>
                          <a:pt x="1348" y="77"/>
                        </a:lnTo>
                        <a:close/>
                      </a:path>
                    </a:pathLst>
                  </a:custGeom>
                  <a:blipFill dpi="0" rotWithShape="0">
                    <a:blip r:embed="rId5" cstate="print"/>
                    <a:srcRect/>
                    <a:tile tx="0" ty="0" sx="100000" sy="100000" flip="none" algn="tl"/>
                  </a:blipFill>
                  <a:ln w="9525">
                    <a:noFill/>
                    <a:round/>
                    <a:headEnd/>
                    <a:tailEnd/>
                  </a:ln>
                </p:spPr>
                <p:txBody>
                  <a:bodyPr/>
                  <a:lstStyle/>
                  <a:p>
                    <a:endParaRPr lang="en-US" sz="1800" dirty="0"/>
                  </a:p>
                </p:txBody>
              </p:sp>
              <p:sp>
                <p:nvSpPr>
                  <p:cNvPr id="17537" name="Rectangle 16"/>
                  <p:cNvSpPr>
                    <a:spLocks noChangeArrowheads="1"/>
                  </p:cNvSpPr>
                  <p:nvPr/>
                </p:nvSpPr>
                <p:spPr bwMode="auto">
                  <a:xfrm>
                    <a:off x="4167" y="1932"/>
                    <a:ext cx="23" cy="11"/>
                  </a:xfrm>
                  <a:prstGeom prst="rect">
                    <a:avLst/>
                  </a:prstGeom>
                  <a:solidFill>
                    <a:srgbClr val="42FFC7"/>
                  </a:solidFill>
                  <a:ln w="1588">
                    <a:solidFill>
                      <a:srgbClr val="008280"/>
                    </a:solidFill>
                    <a:miter lim="800000"/>
                    <a:headEnd/>
                    <a:tailEnd/>
                  </a:ln>
                </p:spPr>
                <p:txBody>
                  <a:bodyPr/>
                  <a:lstStyle/>
                  <a:p>
                    <a:endParaRPr lang="en-US" sz="1800" dirty="0"/>
                  </a:p>
                </p:txBody>
              </p:sp>
              <p:sp>
                <p:nvSpPr>
                  <p:cNvPr id="17538" name="Freeform 17"/>
                  <p:cNvSpPr>
                    <a:spLocks/>
                  </p:cNvSpPr>
                  <p:nvPr/>
                </p:nvSpPr>
                <p:spPr bwMode="auto">
                  <a:xfrm>
                    <a:off x="3499" y="1449"/>
                    <a:ext cx="661" cy="413"/>
                  </a:xfrm>
                  <a:custGeom>
                    <a:avLst/>
                    <a:gdLst>
                      <a:gd name="T0" fmla="*/ 0 w 1320"/>
                      <a:gd name="T1" fmla="*/ 97 h 824"/>
                      <a:gd name="T2" fmla="*/ 2 w 1320"/>
                      <a:gd name="T3" fmla="*/ 102 h 824"/>
                      <a:gd name="T4" fmla="*/ 7 w 1320"/>
                      <a:gd name="T5" fmla="*/ 104 h 824"/>
                      <a:gd name="T6" fmla="*/ 157 w 1320"/>
                      <a:gd name="T7" fmla="*/ 104 h 824"/>
                      <a:gd name="T8" fmla="*/ 163 w 1320"/>
                      <a:gd name="T9" fmla="*/ 103 h 824"/>
                      <a:gd name="T10" fmla="*/ 166 w 1320"/>
                      <a:gd name="T11" fmla="*/ 99 h 824"/>
                      <a:gd name="T12" fmla="*/ 166 w 1320"/>
                      <a:gd name="T13" fmla="*/ 6 h 824"/>
                      <a:gd name="T14" fmla="*/ 164 w 1320"/>
                      <a:gd name="T15" fmla="*/ 2 h 824"/>
                      <a:gd name="T16" fmla="*/ 158 w 1320"/>
                      <a:gd name="T17" fmla="*/ 0 h 824"/>
                      <a:gd name="T18" fmla="*/ 9 w 1320"/>
                      <a:gd name="T19" fmla="*/ 0 h 824"/>
                      <a:gd name="T20" fmla="*/ 3 w 1320"/>
                      <a:gd name="T21" fmla="*/ 1 h 824"/>
                      <a:gd name="T22" fmla="*/ 1 w 1320"/>
                      <a:gd name="T23" fmla="*/ 5 h 824"/>
                      <a:gd name="T24" fmla="*/ 0 w 1320"/>
                      <a:gd name="T25" fmla="*/ 97 h 8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20"/>
                      <a:gd name="T40" fmla="*/ 0 h 824"/>
                      <a:gd name="T41" fmla="*/ 1320 w 1320"/>
                      <a:gd name="T42" fmla="*/ 824 h 8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20" h="824">
                        <a:moveTo>
                          <a:pt x="0" y="775"/>
                        </a:moveTo>
                        <a:lnTo>
                          <a:pt x="10" y="810"/>
                        </a:lnTo>
                        <a:lnTo>
                          <a:pt x="54" y="824"/>
                        </a:lnTo>
                        <a:lnTo>
                          <a:pt x="1248" y="824"/>
                        </a:lnTo>
                        <a:lnTo>
                          <a:pt x="1298" y="817"/>
                        </a:lnTo>
                        <a:lnTo>
                          <a:pt x="1320" y="785"/>
                        </a:lnTo>
                        <a:lnTo>
                          <a:pt x="1320" y="45"/>
                        </a:lnTo>
                        <a:lnTo>
                          <a:pt x="1305" y="13"/>
                        </a:lnTo>
                        <a:lnTo>
                          <a:pt x="1260" y="0"/>
                        </a:lnTo>
                        <a:lnTo>
                          <a:pt x="65" y="0"/>
                        </a:lnTo>
                        <a:lnTo>
                          <a:pt x="20" y="8"/>
                        </a:lnTo>
                        <a:lnTo>
                          <a:pt x="2" y="40"/>
                        </a:lnTo>
                        <a:lnTo>
                          <a:pt x="0" y="775"/>
                        </a:lnTo>
                        <a:close/>
                      </a:path>
                    </a:pathLst>
                  </a:custGeom>
                  <a:solidFill>
                    <a:srgbClr val="404040"/>
                  </a:solidFill>
                  <a:ln w="9525">
                    <a:noFill/>
                    <a:round/>
                    <a:headEnd/>
                    <a:tailEnd/>
                  </a:ln>
                </p:spPr>
                <p:txBody>
                  <a:bodyPr/>
                  <a:lstStyle/>
                  <a:p>
                    <a:endParaRPr lang="en-US" sz="1800" dirty="0"/>
                  </a:p>
                </p:txBody>
              </p:sp>
              <p:sp>
                <p:nvSpPr>
                  <p:cNvPr id="17539" name="Rectangle 18"/>
                  <p:cNvSpPr>
                    <a:spLocks noChangeArrowheads="1"/>
                  </p:cNvSpPr>
                  <p:nvPr/>
                </p:nvSpPr>
                <p:spPr bwMode="auto">
                  <a:xfrm>
                    <a:off x="3702" y="2012"/>
                    <a:ext cx="309" cy="14"/>
                  </a:xfrm>
                  <a:prstGeom prst="rect">
                    <a:avLst/>
                  </a:prstGeom>
                  <a:solidFill>
                    <a:srgbClr val="727272"/>
                  </a:solidFill>
                  <a:ln w="1588">
                    <a:solidFill>
                      <a:srgbClr val="727272"/>
                    </a:solidFill>
                    <a:miter lim="800000"/>
                    <a:headEnd/>
                    <a:tailEnd/>
                  </a:ln>
                </p:spPr>
                <p:txBody>
                  <a:bodyPr/>
                  <a:lstStyle/>
                  <a:p>
                    <a:endParaRPr lang="en-US" sz="1800" dirty="0"/>
                  </a:p>
                </p:txBody>
              </p:sp>
              <p:sp>
                <p:nvSpPr>
                  <p:cNvPr id="17540" name="Rectangle 19"/>
                  <p:cNvSpPr>
                    <a:spLocks noChangeArrowheads="1"/>
                  </p:cNvSpPr>
                  <p:nvPr/>
                </p:nvSpPr>
                <p:spPr bwMode="auto">
                  <a:xfrm>
                    <a:off x="3546" y="2026"/>
                    <a:ext cx="615" cy="38"/>
                  </a:xfrm>
                  <a:prstGeom prst="rect">
                    <a:avLst/>
                  </a:prstGeom>
                  <a:solidFill>
                    <a:srgbClr val="808080"/>
                  </a:solidFill>
                  <a:ln w="1588">
                    <a:solidFill>
                      <a:srgbClr val="D2D2D2"/>
                    </a:solidFill>
                    <a:miter lim="800000"/>
                    <a:headEnd/>
                    <a:tailEnd/>
                  </a:ln>
                </p:spPr>
                <p:txBody>
                  <a:bodyPr/>
                  <a:lstStyle/>
                  <a:p>
                    <a:endParaRPr lang="en-US" sz="1800" dirty="0"/>
                  </a:p>
                </p:txBody>
              </p:sp>
            </p:grpSp>
            <p:sp>
              <p:nvSpPr>
                <p:cNvPr id="17528" name="Rectangle 20"/>
                <p:cNvSpPr>
                  <a:spLocks noChangeArrowheads="1"/>
                </p:cNvSpPr>
                <p:nvPr/>
              </p:nvSpPr>
              <p:spPr bwMode="auto">
                <a:xfrm>
                  <a:off x="3232" y="1794"/>
                  <a:ext cx="310" cy="266"/>
                </a:xfrm>
                <a:prstGeom prst="rect">
                  <a:avLst/>
                </a:prstGeom>
                <a:solidFill>
                  <a:schemeClr val="bg1"/>
                </a:solidFill>
                <a:ln w="3175">
                  <a:solidFill>
                    <a:schemeClr val="bg1"/>
                  </a:solidFill>
                  <a:miter lim="800000"/>
                  <a:headEnd type="none" w="sm" len="sm"/>
                  <a:tailEnd type="none" w="sm" len="sm"/>
                </a:ln>
              </p:spPr>
              <p:txBody>
                <a:bodyPr wrap="none" anchor="ctr"/>
                <a:lstStyle/>
                <a:p>
                  <a:endParaRPr lang="en-US" sz="1800" dirty="0"/>
                </a:p>
              </p:txBody>
            </p:sp>
          </p:grpSp>
          <p:sp>
            <p:nvSpPr>
              <p:cNvPr id="17526" name="Text Box 21"/>
              <p:cNvSpPr txBox="1">
                <a:spLocks noChangeArrowheads="1"/>
              </p:cNvSpPr>
              <p:nvPr/>
            </p:nvSpPr>
            <p:spPr bwMode="auto">
              <a:xfrm>
                <a:off x="518" y="1547"/>
                <a:ext cx="820" cy="448"/>
              </a:xfrm>
              <a:prstGeom prst="rect">
                <a:avLst/>
              </a:prstGeom>
              <a:noFill/>
              <a:ln w="12700">
                <a:noFill/>
                <a:miter lim="800000"/>
                <a:headEnd type="none" w="sm" len="sm"/>
                <a:tailEnd type="none" w="sm" len="sm"/>
              </a:ln>
            </p:spPr>
            <p:txBody>
              <a:bodyPr>
                <a:spAutoFit/>
              </a:bodyPr>
              <a:lstStyle/>
              <a:p>
                <a:pPr>
                  <a:spcBef>
                    <a:spcPct val="50000"/>
                  </a:spcBef>
                </a:pPr>
                <a:endParaRPr lang="en-AU" b="1" dirty="0"/>
              </a:p>
            </p:txBody>
          </p:sp>
        </p:grpSp>
        <p:grpSp>
          <p:nvGrpSpPr>
            <p:cNvPr id="6" name="Group 22"/>
            <p:cNvGrpSpPr>
              <a:grpSpLocks/>
            </p:cNvGrpSpPr>
            <p:nvPr/>
          </p:nvGrpSpPr>
          <p:grpSpPr bwMode="auto">
            <a:xfrm>
              <a:off x="425" y="3446"/>
              <a:ext cx="1200" cy="281"/>
              <a:chOff x="3004" y="2389"/>
              <a:chExt cx="1692" cy="277"/>
            </a:xfrm>
          </p:grpSpPr>
          <p:sp>
            <p:nvSpPr>
              <p:cNvPr id="17503" name="Freeform 23"/>
              <p:cNvSpPr>
                <a:spLocks/>
              </p:cNvSpPr>
              <p:nvPr/>
            </p:nvSpPr>
            <p:spPr bwMode="auto">
              <a:xfrm>
                <a:off x="3004" y="2389"/>
                <a:ext cx="1692" cy="277"/>
              </a:xfrm>
              <a:custGeom>
                <a:avLst/>
                <a:gdLst>
                  <a:gd name="T0" fmla="*/ 404 w 3384"/>
                  <a:gd name="T1" fmla="*/ 0 h 555"/>
                  <a:gd name="T2" fmla="*/ 423 w 3384"/>
                  <a:gd name="T3" fmla="*/ 52 h 555"/>
                  <a:gd name="T4" fmla="*/ 423 w 3384"/>
                  <a:gd name="T5" fmla="*/ 60 h 555"/>
                  <a:gd name="T6" fmla="*/ 420 w 3384"/>
                  <a:gd name="T7" fmla="*/ 69 h 555"/>
                  <a:gd name="T8" fmla="*/ 10 w 3384"/>
                  <a:gd name="T9" fmla="*/ 69 h 555"/>
                  <a:gd name="T10" fmla="*/ 2 w 3384"/>
                  <a:gd name="T11" fmla="*/ 64 h 555"/>
                  <a:gd name="T12" fmla="*/ 0 w 3384"/>
                  <a:gd name="T13" fmla="*/ 60 h 555"/>
                  <a:gd name="T14" fmla="*/ 1 w 3384"/>
                  <a:gd name="T15" fmla="*/ 52 h 555"/>
                  <a:gd name="T16" fmla="*/ 20 w 3384"/>
                  <a:gd name="T17" fmla="*/ 0 h 555"/>
                  <a:gd name="T18" fmla="*/ 404 w 3384"/>
                  <a:gd name="T19" fmla="*/ 0 h 5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84"/>
                  <a:gd name="T31" fmla="*/ 0 h 555"/>
                  <a:gd name="T32" fmla="*/ 3384 w 3384"/>
                  <a:gd name="T33" fmla="*/ 555 h 5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84" h="555">
                    <a:moveTo>
                      <a:pt x="3228" y="0"/>
                    </a:moveTo>
                    <a:lnTo>
                      <a:pt x="3384" y="421"/>
                    </a:lnTo>
                    <a:lnTo>
                      <a:pt x="3379" y="484"/>
                    </a:lnTo>
                    <a:lnTo>
                      <a:pt x="3357" y="555"/>
                    </a:lnTo>
                    <a:lnTo>
                      <a:pt x="78" y="555"/>
                    </a:lnTo>
                    <a:lnTo>
                      <a:pt x="12" y="517"/>
                    </a:lnTo>
                    <a:lnTo>
                      <a:pt x="0" y="487"/>
                    </a:lnTo>
                    <a:lnTo>
                      <a:pt x="2" y="421"/>
                    </a:lnTo>
                    <a:lnTo>
                      <a:pt x="156" y="0"/>
                    </a:lnTo>
                    <a:lnTo>
                      <a:pt x="3228" y="0"/>
                    </a:lnTo>
                    <a:close/>
                  </a:path>
                </a:pathLst>
              </a:custGeom>
              <a:solidFill>
                <a:srgbClr val="C0C0C0"/>
              </a:solidFill>
              <a:ln w="1588">
                <a:solidFill>
                  <a:srgbClr val="727272"/>
                </a:solidFill>
                <a:round/>
                <a:headEnd/>
                <a:tailEnd/>
              </a:ln>
            </p:spPr>
            <p:txBody>
              <a:bodyPr/>
              <a:lstStyle/>
              <a:p>
                <a:endParaRPr lang="en-US" sz="1800" dirty="0"/>
              </a:p>
            </p:txBody>
          </p:sp>
          <p:sp>
            <p:nvSpPr>
              <p:cNvPr id="17504" name="Freeform 24"/>
              <p:cNvSpPr>
                <a:spLocks/>
              </p:cNvSpPr>
              <p:nvPr/>
            </p:nvSpPr>
            <p:spPr bwMode="auto">
              <a:xfrm>
                <a:off x="3025" y="2615"/>
                <a:ext cx="1652" cy="15"/>
              </a:xfrm>
              <a:custGeom>
                <a:avLst/>
                <a:gdLst>
                  <a:gd name="T0" fmla="*/ 413 w 3305"/>
                  <a:gd name="T1" fmla="*/ 0 h 31"/>
                  <a:gd name="T2" fmla="*/ 412 w 3305"/>
                  <a:gd name="T3" fmla="*/ 3 h 31"/>
                  <a:gd name="T4" fmla="*/ 0 w 3305"/>
                  <a:gd name="T5" fmla="*/ 3 h 31"/>
                  <a:gd name="T6" fmla="*/ 0 w 3305"/>
                  <a:gd name="T7" fmla="*/ 0 h 31"/>
                  <a:gd name="T8" fmla="*/ 413 w 3305"/>
                  <a:gd name="T9" fmla="*/ 0 h 31"/>
                  <a:gd name="T10" fmla="*/ 0 60000 65536"/>
                  <a:gd name="T11" fmla="*/ 0 60000 65536"/>
                  <a:gd name="T12" fmla="*/ 0 60000 65536"/>
                  <a:gd name="T13" fmla="*/ 0 60000 65536"/>
                  <a:gd name="T14" fmla="*/ 0 60000 65536"/>
                  <a:gd name="T15" fmla="*/ 0 w 3305"/>
                  <a:gd name="T16" fmla="*/ 0 h 31"/>
                  <a:gd name="T17" fmla="*/ 3305 w 3305"/>
                  <a:gd name="T18" fmla="*/ 31 h 31"/>
                </a:gdLst>
                <a:ahLst/>
                <a:cxnLst>
                  <a:cxn ang="T10">
                    <a:pos x="T0" y="T1"/>
                  </a:cxn>
                  <a:cxn ang="T11">
                    <a:pos x="T2" y="T3"/>
                  </a:cxn>
                  <a:cxn ang="T12">
                    <a:pos x="T4" y="T5"/>
                  </a:cxn>
                  <a:cxn ang="T13">
                    <a:pos x="T6" y="T7"/>
                  </a:cxn>
                  <a:cxn ang="T14">
                    <a:pos x="T8" y="T9"/>
                  </a:cxn>
                </a:cxnLst>
                <a:rect l="T15" t="T16" r="T17" b="T18"/>
                <a:pathLst>
                  <a:path w="3305" h="31">
                    <a:moveTo>
                      <a:pt x="3305" y="0"/>
                    </a:moveTo>
                    <a:lnTo>
                      <a:pt x="3300" y="31"/>
                    </a:lnTo>
                    <a:lnTo>
                      <a:pt x="4" y="31"/>
                    </a:lnTo>
                    <a:lnTo>
                      <a:pt x="0" y="0"/>
                    </a:lnTo>
                    <a:lnTo>
                      <a:pt x="3305" y="0"/>
                    </a:lnTo>
                    <a:close/>
                  </a:path>
                </a:pathLst>
              </a:custGeom>
              <a:blipFill dpi="0" rotWithShape="0">
                <a:blip r:embed="rId6" cstate="print"/>
                <a:srcRect/>
                <a:tile tx="0" ty="0" sx="100000" sy="100000" flip="none" algn="tl"/>
              </a:blipFill>
              <a:ln w="9525">
                <a:noFill/>
                <a:round/>
                <a:headEnd/>
                <a:tailEnd/>
              </a:ln>
            </p:spPr>
            <p:txBody>
              <a:bodyPr/>
              <a:lstStyle/>
              <a:p>
                <a:endParaRPr lang="en-US" sz="1800" dirty="0"/>
              </a:p>
            </p:txBody>
          </p:sp>
          <p:sp>
            <p:nvSpPr>
              <p:cNvPr id="17505" name="Freeform 25"/>
              <p:cNvSpPr>
                <a:spLocks/>
              </p:cNvSpPr>
              <p:nvPr/>
            </p:nvSpPr>
            <p:spPr bwMode="auto">
              <a:xfrm>
                <a:off x="3107" y="2472"/>
                <a:ext cx="281" cy="106"/>
              </a:xfrm>
              <a:custGeom>
                <a:avLst/>
                <a:gdLst>
                  <a:gd name="T0" fmla="*/ 0 w 562"/>
                  <a:gd name="T1" fmla="*/ 26 h 213"/>
                  <a:gd name="T2" fmla="*/ 9 w 562"/>
                  <a:gd name="T3" fmla="*/ 0 h 213"/>
                  <a:gd name="T4" fmla="*/ 20 w 562"/>
                  <a:gd name="T5" fmla="*/ 0 h 213"/>
                  <a:gd name="T6" fmla="*/ 18 w 562"/>
                  <a:gd name="T7" fmla="*/ 6 h 213"/>
                  <a:gd name="T8" fmla="*/ 30 w 562"/>
                  <a:gd name="T9" fmla="*/ 6 h 213"/>
                  <a:gd name="T10" fmla="*/ 28 w 562"/>
                  <a:gd name="T11" fmla="*/ 12 h 213"/>
                  <a:gd name="T12" fmla="*/ 44 w 562"/>
                  <a:gd name="T13" fmla="*/ 12 h 213"/>
                  <a:gd name="T14" fmla="*/ 43 w 562"/>
                  <a:gd name="T15" fmla="*/ 18 h 213"/>
                  <a:gd name="T16" fmla="*/ 70 w 562"/>
                  <a:gd name="T17" fmla="*/ 18 h 213"/>
                  <a:gd name="T18" fmla="*/ 69 w 562"/>
                  <a:gd name="T19" fmla="*/ 26 h 213"/>
                  <a:gd name="T20" fmla="*/ 39 w 562"/>
                  <a:gd name="T21" fmla="*/ 26 h 213"/>
                  <a:gd name="T22" fmla="*/ 40 w 562"/>
                  <a:gd name="T23" fmla="*/ 22 h 213"/>
                  <a:gd name="T24" fmla="*/ 29 w 562"/>
                  <a:gd name="T25" fmla="*/ 22 h 213"/>
                  <a:gd name="T26" fmla="*/ 28 w 562"/>
                  <a:gd name="T27" fmla="*/ 26 h 213"/>
                  <a:gd name="T28" fmla="*/ 0 w 562"/>
                  <a:gd name="T29" fmla="*/ 26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2"/>
                  <a:gd name="T46" fmla="*/ 0 h 213"/>
                  <a:gd name="T47" fmla="*/ 562 w 562"/>
                  <a:gd name="T48" fmla="*/ 213 h 2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2" h="213">
                    <a:moveTo>
                      <a:pt x="0" y="213"/>
                    </a:moveTo>
                    <a:lnTo>
                      <a:pt x="74" y="0"/>
                    </a:lnTo>
                    <a:lnTo>
                      <a:pt x="161" y="0"/>
                    </a:lnTo>
                    <a:lnTo>
                      <a:pt x="149" y="52"/>
                    </a:lnTo>
                    <a:lnTo>
                      <a:pt x="245" y="52"/>
                    </a:lnTo>
                    <a:lnTo>
                      <a:pt x="230" y="100"/>
                    </a:lnTo>
                    <a:lnTo>
                      <a:pt x="359" y="100"/>
                    </a:lnTo>
                    <a:lnTo>
                      <a:pt x="349" y="144"/>
                    </a:lnTo>
                    <a:lnTo>
                      <a:pt x="562" y="144"/>
                    </a:lnTo>
                    <a:lnTo>
                      <a:pt x="545" y="211"/>
                    </a:lnTo>
                    <a:lnTo>
                      <a:pt x="313" y="210"/>
                    </a:lnTo>
                    <a:lnTo>
                      <a:pt x="322" y="181"/>
                    </a:lnTo>
                    <a:lnTo>
                      <a:pt x="238" y="181"/>
                    </a:lnTo>
                    <a:lnTo>
                      <a:pt x="226" y="213"/>
                    </a:lnTo>
                    <a:lnTo>
                      <a:pt x="0" y="213"/>
                    </a:lnTo>
                    <a:close/>
                  </a:path>
                </a:pathLst>
              </a:custGeom>
              <a:solidFill>
                <a:srgbClr val="808080"/>
              </a:solidFill>
              <a:ln w="1588">
                <a:solidFill>
                  <a:srgbClr val="E1E1E1"/>
                </a:solidFill>
                <a:round/>
                <a:headEnd/>
                <a:tailEnd/>
              </a:ln>
            </p:spPr>
            <p:txBody>
              <a:bodyPr/>
              <a:lstStyle/>
              <a:p>
                <a:endParaRPr lang="en-US" sz="1800" dirty="0"/>
              </a:p>
            </p:txBody>
          </p:sp>
          <p:sp>
            <p:nvSpPr>
              <p:cNvPr id="17506" name="Freeform 26"/>
              <p:cNvSpPr>
                <a:spLocks/>
              </p:cNvSpPr>
              <p:nvPr/>
            </p:nvSpPr>
            <p:spPr bwMode="auto">
              <a:xfrm>
                <a:off x="3189" y="2472"/>
                <a:ext cx="802" cy="106"/>
              </a:xfrm>
              <a:custGeom>
                <a:avLst/>
                <a:gdLst>
                  <a:gd name="T0" fmla="*/ 2 w 1604"/>
                  <a:gd name="T1" fmla="*/ 0 h 213"/>
                  <a:gd name="T2" fmla="*/ 0 w 1604"/>
                  <a:gd name="T3" fmla="*/ 5 h 213"/>
                  <a:gd name="T4" fmla="*/ 12 w 1604"/>
                  <a:gd name="T5" fmla="*/ 5 h 213"/>
                  <a:gd name="T6" fmla="*/ 10 w 1604"/>
                  <a:gd name="T7" fmla="*/ 11 h 213"/>
                  <a:gd name="T8" fmla="*/ 26 w 1604"/>
                  <a:gd name="T9" fmla="*/ 11 h 213"/>
                  <a:gd name="T10" fmla="*/ 25 w 1604"/>
                  <a:gd name="T11" fmla="*/ 17 h 213"/>
                  <a:gd name="T12" fmla="*/ 51 w 1604"/>
                  <a:gd name="T13" fmla="*/ 17 h 213"/>
                  <a:gd name="T14" fmla="*/ 50 w 1604"/>
                  <a:gd name="T15" fmla="*/ 26 h 213"/>
                  <a:gd name="T16" fmla="*/ 153 w 1604"/>
                  <a:gd name="T17" fmla="*/ 26 h 213"/>
                  <a:gd name="T18" fmla="*/ 157 w 1604"/>
                  <a:gd name="T19" fmla="*/ 16 h 213"/>
                  <a:gd name="T20" fmla="*/ 178 w 1604"/>
                  <a:gd name="T21" fmla="*/ 16 h 213"/>
                  <a:gd name="T22" fmla="*/ 181 w 1604"/>
                  <a:gd name="T23" fmla="*/ 11 h 213"/>
                  <a:gd name="T24" fmla="*/ 199 w 1604"/>
                  <a:gd name="T25" fmla="*/ 11 h 213"/>
                  <a:gd name="T26" fmla="*/ 201 w 1604"/>
                  <a:gd name="T27" fmla="*/ 7 h 213"/>
                  <a:gd name="T28" fmla="*/ 195 w 1604"/>
                  <a:gd name="T29" fmla="*/ 7 h 213"/>
                  <a:gd name="T30" fmla="*/ 197 w 1604"/>
                  <a:gd name="T31" fmla="*/ 0 h 213"/>
                  <a:gd name="T32" fmla="*/ 2 w 1604"/>
                  <a:gd name="T33" fmla="*/ 0 h 2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4"/>
                  <a:gd name="T52" fmla="*/ 0 h 213"/>
                  <a:gd name="T53" fmla="*/ 1604 w 1604"/>
                  <a:gd name="T54" fmla="*/ 213 h 2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4" h="213">
                    <a:moveTo>
                      <a:pt x="12" y="0"/>
                    </a:moveTo>
                    <a:lnTo>
                      <a:pt x="0" y="45"/>
                    </a:lnTo>
                    <a:lnTo>
                      <a:pt x="92" y="45"/>
                    </a:lnTo>
                    <a:lnTo>
                      <a:pt x="77" y="93"/>
                    </a:lnTo>
                    <a:lnTo>
                      <a:pt x="208" y="93"/>
                    </a:lnTo>
                    <a:lnTo>
                      <a:pt x="196" y="137"/>
                    </a:lnTo>
                    <a:lnTo>
                      <a:pt x="409" y="137"/>
                    </a:lnTo>
                    <a:lnTo>
                      <a:pt x="393" y="213"/>
                    </a:lnTo>
                    <a:lnTo>
                      <a:pt x="1218" y="213"/>
                    </a:lnTo>
                    <a:lnTo>
                      <a:pt x="1255" y="135"/>
                    </a:lnTo>
                    <a:lnTo>
                      <a:pt x="1423" y="135"/>
                    </a:lnTo>
                    <a:lnTo>
                      <a:pt x="1446" y="89"/>
                    </a:lnTo>
                    <a:lnTo>
                      <a:pt x="1592" y="89"/>
                    </a:lnTo>
                    <a:lnTo>
                      <a:pt x="1604" y="56"/>
                    </a:lnTo>
                    <a:lnTo>
                      <a:pt x="1555" y="56"/>
                    </a:lnTo>
                    <a:lnTo>
                      <a:pt x="1569" y="0"/>
                    </a:lnTo>
                    <a:lnTo>
                      <a:pt x="12" y="0"/>
                    </a:lnTo>
                    <a:close/>
                  </a:path>
                </a:pathLst>
              </a:custGeom>
              <a:solidFill>
                <a:srgbClr val="808080"/>
              </a:solidFill>
              <a:ln w="1588">
                <a:solidFill>
                  <a:srgbClr val="C0C0C0"/>
                </a:solidFill>
                <a:round/>
                <a:headEnd/>
                <a:tailEnd/>
              </a:ln>
            </p:spPr>
            <p:txBody>
              <a:bodyPr/>
              <a:lstStyle/>
              <a:p>
                <a:endParaRPr lang="en-US" sz="1800" dirty="0"/>
              </a:p>
            </p:txBody>
          </p:sp>
          <p:sp>
            <p:nvSpPr>
              <p:cNvPr id="17507" name="Freeform 27"/>
              <p:cNvSpPr>
                <a:spLocks/>
              </p:cNvSpPr>
              <p:nvPr/>
            </p:nvSpPr>
            <p:spPr bwMode="auto">
              <a:xfrm>
                <a:off x="4508" y="2473"/>
                <a:ext cx="82" cy="104"/>
              </a:xfrm>
              <a:custGeom>
                <a:avLst/>
                <a:gdLst>
                  <a:gd name="T0" fmla="*/ 0 w 165"/>
                  <a:gd name="T1" fmla="*/ 0 h 206"/>
                  <a:gd name="T2" fmla="*/ 11 w 165"/>
                  <a:gd name="T3" fmla="*/ 0 h 206"/>
                  <a:gd name="T4" fmla="*/ 20 w 165"/>
                  <a:gd name="T5" fmla="*/ 27 h 206"/>
                  <a:gd name="T6" fmla="*/ 8 w 165"/>
                  <a:gd name="T7" fmla="*/ 27 h 206"/>
                  <a:gd name="T8" fmla="*/ 0 w 165"/>
                  <a:gd name="T9" fmla="*/ 0 h 206"/>
                  <a:gd name="T10" fmla="*/ 0 60000 65536"/>
                  <a:gd name="T11" fmla="*/ 0 60000 65536"/>
                  <a:gd name="T12" fmla="*/ 0 60000 65536"/>
                  <a:gd name="T13" fmla="*/ 0 60000 65536"/>
                  <a:gd name="T14" fmla="*/ 0 60000 65536"/>
                  <a:gd name="T15" fmla="*/ 0 w 165"/>
                  <a:gd name="T16" fmla="*/ 0 h 206"/>
                  <a:gd name="T17" fmla="*/ 165 w 165"/>
                  <a:gd name="T18" fmla="*/ 206 h 206"/>
                </a:gdLst>
                <a:ahLst/>
                <a:cxnLst>
                  <a:cxn ang="T10">
                    <a:pos x="T0" y="T1"/>
                  </a:cxn>
                  <a:cxn ang="T11">
                    <a:pos x="T2" y="T3"/>
                  </a:cxn>
                  <a:cxn ang="T12">
                    <a:pos x="T4" y="T5"/>
                  </a:cxn>
                  <a:cxn ang="T13">
                    <a:pos x="T6" y="T7"/>
                  </a:cxn>
                  <a:cxn ang="T14">
                    <a:pos x="T8" y="T9"/>
                  </a:cxn>
                </a:cxnLst>
                <a:rect l="T15" t="T16" r="T17" b="T18"/>
                <a:pathLst>
                  <a:path w="165" h="206">
                    <a:moveTo>
                      <a:pt x="0" y="0"/>
                    </a:moveTo>
                    <a:lnTo>
                      <a:pt x="89" y="0"/>
                    </a:lnTo>
                    <a:lnTo>
                      <a:pt x="165" y="206"/>
                    </a:lnTo>
                    <a:lnTo>
                      <a:pt x="71" y="206"/>
                    </a:lnTo>
                    <a:lnTo>
                      <a:pt x="0" y="0"/>
                    </a:lnTo>
                    <a:close/>
                  </a:path>
                </a:pathLst>
              </a:custGeom>
              <a:solidFill>
                <a:srgbClr val="808080"/>
              </a:solidFill>
              <a:ln w="1588">
                <a:solidFill>
                  <a:srgbClr val="E1E1E1"/>
                </a:solidFill>
                <a:round/>
                <a:headEnd/>
                <a:tailEnd/>
              </a:ln>
            </p:spPr>
            <p:txBody>
              <a:bodyPr/>
              <a:lstStyle/>
              <a:p>
                <a:endParaRPr lang="en-US" sz="1800" dirty="0"/>
              </a:p>
            </p:txBody>
          </p:sp>
          <p:sp>
            <p:nvSpPr>
              <p:cNvPr id="17508" name="Freeform 28"/>
              <p:cNvSpPr>
                <a:spLocks/>
              </p:cNvSpPr>
              <p:nvPr/>
            </p:nvSpPr>
            <p:spPr bwMode="auto">
              <a:xfrm>
                <a:off x="3808" y="2522"/>
                <a:ext cx="269" cy="56"/>
              </a:xfrm>
              <a:custGeom>
                <a:avLst/>
                <a:gdLst>
                  <a:gd name="T0" fmla="*/ 67 w 539"/>
                  <a:gd name="T1" fmla="*/ 13 h 113"/>
                  <a:gd name="T2" fmla="*/ 65 w 539"/>
                  <a:gd name="T3" fmla="*/ 0 h 113"/>
                  <a:gd name="T4" fmla="*/ 27 w 539"/>
                  <a:gd name="T5" fmla="*/ 0 h 113"/>
                  <a:gd name="T6" fmla="*/ 24 w 539"/>
                  <a:gd name="T7" fmla="*/ 5 h 113"/>
                  <a:gd name="T8" fmla="*/ 4 w 539"/>
                  <a:gd name="T9" fmla="*/ 5 h 113"/>
                  <a:gd name="T10" fmla="*/ 0 w 539"/>
                  <a:gd name="T11" fmla="*/ 14 h 113"/>
                  <a:gd name="T12" fmla="*/ 26 w 539"/>
                  <a:gd name="T13" fmla="*/ 14 h 113"/>
                  <a:gd name="T14" fmla="*/ 27 w 539"/>
                  <a:gd name="T15" fmla="*/ 10 h 113"/>
                  <a:gd name="T16" fmla="*/ 38 w 539"/>
                  <a:gd name="T17" fmla="*/ 10 h 113"/>
                  <a:gd name="T18" fmla="*/ 37 w 539"/>
                  <a:gd name="T19" fmla="*/ 13 h 113"/>
                  <a:gd name="T20" fmla="*/ 67 w 539"/>
                  <a:gd name="T21" fmla="*/ 13 h 1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9"/>
                  <a:gd name="T34" fmla="*/ 0 h 113"/>
                  <a:gd name="T35" fmla="*/ 539 w 539"/>
                  <a:gd name="T36" fmla="*/ 113 h 1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9" h="113">
                    <a:moveTo>
                      <a:pt x="539" y="110"/>
                    </a:moveTo>
                    <a:lnTo>
                      <a:pt x="524" y="0"/>
                    </a:lnTo>
                    <a:lnTo>
                      <a:pt x="217" y="0"/>
                    </a:lnTo>
                    <a:lnTo>
                      <a:pt x="195" y="44"/>
                    </a:lnTo>
                    <a:lnTo>
                      <a:pt x="32" y="44"/>
                    </a:lnTo>
                    <a:lnTo>
                      <a:pt x="0" y="113"/>
                    </a:lnTo>
                    <a:lnTo>
                      <a:pt x="208" y="113"/>
                    </a:lnTo>
                    <a:lnTo>
                      <a:pt x="218" y="81"/>
                    </a:lnTo>
                    <a:lnTo>
                      <a:pt x="304" y="80"/>
                    </a:lnTo>
                    <a:lnTo>
                      <a:pt x="296" y="111"/>
                    </a:lnTo>
                    <a:lnTo>
                      <a:pt x="539" y="110"/>
                    </a:lnTo>
                    <a:close/>
                  </a:path>
                </a:pathLst>
              </a:custGeom>
              <a:solidFill>
                <a:srgbClr val="808080"/>
              </a:solidFill>
              <a:ln w="1588">
                <a:solidFill>
                  <a:srgbClr val="E1E1E1"/>
                </a:solidFill>
                <a:round/>
                <a:headEnd/>
                <a:tailEnd/>
              </a:ln>
            </p:spPr>
            <p:txBody>
              <a:bodyPr/>
              <a:lstStyle/>
              <a:p>
                <a:endParaRPr lang="en-US" sz="1800" dirty="0"/>
              </a:p>
            </p:txBody>
          </p:sp>
          <p:sp>
            <p:nvSpPr>
              <p:cNvPr id="17509" name="Freeform 29"/>
              <p:cNvSpPr>
                <a:spLocks/>
              </p:cNvSpPr>
              <p:nvPr/>
            </p:nvSpPr>
            <p:spPr bwMode="auto">
              <a:xfrm>
                <a:off x="3979" y="2472"/>
                <a:ext cx="89" cy="21"/>
              </a:xfrm>
              <a:custGeom>
                <a:avLst/>
                <a:gdLst>
                  <a:gd name="T0" fmla="*/ 22 w 178"/>
                  <a:gd name="T1" fmla="*/ 5 h 43"/>
                  <a:gd name="T2" fmla="*/ 22 w 178"/>
                  <a:gd name="T3" fmla="*/ 0 h 43"/>
                  <a:gd name="T4" fmla="*/ 2 w 178"/>
                  <a:gd name="T5" fmla="*/ 0 h 43"/>
                  <a:gd name="T6" fmla="*/ 0 w 178"/>
                  <a:gd name="T7" fmla="*/ 5 h 43"/>
                  <a:gd name="T8" fmla="*/ 22 w 178"/>
                  <a:gd name="T9" fmla="*/ 5 h 43"/>
                  <a:gd name="T10" fmla="*/ 0 60000 65536"/>
                  <a:gd name="T11" fmla="*/ 0 60000 65536"/>
                  <a:gd name="T12" fmla="*/ 0 60000 65536"/>
                  <a:gd name="T13" fmla="*/ 0 60000 65536"/>
                  <a:gd name="T14" fmla="*/ 0 60000 65536"/>
                  <a:gd name="T15" fmla="*/ 0 w 178"/>
                  <a:gd name="T16" fmla="*/ 0 h 43"/>
                  <a:gd name="T17" fmla="*/ 178 w 178"/>
                  <a:gd name="T18" fmla="*/ 43 h 43"/>
                </a:gdLst>
                <a:ahLst/>
                <a:cxnLst>
                  <a:cxn ang="T10">
                    <a:pos x="T0" y="T1"/>
                  </a:cxn>
                  <a:cxn ang="T11">
                    <a:pos x="T2" y="T3"/>
                  </a:cxn>
                  <a:cxn ang="T12">
                    <a:pos x="T4" y="T5"/>
                  </a:cxn>
                  <a:cxn ang="T13">
                    <a:pos x="T6" y="T7"/>
                  </a:cxn>
                  <a:cxn ang="T14">
                    <a:pos x="T8" y="T9"/>
                  </a:cxn>
                </a:cxnLst>
                <a:rect l="T15" t="T16" r="T17" b="T18"/>
                <a:pathLst>
                  <a:path w="178" h="43">
                    <a:moveTo>
                      <a:pt x="178" y="43"/>
                    </a:moveTo>
                    <a:lnTo>
                      <a:pt x="175" y="0"/>
                    </a:lnTo>
                    <a:lnTo>
                      <a:pt x="16" y="0"/>
                    </a:lnTo>
                    <a:lnTo>
                      <a:pt x="0" y="43"/>
                    </a:lnTo>
                    <a:lnTo>
                      <a:pt x="178" y="43"/>
                    </a:lnTo>
                    <a:close/>
                  </a:path>
                </a:pathLst>
              </a:custGeom>
              <a:solidFill>
                <a:srgbClr val="808080"/>
              </a:solidFill>
              <a:ln w="1588">
                <a:solidFill>
                  <a:srgbClr val="E1E1E1"/>
                </a:solidFill>
                <a:round/>
                <a:headEnd/>
                <a:tailEnd/>
              </a:ln>
            </p:spPr>
            <p:txBody>
              <a:bodyPr/>
              <a:lstStyle/>
              <a:p>
                <a:endParaRPr lang="en-US" sz="1800" dirty="0"/>
              </a:p>
            </p:txBody>
          </p:sp>
          <p:sp>
            <p:nvSpPr>
              <p:cNvPr id="17510" name="Freeform 30"/>
              <p:cNvSpPr>
                <a:spLocks/>
              </p:cNvSpPr>
              <p:nvPr/>
            </p:nvSpPr>
            <p:spPr bwMode="auto">
              <a:xfrm>
                <a:off x="3999" y="2499"/>
                <a:ext cx="71" cy="17"/>
              </a:xfrm>
              <a:custGeom>
                <a:avLst/>
                <a:gdLst>
                  <a:gd name="T0" fmla="*/ 17 w 143"/>
                  <a:gd name="T1" fmla="*/ 5 h 33"/>
                  <a:gd name="T2" fmla="*/ 17 w 143"/>
                  <a:gd name="T3" fmla="*/ 0 h 33"/>
                  <a:gd name="T4" fmla="*/ 1 w 143"/>
                  <a:gd name="T5" fmla="*/ 0 h 33"/>
                  <a:gd name="T6" fmla="*/ 0 w 143"/>
                  <a:gd name="T7" fmla="*/ 5 h 33"/>
                  <a:gd name="T8" fmla="*/ 17 w 143"/>
                  <a:gd name="T9" fmla="*/ 5 h 33"/>
                  <a:gd name="T10" fmla="*/ 0 60000 65536"/>
                  <a:gd name="T11" fmla="*/ 0 60000 65536"/>
                  <a:gd name="T12" fmla="*/ 0 60000 65536"/>
                  <a:gd name="T13" fmla="*/ 0 60000 65536"/>
                  <a:gd name="T14" fmla="*/ 0 60000 65536"/>
                  <a:gd name="T15" fmla="*/ 0 w 143"/>
                  <a:gd name="T16" fmla="*/ 0 h 33"/>
                  <a:gd name="T17" fmla="*/ 143 w 143"/>
                  <a:gd name="T18" fmla="*/ 33 h 33"/>
                </a:gdLst>
                <a:ahLst/>
                <a:cxnLst>
                  <a:cxn ang="T10">
                    <a:pos x="T0" y="T1"/>
                  </a:cxn>
                  <a:cxn ang="T11">
                    <a:pos x="T2" y="T3"/>
                  </a:cxn>
                  <a:cxn ang="T12">
                    <a:pos x="T4" y="T5"/>
                  </a:cxn>
                  <a:cxn ang="T13">
                    <a:pos x="T6" y="T7"/>
                  </a:cxn>
                  <a:cxn ang="T14">
                    <a:pos x="T8" y="T9"/>
                  </a:cxn>
                </a:cxnLst>
                <a:rect l="T15" t="T16" r="T17" b="T18"/>
                <a:pathLst>
                  <a:path w="143" h="33">
                    <a:moveTo>
                      <a:pt x="143" y="33"/>
                    </a:moveTo>
                    <a:lnTo>
                      <a:pt x="141" y="0"/>
                    </a:lnTo>
                    <a:lnTo>
                      <a:pt x="8" y="0"/>
                    </a:lnTo>
                    <a:lnTo>
                      <a:pt x="0" y="33"/>
                    </a:lnTo>
                    <a:lnTo>
                      <a:pt x="143" y="33"/>
                    </a:lnTo>
                    <a:close/>
                  </a:path>
                </a:pathLst>
              </a:custGeom>
              <a:solidFill>
                <a:srgbClr val="808080"/>
              </a:solidFill>
              <a:ln w="1588">
                <a:solidFill>
                  <a:srgbClr val="C0C0C0"/>
                </a:solidFill>
                <a:round/>
                <a:headEnd/>
                <a:tailEnd/>
              </a:ln>
            </p:spPr>
            <p:txBody>
              <a:bodyPr/>
              <a:lstStyle/>
              <a:p>
                <a:endParaRPr lang="en-US" sz="1800" dirty="0"/>
              </a:p>
            </p:txBody>
          </p:sp>
          <p:sp>
            <p:nvSpPr>
              <p:cNvPr id="17511" name="Freeform 31"/>
              <p:cNvSpPr>
                <a:spLocks/>
              </p:cNvSpPr>
              <p:nvPr/>
            </p:nvSpPr>
            <p:spPr bwMode="auto">
              <a:xfrm>
                <a:off x="4299" y="2472"/>
                <a:ext cx="217" cy="105"/>
              </a:xfrm>
              <a:custGeom>
                <a:avLst/>
                <a:gdLst>
                  <a:gd name="T0" fmla="*/ 46 w 434"/>
                  <a:gd name="T1" fmla="*/ 0 h 211"/>
                  <a:gd name="T2" fmla="*/ 0 w 434"/>
                  <a:gd name="T3" fmla="*/ 0 h 211"/>
                  <a:gd name="T4" fmla="*/ 10 w 434"/>
                  <a:gd name="T5" fmla="*/ 26 h 211"/>
                  <a:gd name="T6" fmla="*/ 54 w 434"/>
                  <a:gd name="T7" fmla="*/ 26 h 211"/>
                  <a:gd name="T8" fmla="*/ 46 w 434"/>
                  <a:gd name="T9" fmla="*/ 0 h 211"/>
                  <a:gd name="T10" fmla="*/ 0 60000 65536"/>
                  <a:gd name="T11" fmla="*/ 0 60000 65536"/>
                  <a:gd name="T12" fmla="*/ 0 60000 65536"/>
                  <a:gd name="T13" fmla="*/ 0 60000 65536"/>
                  <a:gd name="T14" fmla="*/ 0 60000 65536"/>
                  <a:gd name="T15" fmla="*/ 0 w 434"/>
                  <a:gd name="T16" fmla="*/ 0 h 211"/>
                  <a:gd name="T17" fmla="*/ 434 w 434"/>
                  <a:gd name="T18" fmla="*/ 211 h 211"/>
                </a:gdLst>
                <a:ahLst/>
                <a:cxnLst>
                  <a:cxn ang="T10">
                    <a:pos x="T0" y="T1"/>
                  </a:cxn>
                  <a:cxn ang="T11">
                    <a:pos x="T2" y="T3"/>
                  </a:cxn>
                  <a:cxn ang="T12">
                    <a:pos x="T4" y="T5"/>
                  </a:cxn>
                  <a:cxn ang="T13">
                    <a:pos x="T6" y="T7"/>
                  </a:cxn>
                  <a:cxn ang="T14">
                    <a:pos x="T8" y="T9"/>
                  </a:cxn>
                </a:cxnLst>
                <a:rect l="T15" t="T16" r="T17" b="T18"/>
                <a:pathLst>
                  <a:path w="434" h="211">
                    <a:moveTo>
                      <a:pt x="362" y="0"/>
                    </a:moveTo>
                    <a:lnTo>
                      <a:pt x="0" y="0"/>
                    </a:lnTo>
                    <a:lnTo>
                      <a:pt x="79" y="210"/>
                    </a:lnTo>
                    <a:lnTo>
                      <a:pt x="434" y="211"/>
                    </a:lnTo>
                    <a:lnTo>
                      <a:pt x="362" y="0"/>
                    </a:lnTo>
                    <a:close/>
                  </a:path>
                </a:pathLst>
              </a:custGeom>
              <a:solidFill>
                <a:srgbClr val="808080"/>
              </a:solidFill>
              <a:ln w="1588">
                <a:solidFill>
                  <a:srgbClr val="E1E1E1"/>
                </a:solidFill>
                <a:round/>
                <a:headEnd/>
                <a:tailEnd/>
              </a:ln>
            </p:spPr>
            <p:txBody>
              <a:bodyPr/>
              <a:lstStyle/>
              <a:p>
                <a:endParaRPr lang="en-US" sz="1800" dirty="0"/>
              </a:p>
            </p:txBody>
          </p:sp>
          <p:sp>
            <p:nvSpPr>
              <p:cNvPr id="17512" name="Freeform 32"/>
              <p:cNvSpPr>
                <a:spLocks/>
              </p:cNvSpPr>
              <p:nvPr/>
            </p:nvSpPr>
            <p:spPr bwMode="auto">
              <a:xfrm>
                <a:off x="4092" y="2472"/>
                <a:ext cx="195" cy="58"/>
              </a:xfrm>
              <a:custGeom>
                <a:avLst/>
                <a:gdLst>
                  <a:gd name="T0" fmla="*/ 46 w 389"/>
                  <a:gd name="T1" fmla="*/ 0 h 117"/>
                  <a:gd name="T2" fmla="*/ 1 w 389"/>
                  <a:gd name="T3" fmla="*/ 0 h 117"/>
                  <a:gd name="T4" fmla="*/ 0 w 389"/>
                  <a:gd name="T5" fmla="*/ 3 h 117"/>
                  <a:gd name="T6" fmla="*/ 2 w 389"/>
                  <a:gd name="T7" fmla="*/ 14 h 117"/>
                  <a:gd name="T8" fmla="*/ 49 w 389"/>
                  <a:gd name="T9" fmla="*/ 14 h 117"/>
                  <a:gd name="T10" fmla="*/ 46 w 389"/>
                  <a:gd name="T11" fmla="*/ 0 h 117"/>
                  <a:gd name="T12" fmla="*/ 0 60000 65536"/>
                  <a:gd name="T13" fmla="*/ 0 60000 65536"/>
                  <a:gd name="T14" fmla="*/ 0 60000 65536"/>
                  <a:gd name="T15" fmla="*/ 0 60000 65536"/>
                  <a:gd name="T16" fmla="*/ 0 60000 65536"/>
                  <a:gd name="T17" fmla="*/ 0 60000 65536"/>
                  <a:gd name="T18" fmla="*/ 0 w 389"/>
                  <a:gd name="T19" fmla="*/ 0 h 117"/>
                  <a:gd name="T20" fmla="*/ 389 w 389"/>
                  <a:gd name="T21" fmla="*/ 117 h 117"/>
                </a:gdLst>
                <a:ahLst/>
                <a:cxnLst>
                  <a:cxn ang="T12">
                    <a:pos x="T0" y="T1"/>
                  </a:cxn>
                  <a:cxn ang="T13">
                    <a:pos x="T2" y="T3"/>
                  </a:cxn>
                  <a:cxn ang="T14">
                    <a:pos x="T4" y="T5"/>
                  </a:cxn>
                  <a:cxn ang="T15">
                    <a:pos x="T6" y="T7"/>
                  </a:cxn>
                  <a:cxn ang="T16">
                    <a:pos x="T8" y="T9"/>
                  </a:cxn>
                  <a:cxn ang="T17">
                    <a:pos x="T10" y="T11"/>
                  </a:cxn>
                </a:cxnLst>
                <a:rect l="T18" t="T19" r="T20" b="T21"/>
                <a:pathLst>
                  <a:path w="389" h="117">
                    <a:moveTo>
                      <a:pt x="367" y="0"/>
                    </a:moveTo>
                    <a:lnTo>
                      <a:pt x="2" y="0"/>
                    </a:lnTo>
                    <a:lnTo>
                      <a:pt x="0" y="28"/>
                    </a:lnTo>
                    <a:lnTo>
                      <a:pt x="12" y="117"/>
                    </a:lnTo>
                    <a:lnTo>
                      <a:pt x="389" y="117"/>
                    </a:lnTo>
                    <a:lnTo>
                      <a:pt x="367" y="0"/>
                    </a:lnTo>
                    <a:close/>
                  </a:path>
                </a:pathLst>
              </a:custGeom>
              <a:solidFill>
                <a:srgbClr val="808080"/>
              </a:solidFill>
              <a:ln w="1588">
                <a:solidFill>
                  <a:srgbClr val="E1E1E1"/>
                </a:solidFill>
                <a:round/>
                <a:headEnd/>
                <a:tailEnd/>
              </a:ln>
            </p:spPr>
            <p:txBody>
              <a:bodyPr/>
              <a:lstStyle/>
              <a:p>
                <a:endParaRPr lang="en-US" sz="1800" dirty="0"/>
              </a:p>
            </p:txBody>
          </p:sp>
          <p:sp>
            <p:nvSpPr>
              <p:cNvPr id="17513" name="Freeform 33"/>
              <p:cNvSpPr>
                <a:spLocks/>
              </p:cNvSpPr>
              <p:nvPr/>
            </p:nvSpPr>
            <p:spPr bwMode="auto">
              <a:xfrm>
                <a:off x="4087" y="2423"/>
                <a:ext cx="188" cy="34"/>
              </a:xfrm>
              <a:custGeom>
                <a:avLst/>
                <a:gdLst>
                  <a:gd name="T0" fmla="*/ 46 w 376"/>
                  <a:gd name="T1" fmla="*/ 0 h 69"/>
                  <a:gd name="T2" fmla="*/ 0 w 376"/>
                  <a:gd name="T3" fmla="*/ 0 h 69"/>
                  <a:gd name="T4" fmla="*/ 1 w 376"/>
                  <a:gd name="T5" fmla="*/ 8 h 69"/>
                  <a:gd name="T6" fmla="*/ 47 w 376"/>
                  <a:gd name="T7" fmla="*/ 8 h 69"/>
                  <a:gd name="T8" fmla="*/ 46 w 376"/>
                  <a:gd name="T9" fmla="*/ 0 h 69"/>
                  <a:gd name="T10" fmla="*/ 0 60000 65536"/>
                  <a:gd name="T11" fmla="*/ 0 60000 65536"/>
                  <a:gd name="T12" fmla="*/ 0 60000 65536"/>
                  <a:gd name="T13" fmla="*/ 0 60000 65536"/>
                  <a:gd name="T14" fmla="*/ 0 60000 65536"/>
                  <a:gd name="T15" fmla="*/ 0 w 376"/>
                  <a:gd name="T16" fmla="*/ 0 h 69"/>
                  <a:gd name="T17" fmla="*/ 376 w 376"/>
                  <a:gd name="T18" fmla="*/ 69 h 69"/>
                </a:gdLst>
                <a:ahLst/>
                <a:cxnLst>
                  <a:cxn ang="T10">
                    <a:pos x="T0" y="T1"/>
                  </a:cxn>
                  <a:cxn ang="T11">
                    <a:pos x="T2" y="T3"/>
                  </a:cxn>
                  <a:cxn ang="T12">
                    <a:pos x="T4" y="T5"/>
                  </a:cxn>
                  <a:cxn ang="T13">
                    <a:pos x="T6" y="T7"/>
                  </a:cxn>
                  <a:cxn ang="T14">
                    <a:pos x="T8" y="T9"/>
                  </a:cxn>
                </a:cxnLst>
                <a:rect l="T15" t="T16" r="T17" b="T18"/>
                <a:pathLst>
                  <a:path w="376" h="69">
                    <a:moveTo>
                      <a:pt x="363" y="0"/>
                    </a:moveTo>
                    <a:lnTo>
                      <a:pt x="0" y="0"/>
                    </a:lnTo>
                    <a:lnTo>
                      <a:pt x="9" y="69"/>
                    </a:lnTo>
                    <a:lnTo>
                      <a:pt x="376" y="69"/>
                    </a:lnTo>
                    <a:lnTo>
                      <a:pt x="363" y="0"/>
                    </a:lnTo>
                    <a:close/>
                  </a:path>
                </a:pathLst>
              </a:custGeom>
              <a:solidFill>
                <a:srgbClr val="808080"/>
              </a:solidFill>
              <a:ln w="1588">
                <a:solidFill>
                  <a:srgbClr val="E1E1E1"/>
                </a:solidFill>
                <a:round/>
                <a:headEnd/>
                <a:tailEnd/>
              </a:ln>
            </p:spPr>
            <p:txBody>
              <a:bodyPr/>
              <a:lstStyle/>
              <a:p>
                <a:endParaRPr lang="en-US" sz="1800" dirty="0"/>
              </a:p>
            </p:txBody>
          </p:sp>
          <p:sp>
            <p:nvSpPr>
              <p:cNvPr id="17514" name="Freeform 34"/>
              <p:cNvSpPr>
                <a:spLocks/>
              </p:cNvSpPr>
              <p:nvPr/>
            </p:nvSpPr>
            <p:spPr bwMode="auto">
              <a:xfrm>
                <a:off x="4100" y="2544"/>
                <a:ext cx="204" cy="34"/>
              </a:xfrm>
              <a:custGeom>
                <a:avLst/>
                <a:gdLst>
                  <a:gd name="T0" fmla="*/ 48 w 408"/>
                  <a:gd name="T1" fmla="*/ 0 h 69"/>
                  <a:gd name="T2" fmla="*/ 0 w 408"/>
                  <a:gd name="T3" fmla="*/ 0 h 69"/>
                  <a:gd name="T4" fmla="*/ 2 w 408"/>
                  <a:gd name="T5" fmla="*/ 8 h 69"/>
                  <a:gd name="T6" fmla="*/ 51 w 408"/>
                  <a:gd name="T7" fmla="*/ 8 h 69"/>
                  <a:gd name="T8" fmla="*/ 48 w 408"/>
                  <a:gd name="T9" fmla="*/ 0 h 69"/>
                  <a:gd name="T10" fmla="*/ 0 60000 65536"/>
                  <a:gd name="T11" fmla="*/ 0 60000 65536"/>
                  <a:gd name="T12" fmla="*/ 0 60000 65536"/>
                  <a:gd name="T13" fmla="*/ 0 60000 65536"/>
                  <a:gd name="T14" fmla="*/ 0 60000 65536"/>
                  <a:gd name="T15" fmla="*/ 0 w 408"/>
                  <a:gd name="T16" fmla="*/ 0 h 69"/>
                  <a:gd name="T17" fmla="*/ 408 w 408"/>
                  <a:gd name="T18" fmla="*/ 69 h 69"/>
                </a:gdLst>
                <a:ahLst/>
                <a:cxnLst>
                  <a:cxn ang="T10">
                    <a:pos x="T0" y="T1"/>
                  </a:cxn>
                  <a:cxn ang="T11">
                    <a:pos x="T2" y="T3"/>
                  </a:cxn>
                  <a:cxn ang="T12">
                    <a:pos x="T4" y="T5"/>
                  </a:cxn>
                  <a:cxn ang="T13">
                    <a:pos x="T6" y="T7"/>
                  </a:cxn>
                  <a:cxn ang="T14">
                    <a:pos x="T8" y="T9"/>
                  </a:cxn>
                </a:cxnLst>
                <a:rect l="T15" t="T16" r="T17" b="T18"/>
                <a:pathLst>
                  <a:path w="408" h="69">
                    <a:moveTo>
                      <a:pt x="381" y="0"/>
                    </a:moveTo>
                    <a:lnTo>
                      <a:pt x="0" y="0"/>
                    </a:lnTo>
                    <a:lnTo>
                      <a:pt x="12" y="69"/>
                    </a:lnTo>
                    <a:lnTo>
                      <a:pt x="408" y="69"/>
                    </a:lnTo>
                    <a:lnTo>
                      <a:pt x="381" y="0"/>
                    </a:lnTo>
                    <a:close/>
                  </a:path>
                </a:pathLst>
              </a:custGeom>
              <a:solidFill>
                <a:srgbClr val="808080"/>
              </a:solidFill>
              <a:ln w="1588">
                <a:solidFill>
                  <a:srgbClr val="E1E1E1"/>
                </a:solidFill>
                <a:round/>
                <a:headEnd/>
                <a:tailEnd/>
              </a:ln>
            </p:spPr>
            <p:txBody>
              <a:bodyPr/>
              <a:lstStyle/>
              <a:p>
                <a:endParaRPr lang="en-US" sz="1800" dirty="0"/>
              </a:p>
            </p:txBody>
          </p:sp>
          <p:sp>
            <p:nvSpPr>
              <p:cNvPr id="17515" name="Freeform 35"/>
              <p:cNvSpPr>
                <a:spLocks/>
              </p:cNvSpPr>
              <p:nvPr/>
            </p:nvSpPr>
            <p:spPr bwMode="auto">
              <a:xfrm>
                <a:off x="4290" y="2424"/>
                <a:ext cx="260" cy="33"/>
              </a:xfrm>
              <a:custGeom>
                <a:avLst/>
                <a:gdLst>
                  <a:gd name="T0" fmla="*/ 65 w 520"/>
                  <a:gd name="T1" fmla="*/ 0 h 66"/>
                  <a:gd name="T2" fmla="*/ 0 w 520"/>
                  <a:gd name="T3" fmla="*/ 0 h 66"/>
                  <a:gd name="T4" fmla="*/ 1 w 520"/>
                  <a:gd name="T5" fmla="*/ 8 h 66"/>
                  <a:gd name="T6" fmla="*/ 65 w 520"/>
                  <a:gd name="T7" fmla="*/ 8 h 66"/>
                  <a:gd name="T8" fmla="*/ 65 w 520"/>
                  <a:gd name="T9" fmla="*/ 0 h 66"/>
                  <a:gd name="T10" fmla="*/ 0 60000 65536"/>
                  <a:gd name="T11" fmla="*/ 0 60000 65536"/>
                  <a:gd name="T12" fmla="*/ 0 60000 65536"/>
                  <a:gd name="T13" fmla="*/ 0 60000 65536"/>
                  <a:gd name="T14" fmla="*/ 0 60000 65536"/>
                  <a:gd name="T15" fmla="*/ 0 w 520"/>
                  <a:gd name="T16" fmla="*/ 0 h 66"/>
                  <a:gd name="T17" fmla="*/ 520 w 520"/>
                  <a:gd name="T18" fmla="*/ 66 h 66"/>
                </a:gdLst>
                <a:ahLst/>
                <a:cxnLst>
                  <a:cxn ang="T10">
                    <a:pos x="T0" y="T1"/>
                  </a:cxn>
                  <a:cxn ang="T11">
                    <a:pos x="T2" y="T3"/>
                  </a:cxn>
                  <a:cxn ang="T12">
                    <a:pos x="T4" y="T5"/>
                  </a:cxn>
                  <a:cxn ang="T13">
                    <a:pos x="T6" y="T7"/>
                  </a:cxn>
                  <a:cxn ang="T14">
                    <a:pos x="T8" y="T9"/>
                  </a:cxn>
                </a:cxnLst>
                <a:rect l="T15" t="T16" r="T17" b="T18"/>
                <a:pathLst>
                  <a:path w="520" h="66">
                    <a:moveTo>
                      <a:pt x="514" y="0"/>
                    </a:moveTo>
                    <a:lnTo>
                      <a:pt x="0" y="0"/>
                    </a:lnTo>
                    <a:lnTo>
                      <a:pt x="15" y="66"/>
                    </a:lnTo>
                    <a:lnTo>
                      <a:pt x="520" y="66"/>
                    </a:lnTo>
                    <a:lnTo>
                      <a:pt x="514" y="0"/>
                    </a:lnTo>
                    <a:close/>
                  </a:path>
                </a:pathLst>
              </a:custGeom>
              <a:solidFill>
                <a:srgbClr val="808080"/>
              </a:solidFill>
              <a:ln w="1588">
                <a:solidFill>
                  <a:srgbClr val="E1E1E1"/>
                </a:solidFill>
                <a:round/>
                <a:headEnd/>
                <a:tailEnd/>
              </a:ln>
            </p:spPr>
            <p:txBody>
              <a:bodyPr/>
              <a:lstStyle/>
              <a:p>
                <a:endParaRPr lang="en-US" sz="1800" dirty="0"/>
              </a:p>
            </p:txBody>
          </p:sp>
          <p:sp>
            <p:nvSpPr>
              <p:cNvPr id="17516" name="Freeform 36"/>
              <p:cNvSpPr>
                <a:spLocks/>
              </p:cNvSpPr>
              <p:nvPr/>
            </p:nvSpPr>
            <p:spPr bwMode="auto">
              <a:xfrm>
                <a:off x="3262" y="2424"/>
                <a:ext cx="273" cy="33"/>
              </a:xfrm>
              <a:custGeom>
                <a:avLst/>
                <a:gdLst>
                  <a:gd name="T0" fmla="*/ 3 w 545"/>
                  <a:gd name="T1" fmla="*/ 0 h 66"/>
                  <a:gd name="T2" fmla="*/ 69 w 545"/>
                  <a:gd name="T3" fmla="*/ 0 h 66"/>
                  <a:gd name="T4" fmla="*/ 66 w 545"/>
                  <a:gd name="T5" fmla="*/ 8 h 66"/>
                  <a:gd name="T6" fmla="*/ 0 w 545"/>
                  <a:gd name="T7" fmla="*/ 8 h 66"/>
                  <a:gd name="T8" fmla="*/ 3 w 545"/>
                  <a:gd name="T9" fmla="*/ 0 h 66"/>
                  <a:gd name="T10" fmla="*/ 0 60000 65536"/>
                  <a:gd name="T11" fmla="*/ 0 60000 65536"/>
                  <a:gd name="T12" fmla="*/ 0 60000 65536"/>
                  <a:gd name="T13" fmla="*/ 0 60000 65536"/>
                  <a:gd name="T14" fmla="*/ 0 60000 65536"/>
                  <a:gd name="T15" fmla="*/ 0 w 545"/>
                  <a:gd name="T16" fmla="*/ 0 h 66"/>
                  <a:gd name="T17" fmla="*/ 545 w 545"/>
                  <a:gd name="T18" fmla="*/ 66 h 66"/>
                </a:gdLst>
                <a:ahLst/>
                <a:cxnLst>
                  <a:cxn ang="T10">
                    <a:pos x="T0" y="T1"/>
                  </a:cxn>
                  <a:cxn ang="T11">
                    <a:pos x="T2" y="T3"/>
                  </a:cxn>
                  <a:cxn ang="T12">
                    <a:pos x="T4" y="T5"/>
                  </a:cxn>
                  <a:cxn ang="T13">
                    <a:pos x="T6" y="T7"/>
                  </a:cxn>
                  <a:cxn ang="T14">
                    <a:pos x="T8" y="T9"/>
                  </a:cxn>
                </a:cxnLst>
                <a:rect l="T15" t="T16" r="T17" b="T18"/>
                <a:pathLst>
                  <a:path w="545" h="66">
                    <a:moveTo>
                      <a:pt x="22" y="0"/>
                    </a:moveTo>
                    <a:lnTo>
                      <a:pt x="545" y="0"/>
                    </a:lnTo>
                    <a:lnTo>
                      <a:pt x="524" y="66"/>
                    </a:lnTo>
                    <a:lnTo>
                      <a:pt x="0" y="66"/>
                    </a:lnTo>
                    <a:lnTo>
                      <a:pt x="22" y="0"/>
                    </a:lnTo>
                    <a:close/>
                  </a:path>
                </a:pathLst>
              </a:custGeom>
              <a:solidFill>
                <a:srgbClr val="808080"/>
              </a:solidFill>
              <a:ln w="1588">
                <a:solidFill>
                  <a:srgbClr val="C0C0C0"/>
                </a:solidFill>
                <a:round/>
                <a:headEnd/>
                <a:tailEnd/>
              </a:ln>
            </p:spPr>
            <p:txBody>
              <a:bodyPr/>
              <a:lstStyle/>
              <a:p>
                <a:endParaRPr lang="en-US" sz="1800" dirty="0"/>
              </a:p>
            </p:txBody>
          </p:sp>
          <p:sp>
            <p:nvSpPr>
              <p:cNvPr id="17517" name="Freeform 37"/>
              <p:cNvSpPr>
                <a:spLocks/>
              </p:cNvSpPr>
              <p:nvPr/>
            </p:nvSpPr>
            <p:spPr bwMode="auto">
              <a:xfrm>
                <a:off x="3544" y="2424"/>
                <a:ext cx="248" cy="33"/>
              </a:xfrm>
              <a:custGeom>
                <a:avLst/>
                <a:gdLst>
                  <a:gd name="T0" fmla="*/ 3 w 496"/>
                  <a:gd name="T1" fmla="*/ 0 h 66"/>
                  <a:gd name="T2" fmla="*/ 62 w 496"/>
                  <a:gd name="T3" fmla="*/ 0 h 66"/>
                  <a:gd name="T4" fmla="*/ 60 w 496"/>
                  <a:gd name="T5" fmla="*/ 8 h 66"/>
                  <a:gd name="T6" fmla="*/ 0 w 496"/>
                  <a:gd name="T7" fmla="*/ 8 h 66"/>
                  <a:gd name="T8" fmla="*/ 3 w 496"/>
                  <a:gd name="T9" fmla="*/ 0 h 66"/>
                  <a:gd name="T10" fmla="*/ 0 60000 65536"/>
                  <a:gd name="T11" fmla="*/ 0 60000 65536"/>
                  <a:gd name="T12" fmla="*/ 0 60000 65536"/>
                  <a:gd name="T13" fmla="*/ 0 60000 65536"/>
                  <a:gd name="T14" fmla="*/ 0 60000 65536"/>
                  <a:gd name="T15" fmla="*/ 0 w 496"/>
                  <a:gd name="T16" fmla="*/ 0 h 66"/>
                  <a:gd name="T17" fmla="*/ 496 w 496"/>
                  <a:gd name="T18" fmla="*/ 66 h 66"/>
                </a:gdLst>
                <a:ahLst/>
                <a:cxnLst>
                  <a:cxn ang="T10">
                    <a:pos x="T0" y="T1"/>
                  </a:cxn>
                  <a:cxn ang="T11">
                    <a:pos x="T2" y="T3"/>
                  </a:cxn>
                  <a:cxn ang="T12">
                    <a:pos x="T4" y="T5"/>
                  </a:cxn>
                  <a:cxn ang="T13">
                    <a:pos x="T6" y="T7"/>
                  </a:cxn>
                  <a:cxn ang="T14">
                    <a:pos x="T8" y="T9"/>
                  </a:cxn>
                </a:cxnLst>
                <a:rect l="T15" t="T16" r="T17" b="T18"/>
                <a:pathLst>
                  <a:path w="496" h="66">
                    <a:moveTo>
                      <a:pt x="20" y="0"/>
                    </a:moveTo>
                    <a:lnTo>
                      <a:pt x="496" y="0"/>
                    </a:lnTo>
                    <a:lnTo>
                      <a:pt x="473" y="66"/>
                    </a:lnTo>
                    <a:lnTo>
                      <a:pt x="0" y="66"/>
                    </a:lnTo>
                    <a:lnTo>
                      <a:pt x="20" y="0"/>
                    </a:lnTo>
                    <a:close/>
                  </a:path>
                </a:pathLst>
              </a:custGeom>
              <a:solidFill>
                <a:srgbClr val="808080"/>
              </a:solidFill>
              <a:ln w="1588">
                <a:solidFill>
                  <a:srgbClr val="E1E1E1"/>
                </a:solidFill>
                <a:round/>
                <a:headEnd/>
                <a:tailEnd/>
              </a:ln>
            </p:spPr>
            <p:txBody>
              <a:bodyPr/>
              <a:lstStyle/>
              <a:p>
                <a:endParaRPr lang="en-US" sz="1800" dirty="0"/>
              </a:p>
            </p:txBody>
          </p:sp>
          <p:sp>
            <p:nvSpPr>
              <p:cNvPr id="17518" name="Freeform 38"/>
              <p:cNvSpPr>
                <a:spLocks/>
              </p:cNvSpPr>
              <p:nvPr/>
            </p:nvSpPr>
            <p:spPr bwMode="auto">
              <a:xfrm>
                <a:off x="3801" y="2424"/>
                <a:ext cx="265" cy="33"/>
              </a:xfrm>
              <a:custGeom>
                <a:avLst/>
                <a:gdLst>
                  <a:gd name="T0" fmla="*/ 3 w 530"/>
                  <a:gd name="T1" fmla="*/ 0 h 66"/>
                  <a:gd name="T2" fmla="*/ 66 w 530"/>
                  <a:gd name="T3" fmla="*/ 0 h 66"/>
                  <a:gd name="T4" fmla="*/ 66 w 530"/>
                  <a:gd name="T5" fmla="*/ 8 h 66"/>
                  <a:gd name="T6" fmla="*/ 0 w 530"/>
                  <a:gd name="T7" fmla="*/ 8 h 66"/>
                  <a:gd name="T8" fmla="*/ 3 w 530"/>
                  <a:gd name="T9" fmla="*/ 0 h 66"/>
                  <a:gd name="T10" fmla="*/ 0 60000 65536"/>
                  <a:gd name="T11" fmla="*/ 0 60000 65536"/>
                  <a:gd name="T12" fmla="*/ 0 60000 65536"/>
                  <a:gd name="T13" fmla="*/ 0 60000 65536"/>
                  <a:gd name="T14" fmla="*/ 0 60000 65536"/>
                  <a:gd name="T15" fmla="*/ 0 w 530"/>
                  <a:gd name="T16" fmla="*/ 0 h 66"/>
                  <a:gd name="T17" fmla="*/ 530 w 530"/>
                  <a:gd name="T18" fmla="*/ 66 h 66"/>
                </a:gdLst>
                <a:ahLst/>
                <a:cxnLst>
                  <a:cxn ang="T10">
                    <a:pos x="T0" y="T1"/>
                  </a:cxn>
                  <a:cxn ang="T11">
                    <a:pos x="T2" y="T3"/>
                  </a:cxn>
                  <a:cxn ang="T12">
                    <a:pos x="T4" y="T5"/>
                  </a:cxn>
                  <a:cxn ang="T13">
                    <a:pos x="T6" y="T7"/>
                  </a:cxn>
                  <a:cxn ang="T14">
                    <a:pos x="T8" y="T9"/>
                  </a:cxn>
                </a:cxnLst>
                <a:rect l="T15" t="T16" r="T17" b="T18"/>
                <a:pathLst>
                  <a:path w="530" h="66">
                    <a:moveTo>
                      <a:pt x="24" y="0"/>
                    </a:moveTo>
                    <a:lnTo>
                      <a:pt x="529" y="0"/>
                    </a:lnTo>
                    <a:lnTo>
                      <a:pt x="530" y="66"/>
                    </a:lnTo>
                    <a:lnTo>
                      <a:pt x="0" y="66"/>
                    </a:lnTo>
                    <a:lnTo>
                      <a:pt x="24" y="0"/>
                    </a:lnTo>
                    <a:close/>
                  </a:path>
                </a:pathLst>
              </a:custGeom>
              <a:solidFill>
                <a:srgbClr val="808080"/>
              </a:solidFill>
              <a:ln w="1588">
                <a:solidFill>
                  <a:srgbClr val="C0C0C0"/>
                </a:solidFill>
                <a:round/>
                <a:headEnd/>
                <a:tailEnd/>
              </a:ln>
            </p:spPr>
            <p:txBody>
              <a:bodyPr/>
              <a:lstStyle/>
              <a:p>
                <a:endParaRPr lang="en-US" sz="1800" dirty="0"/>
              </a:p>
            </p:txBody>
          </p:sp>
          <p:sp>
            <p:nvSpPr>
              <p:cNvPr id="17519" name="Freeform 39"/>
              <p:cNvSpPr>
                <a:spLocks/>
              </p:cNvSpPr>
              <p:nvPr/>
            </p:nvSpPr>
            <p:spPr bwMode="auto">
              <a:xfrm>
                <a:off x="3082" y="2425"/>
                <a:ext cx="1541" cy="160"/>
              </a:xfrm>
              <a:custGeom>
                <a:avLst/>
                <a:gdLst>
                  <a:gd name="T0" fmla="*/ 12 w 3082"/>
                  <a:gd name="T1" fmla="*/ 0 h 320"/>
                  <a:gd name="T2" fmla="*/ 0 w 3082"/>
                  <a:gd name="T3" fmla="*/ 40 h 320"/>
                  <a:gd name="T4" fmla="*/ 385 w 3082"/>
                  <a:gd name="T5" fmla="*/ 40 h 320"/>
                  <a:gd name="T6" fmla="*/ 374 w 3082"/>
                  <a:gd name="T7" fmla="*/ 0 h 320"/>
                  <a:gd name="T8" fmla="*/ 0 60000 65536"/>
                  <a:gd name="T9" fmla="*/ 0 60000 65536"/>
                  <a:gd name="T10" fmla="*/ 0 60000 65536"/>
                  <a:gd name="T11" fmla="*/ 0 60000 65536"/>
                  <a:gd name="T12" fmla="*/ 0 w 3082"/>
                  <a:gd name="T13" fmla="*/ 0 h 320"/>
                  <a:gd name="T14" fmla="*/ 3082 w 3082"/>
                  <a:gd name="T15" fmla="*/ 320 h 320"/>
                </a:gdLst>
                <a:ahLst/>
                <a:cxnLst>
                  <a:cxn ang="T8">
                    <a:pos x="T0" y="T1"/>
                  </a:cxn>
                  <a:cxn ang="T9">
                    <a:pos x="T2" y="T3"/>
                  </a:cxn>
                  <a:cxn ang="T10">
                    <a:pos x="T4" y="T5"/>
                  </a:cxn>
                  <a:cxn ang="T11">
                    <a:pos x="T6" y="T7"/>
                  </a:cxn>
                </a:cxnLst>
                <a:rect l="T12" t="T13" r="T14" b="T15"/>
                <a:pathLst>
                  <a:path w="3082" h="320">
                    <a:moveTo>
                      <a:pt x="91" y="0"/>
                    </a:moveTo>
                    <a:lnTo>
                      <a:pt x="0" y="320"/>
                    </a:lnTo>
                    <a:lnTo>
                      <a:pt x="3082" y="319"/>
                    </a:lnTo>
                    <a:lnTo>
                      <a:pt x="2987" y="0"/>
                    </a:lnTo>
                  </a:path>
                </a:pathLst>
              </a:custGeom>
              <a:noFill/>
              <a:ln w="1588">
                <a:solidFill>
                  <a:srgbClr val="727272"/>
                </a:solidFill>
                <a:round/>
                <a:headEnd/>
                <a:tailEnd/>
              </a:ln>
            </p:spPr>
            <p:txBody>
              <a:bodyPr/>
              <a:lstStyle/>
              <a:p>
                <a:endParaRPr lang="en-US" sz="1800" dirty="0"/>
              </a:p>
            </p:txBody>
          </p:sp>
          <p:sp>
            <p:nvSpPr>
              <p:cNvPr id="17520" name="Freeform 40"/>
              <p:cNvSpPr>
                <a:spLocks/>
              </p:cNvSpPr>
              <p:nvPr/>
            </p:nvSpPr>
            <p:spPr bwMode="auto">
              <a:xfrm>
                <a:off x="3147" y="2424"/>
                <a:ext cx="78" cy="33"/>
              </a:xfrm>
              <a:custGeom>
                <a:avLst/>
                <a:gdLst>
                  <a:gd name="T0" fmla="*/ 1 w 156"/>
                  <a:gd name="T1" fmla="*/ 0 h 66"/>
                  <a:gd name="T2" fmla="*/ 20 w 156"/>
                  <a:gd name="T3" fmla="*/ 0 h 66"/>
                  <a:gd name="T4" fmla="*/ 18 w 156"/>
                  <a:gd name="T5" fmla="*/ 8 h 66"/>
                  <a:gd name="T6" fmla="*/ 0 w 156"/>
                  <a:gd name="T7" fmla="*/ 8 h 66"/>
                  <a:gd name="T8" fmla="*/ 1 w 156"/>
                  <a:gd name="T9" fmla="*/ 0 h 66"/>
                  <a:gd name="T10" fmla="*/ 0 60000 65536"/>
                  <a:gd name="T11" fmla="*/ 0 60000 65536"/>
                  <a:gd name="T12" fmla="*/ 0 60000 65536"/>
                  <a:gd name="T13" fmla="*/ 0 60000 65536"/>
                  <a:gd name="T14" fmla="*/ 0 60000 65536"/>
                  <a:gd name="T15" fmla="*/ 0 w 156"/>
                  <a:gd name="T16" fmla="*/ 0 h 66"/>
                  <a:gd name="T17" fmla="*/ 156 w 156"/>
                  <a:gd name="T18" fmla="*/ 66 h 66"/>
                </a:gdLst>
                <a:ahLst/>
                <a:cxnLst>
                  <a:cxn ang="T10">
                    <a:pos x="T0" y="T1"/>
                  </a:cxn>
                  <a:cxn ang="T11">
                    <a:pos x="T2" y="T3"/>
                  </a:cxn>
                  <a:cxn ang="T12">
                    <a:pos x="T4" y="T5"/>
                  </a:cxn>
                  <a:cxn ang="T13">
                    <a:pos x="T6" y="T7"/>
                  </a:cxn>
                  <a:cxn ang="T14">
                    <a:pos x="T8" y="T9"/>
                  </a:cxn>
                </a:cxnLst>
                <a:rect l="T15" t="T16" r="T17" b="T18"/>
                <a:pathLst>
                  <a:path w="156" h="66">
                    <a:moveTo>
                      <a:pt x="15" y="0"/>
                    </a:moveTo>
                    <a:lnTo>
                      <a:pt x="156" y="0"/>
                    </a:lnTo>
                    <a:lnTo>
                      <a:pt x="138" y="65"/>
                    </a:lnTo>
                    <a:lnTo>
                      <a:pt x="0" y="66"/>
                    </a:lnTo>
                    <a:lnTo>
                      <a:pt x="15" y="0"/>
                    </a:lnTo>
                    <a:close/>
                  </a:path>
                </a:pathLst>
              </a:custGeom>
              <a:solidFill>
                <a:srgbClr val="808080"/>
              </a:solidFill>
              <a:ln w="1588">
                <a:solidFill>
                  <a:srgbClr val="E1E1E1"/>
                </a:solidFill>
                <a:round/>
                <a:headEnd/>
                <a:tailEnd/>
              </a:ln>
            </p:spPr>
            <p:txBody>
              <a:bodyPr/>
              <a:lstStyle/>
              <a:p>
                <a:endParaRPr lang="en-US" sz="1800" dirty="0"/>
              </a:p>
            </p:txBody>
          </p:sp>
          <p:sp>
            <p:nvSpPr>
              <p:cNvPr id="17521" name="Freeform 41"/>
              <p:cNvSpPr>
                <a:spLocks/>
              </p:cNvSpPr>
              <p:nvPr/>
            </p:nvSpPr>
            <p:spPr bwMode="auto">
              <a:xfrm>
                <a:off x="3030" y="2637"/>
                <a:ext cx="1644" cy="15"/>
              </a:xfrm>
              <a:custGeom>
                <a:avLst/>
                <a:gdLst>
                  <a:gd name="T0" fmla="*/ 411 w 3289"/>
                  <a:gd name="T1" fmla="*/ 0 h 29"/>
                  <a:gd name="T2" fmla="*/ 409 w 3289"/>
                  <a:gd name="T3" fmla="*/ 4 h 29"/>
                  <a:gd name="T4" fmla="*/ 1 w 3289"/>
                  <a:gd name="T5" fmla="*/ 4 h 29"/>
                  <a:gd name="T6" fmla="*/ 0 w 3289"/>
                  <a:gd name="T7" fmla="*/ 0 h 29"/>
                  <a:gd name="T8" fmla="*/ 411 w 3289"/>
                  <a:gd name="T9" fmla="*/ 0 h 29"/>
                  <a:gd name="T10" fmla="*/ 0 60000 65536"/>
                  <a:gd name="T11" fmla="*/ 0 60000 65536"/>
                  <a:gd name="T12" fmla="*/ 0 60000 65536"/>
                  <a:gd name="T13" fmla="*/ 0 60000 65536"/>
                  <a:gd name="T14" fmla="*/ 0 60000 65536"/>
                  <a:gd name="T15" fmla="*/ 0 w 3289"/>
                  <a:gd name="T16" fmla="*/ 0 h 29"/>
                  <a:gd name="T17" fmla="*/ 3289 w 3289"/>
                  <a:gd name="T18" fmla="*/ 29 h 29"/>
                </a:gdLst>
                <a:ahLst/>
                <a:cxnLst>
                  <a:cxn ang="T10">
                    <a:pos x="T0" y="T1"/>
                  </a:cxn>
                  <a:cxn ang="T11">
                    <a:pos x="T2" y="T3"/>
                  </a:cxn>
                  <a:cxn ang="T12">
                    <a:pos x="T4" y="T5"/>
                  </a:cxn>
                  <a:cxn ang="T13">
                    <a:pos x="T6" y="T7"/>
                  </a:cxn>
                  <a:cxn ang="T14">
                    <a:pos x="T8" y="T9"/>
                  </a:cxn>
                </a:cxnLst>
                <a:rect l="T15" t="T16" r="T17" b="T18"/>
                <a:pathLst>
                  <a:path w="3289" h="29">
                    <a:moveTo>
                      <a:pt x="3289" y="0"/>
                    </a:moveTo>
                    <a:lnTo>
                      <a:pt x="3279" y="29"/>
                    </a:lnTo>
                    <a:lnTo>
                      <a:pt x="15" y="25"/>
                    </a:lnTo>
                    <a:lnTo>
                      <a:pt x="0" y="0"/>
                    </a:lnTo>
                    <a:lnTo>
                      <a:pt x="3289" y="0"/>
                    </a:lnTo>
                    <a:close/>
                  </a:path>
                </a:pathLst>
              </a:custGeom>
              <a:blipFill dpi="0" rotWithShape="0">
                <a:blip r:embed="rId7" cstate="print"/>
                <a:srcRect/>
                <a:tile tx="0" ty="0" sx="100000" sy="100000" flip="none" algn="tl"/>
              </a:blipFill>
              <a:ln w="9525">
                <a:noFill/>
                <a:round/>
                <a:headEnd/>
                <a:tailEnd/>
              </a:ln>
            </p:spPr>
            <p:txBody>
              <a:bodyPr/>
              <a:lstStyle/>
              <a:p>
                <a:endParaRPr lang="en-US" sz="1800" dirty="0"/>
              </a:p>
            </p:txBody>
          </p:sp>
          <p:sp>
            <p:nvSpPr>
              <p:cNvPr id="17522" name="Line 42"/>
              <p:cNvSpPr>
                <a:spLocks noChangeShapeType="1"/>
              </p:cNvSpPr>
              <p:nvPr/>
            </p:nvSpPr>
            <p:spPr bwMode="auto">
              <a:xfrm>
                <a:off x="3025" y="2615"/>
                <a:ext cx="1652" cy="1"/>
              </a:xfrm>
              <a:prstGeom prst="line">
                <a:avLst/>
              </a:prstGeom>
              <a:noFill/>
              <a:ln w="15875">
                <a:solidFill>
                  <a:srgbClr val="FFFFFF"/>
                </a:solidFill>
                <a:round/>
                <a:headEnd/>
                <a:tailEnd/>
              </a:ln>
            </p:spPr>
            <p:txBody>
              <a:bodyPr/>
              <a:lstStyle/>
              <a:p>
                <a:endParaRPr lang="en-US" dirty="0"/>
              </a:p>
            </p:txBody>
          </p:sp>
          <p:sp>
            <p:nvSpPr>
              <p:cNvPr id="17523" name="Line 43"/>
              <p:cNvSpPr>
                <a:spLocks noChangeShapeType="1"/>
              </p:cNvSpPr>
              <p:nvPr/>
            </p:nvSpPr>
            <p:spPr bwMode="auto">
              <a:xfrm>
                <a:off x="3007" y="2630"/>
                <a:ext cx="1685" cy="1"/>
              </a:xfrm>
              <a:prstGeom prst="line">
                <a:avLst/>
              </a:prstGeom>
              <a:noFill/>
              <a:ln w="1588">
                <a:solidFill>
                  <a:srgbClr val="727272"/>
                </a:solidFill>
                <a:round/>
                <a:headEnd/>
                <a:tailEnd/>
              </a:ln>
            </p:spPr>
            <p:txBody>
              <a:bodyPr/>
              <a:lstStyle/>
              <a:p>
                <a:endParaRPr lang="en-US" dirty="0"/>
              </a:p>
            </p:txBody>
          </p:sp>
          <p:sp>
            <p:nvSpPr>
              <p:cNvPr id="17524" name="Line 44"/>
              <p:cNvSpPr>
                <a:spLocks noChangeShapeType="1"/>
              </p:cNvSpPr>
              <p:nvPr/>
            </p:nvSpPr>
            <p:spPr bwMode="auto">
              <a:xfrm>
                <a:off x="3085" y="2390"/>
                <a:ext cx="1533" cy="1"/>
              </a:xfrm>
              <a:prstGeom prst="line">
                <a:avLst/>
              </a:prstGeom>
              <a:noFill/>
              <a:ln w="15875">
                <a:solidFill>
                  <a:srgbClr val="727272"/>
                </a:solidFill>
                <a:round/>
                <a:headEnd/>
                <a:tailEnd/>
              </a:ln>
            </p:spPr>
            <p:txBody>
              <a:bodyPr/>
              <a:lstStyle/>
              <a:p>
                <a:endParaRPr lang="en-US" dirty="0"/>
              </a:p>
            </p:txBody>
          </p:sp>
        </p:grpSp>
      </p:grpSp>
      <p:sp>
        <p:nvSpPr>
          <p:cNvPr id="17413" name="Text Box 45"/>
          <p:cNvSpPr txBox="1">
            <a:spLocks noChangeArrowheads="1"/>
          </p:cNvSpPr>
          <p:nvPr/>
        </p:nvSpPr>
        <p:spPr bwMode="auto">
          <a:xfrm>
            <a:off x="1216025" y="4949825"/>
            <a:ext cx="450444" cy="369332"/>
          </a:xfrm>
          <a:prstGeom prst="rect">
            <a:avLst/>
          </a:prstGeom>
          <a:noFill/>
          <a:ln w="9525">
            <a:noFill/>
            <a:miter lim="800000"/>
            <a:headEnd/>
            <a:tailEnd/>
          </a:ln>
        </p:spPr>
        <p:txBody>
          <a:bodyPr wrap="none">
            <a:spAutoFit/>
          </a:bodyPr>
          <a:lstStyle/>
          <a:p>
            <a:r>
              <a:rPr lang="en-US" sz="1800" dirty="0">
                <a:solidFill>
                  <a:schemeClr val="bg1"/>
                </a:solidFill>
              </a:rPr>
              <a:t>svr</a:t>
            </a:r>
          </a:p>
        </p:txBody>
      </p:sp>
      <p:sp>
        <p:nvSpPr>
          <p:cNvPr id="17414" name="AutoShape 46"/>
          <p:cNvSpPr>
            <a:spLocks noChangeArrowheads="1"/>
          </p:cNvSpPr>
          <p:nvPr/>
        </p:nvSpPr>
        <p:spPr bwMode="auto">
          <a:xfrm>
            <a:off x="2403475" y="3836988"/>
            <a:ext cx="1676400" cy="914400"/>
          </a:xfrm>
          <a:prstGeom prst="rightArrow">
            <a:avLst>
              <a:gd name="adj1" fmla="val 72435"/>
              <a:gd name="adj2" fmla="val 50688"/>
            </a:avLst>
          </a:prstGeom>
          <a:solidFill>
            <a:srgbClr val="DDDDDD"/>
          </a:solidFill>
          <a:ln w="9525">
            <a:solidFill>
              <a:schemeClr val="tx1"/>
            </a:solidFill>
            <a:miter lim="800000"/>
            <a:headEnd/>
            <a:tailEnd/>
          </a:ln>
        </p:spPr>
        <p:txBody>
          <a:bodyPr wrap="none" anchor="ctr"/>
          <a:lstStyle/>
          <a:p>
            <a:pPr algn="ctr"/>
            <a:r>
              <a:rPr lang="en-US" b="1" dirty="0"/>
              <a:t>software</a:t>
            </a:r>
            <a:br>
              <a:rPr lang="en-US" b="1" dirty="0"/>
            </a:br>
            <a:r>
              <a:rPr lang="en-US" b="1" dirty="0"/>
              <a:t>push</a:t>
            </a:r>
          </a:p>
        </p:txBody>
      </p:sp>
      <p:sp>
        <p:nvSpPr>
          <p:cNvPr id="17416" name="Text Box 49"/>
          <p:cNvSpPr txBox="1">
            <a:spLocks noChangeArrowheads="1"/>
          </p:cNvSpPr>
          <p:nvPr/>
        </p:nvSpPr>
        <p:spPr bwMode="auto">
          <a:xfrm>
            <a:off x="4476869" y="3443288"/>
            <a:ext cx="572850" cy="369332"/>
          </a:xfrm>
          <a:prstGeom prst="rect">
            <a:avLst/>
          </a:prstGeom>
          <a:noFill/>
          <a:ln w="9525">
            <a:noFill/>
            <a:miter lim="800000"/>
            <a:headEnd/>
            <a:tailEnd/>
          </a:ln>
        </p:spPr>
        <p:txBody>
          <a:bodyPr wrap="none">
            <a:spAutoFit/>
          </a:bodyPr>
          <a:lstStyle/>
          <a:p>
            <a:pPr algn="ctr"/>
            <a:r>
              <a:rPr lang="en-US" dirty="0">
                <a:solidFill>
                  <a:schemeClr val="bg1"/>
                </a:solidFill>
              </a:rPr>
              <a:t>tgt1</a:t>
            </a:r>
          </a:p>
        </p:txBody>
      </p:sp>
      <p:sp>
        <p:nvSpPr>
          <p:cNvPr id="17417" name="Text Box 50"/>
          <p:cNvSpPr txBox="1">
            <a:spLocks noChangeArrowheads="1"/>
          </p:cNvSpPr>
          <p:nvPr/>
        </p:nvSpPr>
        <p:spPr bwMode="auto">
          <a:xfrm>
            <a:off x="5264269" y="3716338"/>
            <a:ext cx="572850" cy="369332"/>
          </a:xfrm>
          <a:prstGeom prst="rect">
            <a:avLst/>
          </a:prstGeom>
          <a:noFill/>
          <a:ln w="9525">
            <a:noFill/>
            <a:miter lim="800000"/>
            <a:headEnd/>
            <a:tailEnd/>
          </a:ln>
        </p:spPr>
        <p:txBody>
          <a:bodyPr wrap="none">
            <a:spAutoFit/>
          </a:bodyPr>
          <a:lstStyle/>
          <a:p>
            <a:pPr algn="ctr"/>
            <a:r>
              <a:rPr lang="en-US" dirty="0">
                <a:solidFill>
                  <a:schemeClr val="bg1"/>
                </a:solidFill>
              </a:rPr>
              <a:t>tgt2</a:t>
            </a:r>
          </a:p>
        </p:txBody>
      </p:sp>
      <p:sp>
        <p:nvSpPr>
          <p:cNvPr id="17418" name="Text Box 51"/>
          <p:cNvSpPr txBox="1">
            <a:spLocks noChangeArrowheads="1"/>
          </p:cNvSpPr>
          <p:nvPr/>
        </p:nvSpPr>
        <p:spPr bwMode="auto">
          <a:xfrm>
            <a:off x="6121519" y="4021138"/>
            <a:ext cx="572850" cy="369332"/>
          </a:xfrm>
          <a:prstGeom prst="rect">
            <a:avLst/>
          </a:prstGeom>
          <a:noFill/>
          <a:ln w="9525">
            <a:noFill/>
            <a:miter lim="800000"/>
            <a:headEnd/>
            <a:tailEnd/>
          </a:ln>
        </p:spPr>
        <p:txBody>
          <a:bodyPr wrap="none">
            <a:spAutoFit/>
          </a:bodyPr>
          <a:lstStyle/>
          <a:p>
            <a:pPr algn="ctr"/>
            <a:r>
              <a:rPr lang="en-US" dirty="0">
                <a:solidFill>
                  <a:schemeClr val="bg1"/>
                </a:solidFill>
              </a:rPr>
              <a:t>tgt3</a:t>
            </a:r>
          </a:p>
        </p:txBody>
      </p:sp>
      <p:grpSp>
        <p:nvGrpSpPr>
          <p:cNvPr id="7" name="Group 52"/>
          <p:cNvGrpSpPr>
            <a:grpSpLocks/>
          </p:cNvGrpSpPr>
          <p:nvPr/>
        </p:nvGrpSpPr>
        <p:grpSpPr bwMode="auto">
          <a:xfrm>
            <a:off x="4968875" y="4030663"/>
            <a:ext cx="1143000" cy="914400"/>
            <a:chOff x="425" y="2507"/>
            <a:chExt cx="1200" cy="1220"/>
          </a:xfrm>
        </p:grpSpPr>
        <p:grpSp>
          <p:nvGrpSpPr>
            <p:cNvPr id="8" name="Group 53"/>
            <p:cNvGrpSpPr>
              <a:grpSpLocks/>
            </p:cNvGrpSpPr>
            <p:nvPr/>
          </p:nvGrpSpPr>
          <p:grpSpPr bwMode="auto">
            <a:xfrm>
              <a:off x="425" y="2507"/>
              <a:ext cx="1152" cy="889"/>
              <a:chOff x="336" y="1392"/>
              <a:chExt cx="1152" cy="889"/>
            </a:xfrm>
          </p:grpSpPr>
          <p:grpSp>
            <p:nvGrpSpPr>
              <p:cNvPr id="9" name="Group 54"/>
              <p:cNvGrpSpPr>
                <a:grpSpLocks/>
              </p:cNvGrpSpPr>
              <p:nvPr/>
            </p:nvGrpSpPr>
            <p:grpSpPr bwMode="auto">
              <a:xfrm>
                <a:off x="336" y="1392"/>
                <a:ext cx="1152" cy="889"/>
                <a:chOff x="3162" y="1728"/>
                <a:chExt cx="453" cy="457"/>
              </a:xfrm>
            </p:grpSpPr>
            <p:grpSp>
              <p:nvGrpSpPr>
                <p:cNvPr id="10" name="Group 55"/>
                <p:cNvGrpSpPr>
                  <a:grpSpLocks/>
                </p:cNvGrpSpPr>
                <p:nvPr/>
              </p:nvGrpSpPr>
              <p:grpSpPr bwMode="auto">
                <a:xfrm>
                  <a:off x="3162" y="1728"/>
                  <a:ext cx="453" cy="457"/>
                  <a:chOff x="3343" y="1338"/>
                  <a:chExt cx="973" cy="726"/>
                </a:xfrm>
              </p:grpSpPr>
              <p:sp>
                <p:nvSpPr>
                  <p:cNvPr id="17489" name="Rectangle 56"/>
                  <p:cNvSpPr>
                    <a:spLocks noChangeArrowheads="1"/>
                  </p:cNvSpPr>
                  <p:nvPr/>
                </p:nvSpPr>
                <p:spPr bwMode="auto">
                  <a:xfrm>
                    <a:off x="3567" y="1977"/>
                    <a:ext cx="557" cy="10"/>
                  </a:xfrm>
                  <a:prstGeom prst="rect">
                    <a:avLst/>
                  </a:prstGeom>
                  <a:blipFill dpi="0" rotWithShape="0">
                    <a:blip r:embed="rId4" cstate="print"/>
                    <a:srcRect/>
                    <a:tile tx="0" ty="0" sx="100000" sy="100000" flip="none" algn="tl"/>
                  </a:blipFill>
                  <a:ln w="9525">
                    <a:noFill/>
                    <a:miter lim="800000"/>
                    <a:headEnd/>
                    <a:tailEnd/>
                  </a:ln>
                </p:spPr>
                <p:txBody>
                  <a:bodyPr/>
                  <a:lstStyle/>
                  <a:p>
                    <a:endParaRPr lang="en-US" sz="1800" dirty="0"/>
                  </a:p>
                </p:txBody>
              </p:sp>
              <p:sp>
                <p:nvSpPr>
                  <p:cNvPr id="17490" name="Freeform 57"/>
                  <p:cNvSpPr>
                    <a:spLocks/>
                  </p:cNvSpPr>
                  <p:nvPr/>
                </p:nvSpPr>
                <p:spPr bwMode="auto">
                  <a:xfrm>
                    <a:off x="3641" y="1988"/>
                    <a:ext cx="414" cy="26"/>
                  </a:xfrm>
                  <a:custGeom>
                    <a:avLst/>
                    <a:gdLst>
                      <a:gd name="T0" fmla="*/ 13 w 827"/>
                      <a:gd name="T1" fmla="*/ 7 h 52"/>
                      <a:gd name="T2" fmla="*/ 0 w 827"/>
                      <a:gd name="T3" fmla="*/ 0 h 52"/>
                      <a:gd name="T4" fmla="*/ 104 w 827"/>
                      <a:gd name="T5" fmla="*/ 0 h 52"/>
                      <a:gd name="T6" fmla="*/ 90 w 827"/>
                      <a:gd name="T7" fmla="*/ 7 h 52"/>
                      <a:gd name="T8" fmla="*/ 13 w 827"/>
                      <a:gd name="T9" fmla="*/ 7 h 52"/>
                      <a:gd name="T10" fmla="*/ 0 60000 65536"/>
                      <a:gd name="T11" fmla="*/ 0 60000 65536"/>
                      <a:gd name="T12" fmla="*/ 0 60000 65536"/>
                      <a:gd name="T13" fmla="*/ 0 60000 65536"/>
                      <a:gd name="T14" fmla="*/ 0 60000 65536"/>
                      <a:gd name="T15" fmla="*/ 0 w 827"/>
                      <a:gd name="T16" fmla="*/ 0 h 52"/>
                      <a:gd name="T17" fmla="*/ 827 w 827"/>
                      <a:gd name="T18" fmla="*/ 52 h 52"/>
                    </a:gdLst>
                    <a:ahLst/>
                    <a:cxnLst>
                      <a:cxn ang="T10">
                        <a:pos x="T0" y="T1"/>
                      </a:cxn>
                      <a:cxn ang="T11">
                        <a:pos x="T2" y="T3"/>
                      </a:cxn>
                      <a:cxn ang="T12">
                        <a:pos x="T4" y="T5"/>
                      </a:cxn>
                      <a:cxn ang="T13">
                        <a:pos x="T6" y="T7"/>
                      </a:cxn>
                      <a:cxn ang="T14">
                        <a:pos x="T8" y="T9"/>
                      </a:cxn>
                    </a:cxnLst>
                    <a:rect l="T15" t="T16" r="T17" b="T18"/>
                    <a:pathLst>
                      <a:path w="827" h="52">
                        <a:moveTo>
                          <a:pt x="103" y="52"/>
                        </a:moveTo>
                        <a:lnTo>
                          <a:pt x="0" y="0"/>
                        </a:lnTo>
                        <a:lnTo>
                          <a:pt x="827" y="0"/>
                        </a:lnTo>
                        <a:lnTo>
                          <a:pt x="718" y="52"/>
                        </a:lnTo>
                        <a:lnTo>
                          <a:pt x="103" y="52"/>
                        </a:lnTo>
                        <a:close/>
                      </a:path>
                    </a:pathLst>
                  </a:custGeom>
                  <a:solidFill>
                    <a:srgbClr val="5F5F5F"/>
                  </a:solidFill>
                  <a:ln w="1588">
                    <a:solidFill>
                      <a:srgbClr val="727272"/>
                    </a:solidFill>
                    <a:round/>
                    <a:headEnd/>
                    <a:tailEnd/>
                  </a:ln>
                </p:spPr>
                <p:txBody>
                  <a:bodyPr/>
                  <a:lstStyle/>
                  <a:p>
                    <a:endParaRPr lang="en-US" sz="1800" dirty="0"/>
                  </a:p>
                </p:txBody>
              </p:sp>
              <p:sp>
                <p:nvSpPr>
                  <p:cNvPr id="17491" name="Freeform 58"/>
                  <p:cNvSpPr>
                    <a:spLocks/>
                  </p:cNvSpPr>
                  <p:nvPr/>
                </p:nvSpPr>
                <p:spPr bwMode="auto">
                  <a:xfrm>
                    <a:off x="3343" y="1338"/>
                    <a:ext cx="973" cy="637"/>
                  </a:xfrm>
                  <a:custGeom>
                    <a:avLst/>
                    <a:gdLst>
                      <a:gd name="T0" fmla="*/ 0 w 1948"/>
                      <a:gd name="T1" fmla="*/ 150 h 1274"/>
                      <a:gd name="T2" fmla="*/ 1 w 1948"/>
                      <a:gd name="T3" fmla="*/ 157 h 1274"/>
                      <a:gd name="T4" fmla="*/ 9 w 1948"/>
                      <a:gd name="T5" fmla="*/ 159 h 1274"/>
                      <a:gd name="T6" fmla="*/ 230 w 1948"/>
                      <a:gd name="T7" fmla="*/ 159 h 1274"/>
                      <a:gd name="T8" fmla="*/ 239 w 1948"/>
                      <a:gd name="T9" fmla="*/ 158 h 1274"/>
                      <a:gd name="T10" fmla="*/ 243 w 1948"/>
                      <a:gd name="T11" fmla="*/ 152 h 1274"/>
                      <a:gd name="T12" fmla="*/ 243 w 1948"/>
                      <a:gd name="T13" fmla="*/ 9 h 1274"/>
                      <a:gd name="T14" fmla="*/ 242 w 1948"/>
                      <a:gd name="T15" fmla="*/ 5 h 1274"/>
                      <a:gd name="T16" fmla="*/ 240 w 1948"/>
                      <a:gd name="T17" fmla="*/ 2 h 1274"/>
                      <a:gd name="T18" fmla="*/ 232 w 1948"/>
                      <a:gd name="T19" fmla="*/ 0 h 1274"/>
                      <a:gd name="T20" fmla="*/ 12 w 1948"/>
                      <a:gd name="T21" fmla="*/ 1 h 1274"/>
                      <a:gd name="T22" fmla="*/ 3 w 1948"/>
                      <a:gd name="T23" fmla="*/ 1 h 1274"/>
                      <a:gd name="T24" fmla="*/ 0 w 1948"/>
                      <a:gd name="T25" fmla="*/ 7 h 1274"/>
                      <a:gd name="T26" fmla="*/ 0 w 1948"/>
                      <a:gd name="T27" fmla="*/ 150 h 12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48"/>
                      <a:gd name="T43" fmla="*/ 0 h 1274"/>
                      <a:gd name="T44" fmla="*/ 1948 w 1948"/>
                      <a:gd name="T45" fmla="*/ 1274 h 12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48" h="1274">
                        <a:moveTo>
                          <a:pt x="0" y="1197"/>
                        </a:moveTo>
                        <a:lnTo>
                          <a:pt x="15" y="1253"/>
                        </a:lnTo>
                        <a:lnTo>
                          <a:pt x="79" y="1274"/>
                        </a:lnTo>
                        <a:lnTo>
                          <a:pt x="1841" y="1274"/>
                        </a:lnTo>
                        <a:lnTo>
                          <a:pt x="1916" y="1262"/>
                        </a:lnTo>
                        <a:lnTo>
                          <a:pt x="1948" y="1214"/>
                        </a:lnTo>
                        <a:lnTo>
                          <a:pt x="1948" y="70"/>
                        </a:lnTo>
                        <a:lnTo>
                          <a:pt x="1943" y="41"/>
                        </a:lnTo>
                        <a:lnTo>
                          <a:pt x="1928" y="17"/>
                        </a:lnTo>
                        <a:lnTo>
                          <a:pt x="1859" y="0"/>
                        </a:lnTo>
                        <a:lnTo>
                          <a:pt x="96" y="1"/>
                        </a:lnTo>
                        <a:lnTo>
                          <a:pt x="27" y="11"/>
                        </a:lnTo>
                        <a:lnTo>
                          <a:pt x="0" y="60"/>
                        </a:lnTo>
                        <a:lnTo>
                          <a:pt x="0" y="1197"/>
                        </a:lnTo>
                        <a:close/>
                      </a:path>
                    </a:pathLst>
                  </a:custGeom>
                  <a:solidFill>
                    <a:srgbClr val="C0C0C0"/>
                  </a:solidFill>
                  <a:ln w="1588">
                    <a:solidFill>
                      <a:srgbClr val="727272"/>
                    </a:solidFill>
                    <a:round/>
                    <a:headEnd/>
                    <a:tailEnd/>
                  </a:ln>
                </p:spPr>
                <p:txBody>
                  <a:bodyPr/>
                  <a:lstStyle/>
                  <a:p>
                    <a:endParaRPr lang="en-US" sz="1800" dirty="0"/>
                  </a:p>
                </p:txBody>
              </p:sp>
              <p:sp>
                <p:nvSpPr>
                  <p:cNvPr id="17492" name="Freeform 59"/>
                  <p:cNvSpPr>
                    <a:spLocks/>
                  </p:cNvSpPr>
                  <p:nvPr/>
                </p:nvSpPr>
                <p:spPr bwMode="auto">
                  <a:xfrm>
                    <a:off x="3359" y="1344"/>
                    <a:ext cx="940" cy="621"/>
                  </a:xfrm>
                  <a:custGeom>
                    <a:avLst/>
                    <a:gdLst>
                      <a:gd name="T0" fmla="*/ 1 w 1879"/>
                      <a:gd name="T1" fmla="*/ 146 h 1241"/>
                      <a:gd name="T2" fmla="*/ 2 w 1879"/>
                      <a:gd name="T3" fmla="*/ 153 h 1241"/>
                      <a:gd name="T4" fmla="*/ 10 w 1879"/>
                      <a:gd name="T5" fmla="*/ 156 h 1241"/>
                      <a:gd name="T6" fmla="*/ 222 w 1879"/>
                      <a:gd name="T7" fmla="*/ 156 h 1241"/>
                      <a:gd name="T8" fmla="*/ 231 w 1879"/>
                      <a:gd name="T9" fmla="*/ 154 h 1241"/>
                      <a:gd name="T10" fmla="*/ 235 w 1879"/>
                      <a:gd name="T11" fmla="*/ 148 h 1241"/>
                      <a:gd name="T12" fmla="*/ 235 w 1879"/>
                      <a:gd name="T13" fmla="*/ 9 h 1241"/>
                      <a:gd name="T14" fmla="*/ 233 w 1879"/>
                      <a:gd name="T15" fmla="*/ 3 h 1241"/>
                      <a:gd name="T16" fmla="*/ 225 w 1879"/>
                      <a:gd name="T17" fmla="*/ 0 h 1241"/>
                      <a:gd name="T18" fmla="*/ 12 w 1879"/>
                      <a:gd name="T19" fmla="*/ 0 h 1241"/>
                      <a:gd name="T20" fmla="*/ 4 w 1879"/>
                      <a:gd name="T21" fmla="*/ 2 h 1241"/>
                      <a:gd name="T22" fmla="*/ 0 w 1879"/>
                      <a:gd name="T23" fmla="*/ 9 h 1241"/>
                      <a:gd name="T24" fmla="*/ 1 w 1879"/>
                      <a:gd name="T25" fmla="*/ 146 h 12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79"/>
                      <a:gd name="T40" fmla="*/ 0 h 1241"/>
                      <a:gd name="T41" fmla="*/ 1879 w 1879"/>
                      <a:gd name="T42" fmla="*/ 1241 h 12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79" h="1241">
                        <a:moveTo>
                          <a:pt x="1" y="1165"/>
                        </a:moveTo>
                        <a:lnTo>
                          <a:pt x="16" y="1220"/>
                        </a:lnTo>
                        <a:lnTo>
                          <a:pt x="77" y="1241"/>
                        </a:lnTo>
                        <a:lnTo>
                          <a:pt x="1776" y="1241"/>
                        </a:lnTo>
                        <a:lnTo>
                          <a:pt x="1848" y="1230"/>
                        </a:lnTo>
                        <a:lnTo>
                          <a:pt x="1879" y="1182"/>
                        </a:lnTo>
                        <a:lnTo>
                          <a:pt x="1879" y="68"/>
                        </a:lnTo>
                        <a:lnTo>
                          <a:pt x="1859" y="17"/>
                        </a:lnTo>
                        <a:lnTo>
                          <a:pt x="1793" y="0"/>
                        </a:lnTo>
                        <a:lnTo>
                          <a:pt x="92" y="0"/>
                        </a:lnTo>
                        <a:lnTo>
                          <a:pt x="27" y="15"/>
                        </a:lnTo>
                        <a:lnTo>
                          <a:pt x="0" y="66"/>
                        </a:lnTo>
                        <a:lnTo>
                          <a:pt x="1" y="1165"/>
                        </a:lnTo>
                        <a:close/>
                      </a:path>
                    </a:pathLst>
                  </a:custGeom>
                  <a:solidFill>
                    <a:srgbClr val="808080"/>
                  </a:solidFill>
                  <a:ln w="1588">
                    <a:solidFill>
                      <a:srgbClr val="727272"/>
                    </a:solidFill>
                    <a:round/>
                    <a:headEnd/>
                    <a:tailEnd/>
                  </a:ln>
                </p:spPr>
                <p:txBody>
                  <a:bodyPr/>
                  <a:lstStyle/>
                  <a:p>
                    <a:endParaRPr lang="en-US" sz="1800" dirty="0"/>
                  </a:p>
                </p:txBody>
              </p:sp>
              <p:sp>
                <p:nvSpPr>
                  <p:cNvPr id="17493" name="Freeform 60"/>
                  <p:cNvSpPr>
                    <a:spLocks/>
                  </p:cNvSpPr>
                  <p:nvPr/>
                </p:nvSpPr>
                <p:spPr bwMode="auto">
                  <a:xfrm>
                    <a:off x="4139" y="1426"/>
                    <a:ext cx="49" cy="444"/>
                  </a:xfrm>
                  <a:custGeom>
                    <a:avLst/>
                    <a:gdLst>
                      <a:gd name="T0" fmla="*/ 12 w 99"/>
                      <a:gd name="T1" fmla="*/ 5 h 888"/>
                      <a:gd name="T2" fmla="*/ 7 w 99"/>
                      <a:gd name="T3" fmla="*/ 0 h 888"/>
                      <a:gd name="T4" fmla="*/ 0 w 99"/>
                      <a:gd name="T5" fmla="*/ 7 h 888"/>
                      <a:gd name="T6" fmla="*/ 5 w 99"/>
                      <a:gd name="T7" fmla="*/ 11 h 888"/>
                      <a:gd name="T8" fmla="*/ 5 w 99"/>
                      <a:gd name="T9" fmla="*/ 106 h 888"/>
                      <a:gd name="T10" fmla="*/ 12 w 99"/>
                      <a:gd name="T11" fmla="*/ 111 h 888"/>
                      <a:gd name="T12" fmla="*/ 12 w 99"/>
                      <a:gd name="T13" fmla="*/ 5 h 888"/>
                      <a:gd name="T14" fmla="*/ 0 60000 65536"/>
                      <a:gd name="T15" fmla="*/ 0 60000 65536"/>
                      <a:gd name="T16" fmla="*/ 0 60000 65536"/>
                      <a:gd name="T17" fmla="*/ 0 60000 65536"/>
                      <a:gd name="T18" fmla="*/ 0 60000 65536"/>
                      <a:gd name="T19" fmla="*/ 0 60000 65536"/>
                      <a:gd name="T20" fmla="*/ 0 60000 65536"/>
                      <a:gd name="T21" fmla="*/ 0 w 99"/>
                      <a:gd name="T22" fmla="*/ 0 h 888"/>
                      <a:gd name="T23" fmla="*/ 99 w 99"/>
                      <a:gd name="T24" fmla="*/ 888 h 8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 h="888">
                        <a:moveTo>
                          <a:pt x="98" y="35"/>
                        </a:moveTo>
                        <a:lnTo>
                          <a:pt x="57" y="0"/>
                        </a:lnTo>
                        <a:lnTo>
                          <a:pt x="0" y="51"/>
                        </a:lnTo>
                        <a:lnTo>
                          <a:pt x="44" y="84"/>
                        </a:lnTo>
                        <a:lnTo>
                          <a:pt x="44" y="843"/>
                        </a:lnTo>
                        <a:lnTo>
                          <a:pt x="99" y="888"/>
                        </a:lnTo>
                        <a:lnTo>
                          <a:pt x="98" y="35"/>
                        </a:lnTo>
                        <a:close/>
                      </a:path>
                    </a:pathLst>
                  </a:custGeom>
                  <a:solidFill>
                    <a:srgbClr val="C0C0C0"/>
                  </a:solidFill>
                  <a:ln w="9525">
                    <a:noFill/>
                    <a:round/>
                    <a:headEnd/>
                    <a:tailEnd/>
                  </a:ln>
                </p:spPr>
                <p:txBody>
                  <a:bodyPr/>
                  <a:lstStyle/>
                  <a:p>
                    <a:endParaRPr lang="en-US" sz="1800" dirty="0"/>
                  </a:p>
                </p:txBody>
              </p:sp>
              <p:sp>
                <p:nvSpPr>
                  <p:cNvPr id="17494" name="Freeform 61"/>
                  <p:cNvSpPr>
                    <a:spLocks/>
                  </p:cNvSpPr>
                  <p:nvPr/>
                </p:nvSpPr>
                <p:spPr bwMode="auto">
                  <a:xfrm>
                    <a:off x="3472" y="1426"/>
                    <a:ext cx="49" cy="460"/>
                  </a:xfrm>
                  <a:custGeom>
                    <a:avLst/>
                    <a:gdLst>
                      <a:gd name="T0" fmla="*/ 0 w 99"/>
                      <a:gd name="T1" fmla="*/ 111 h 920"/>
                      <a:gd name="T2" fmla="*/ 5 w 99"/>
                      <a:gd name="T3" fmla="*/ 115 h 920"/>
                      <a:gd name="T4" fmla="*/ 12 w 99"/>
                      <a:gd name="T5" fmla="*/ 109 h 920"/>
                      <a:gd name="T6" fmla="*/ 7 w 99"/>
                      <a:gd name="T7" fmla="*/ 105 h 920"/>
                      <a:gd name="T8" fmla="*/ 7 w 99"/>
                      <a:gd name="T9" fmla="*/ 57 h 920"/>
                      <a:gd name="T10" fmla="*/ 6 w 99"/>
                      <a:gd name="T11" fmla="*/ 11 h 920"/>
                      <a:gd name="T12" fmla="*/ 12 w 99"/>
                      <a:gd name="T13" fmla="*/ 7 h 920"/>
                      <a:gd name="T14" fmla="*/ 5 w 99"/>
                      <a:gd name="T15" fmla="*/ 0 h 920"/>
                      <a:gd name="T16" fmla="*/ 0 w 99"/>
                      <a:gd name="T17" fmla="*/ 5 h 920"/>
                      <a:gd name="T18" fmla="*/ 0 w 99"/>
                      <a:gd name="T19" fmla="*/ 5 h 920"/>
                      <a:gd name="T20" fmla="*/ 0 w 99"/>
                      <a:gd name="T21" fmla="*/ 111 h 920"/>
                      <a:gd name="T22" fmla="*/ 0 w 99"/>
                      <a:gd name="T23" fmla="*/ 111 h 9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9"/>
                      <a:gd name="T37" fmla="*/ 0 h 920"/>
                      <a:gd name="T38" fmla="*/ 99 w 99"/>
                      <a:gd name="T39" fmla="*/ 920 h 9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9" h="920">
                        <a:moveTo>
                          <a:pt x="0" y="887"/>
                        </a:moveTo>
                        <a:lnTo>
                          <a:pt x="42" y="920"/>
                        </a:lnTo>
                        <a:lnTo>
                          <a:pt x="99" y="870"/>
                        </a:lnTo>
                        <a:lnTo>
                          <a:pt x="56" y="838"/>
                        </a:lnTo>
                        <a:lnTo>
                          <a:pt x="56" y="456"/>
                        </a:lnTo>
                        <a:lnTo>
                          <a:pt x="54" y="81"/>
                        </a:lnTo>
                        <a:lnTo>
                          <a:pt x="98" y="49"/>
                        </a:lnTo>
                        <a:lnTo>
                          <a:pt x="44" y="0"/>
                        </a:lnTo>
                        <a:lnTo>
                          <a:pt x="0" y="34"/>
                        </a:lnTo>
                        <a:lnTo>
                          <a:pt x="0" y="33"/>
                        </a:lnTo>
                        <a:lnTo>
                          <a:pt x="0" y="888"/>
                        </a:lnTo>
                        <a:lnTo>
                          <a:pt x="0" y="887"/>
                        </a:lnTo>
                        <a:close/>
                      </a:path>
                    </a:pathLst>
                  </a:custGeom>
                  <a:solidFill>
                    <a:srgbClr val="5F5F5F"/>
                  </a:solidFill>
                  <a:ln w="9525">
                    <a:noFill/>
                    <a:round/>
                    <a:headEnd/>
                    <a:tailEnd/>
                  </a:ln>
                </p:spPr>
                <p:txBody>
                  <a:bodyPr/>
                  <a:lstStyle/>
                  <a:p>
                    <a:endParaRPr lang="en-US" sz="1800" dirty="0"/>
                  </a:p>
                </p:txBody>
              </p:sp>
              <p:sp>
                <p:nvSpPr>
                  <p:cNvPr id="17495" name="Freeform 62"/>
                  <p:cNvSpPr>
                    <a:spLocks/>
                  </p:cNvSpPr>
                  <p:nvPr/>
                </p:nvSpPr>
                <p:spPr bwMode="auto">
                  <a:xfrm>
                    <a:off x="3494" y="1426"/>
                    <a:ext cx="673" cy="26"/>
                  </a:xfrm>
                  <a:custGeom>
                    <a:avLst/>
                    <a:gdLst>
                      <a:gd name="T0" fmla="*/ 0 w 1347"/>
                      <a:gd name="T1" fmla="*/ 0 h 51"/>
                      <a:gd name="T2" fmla="*/ 6 w 1347"/>
                      <a:gd name="T3" fmla="*/ 7 h 51"/>
                      <a:gd name="T4" fmla="*/ 161 w 1347"/>
                      <a:gd name="T5" fmla="*/ 7 h 51"/>
                      <a:gd name="T6" fmla="*/ 168 w 1347"/>
                      <a:gd name="T7" fmla="*/ 0 h 51"/>
                      <a:gd name="T8" fmla="*/ 0 w 1347"/>
                      <a:gd name="T9" fmla="*/ 0 h 51"/>
                      <a:gd name="T10" fmla="*/ 0 60000 65536"/>
                      <a:gd name="T11" fmla="*/ 0 60000 65536"/>
                      <a:gd name="T12" fmla="*/ 0 60000 65536"/>
                      <a:gd name="T13" fmla="*/ 0 60000 65536"/>
                      <a:gd name="T14" fmla="*/ 0 60000 65536"/>
                      <a:gd name="T15" fmla="*/ 0 w 1347"/>
                      <a:gd name="T16" fmla="*/ 0 h 51"/>
                      <a:gd name="T17" fmla="*/ 1347 w 1347"/>
                      <a:gd name="T18" fmla="*/ 51 h 51"/>
                    </a:gdLst>
                    <a:ahLst/>
                    <a:cxnLst>
                      <a:cxn ang="T10">
                        <a:pos x="T0" y="T1"/>
                      </a:cxn>
                      <a:cxn ang="T11">
                        <a:pos x="T2" y="T3"/>
                      </a:cxn>
                      <a:cxn ang="T12">
                        <a:pos x="T4" y="T5"/>
                      </a:cxn>
                      <a:cxn ang="T13">
                        <a:pos x="T6" y="T7"/>
                      </a:cxn>
                      <a:cxn ang="T14">
                        <a:pos x="T8" y="T9"/>
                      </a:cxn>
                    </a:cxnLst>
                    <a:rect l="T15" t="T16" r="T17" b="T18"/>
                    <a:pathLst>
                      <a:path w="1347" h="51">
                        <a:moveTo>
                          <a:pt x="0" y="0"/>
                        </a:moveTo>
                        <a:lnTo>
                          <a:pt x="54" y="49"/>
                        </a:lnTo>
                        <a:lnTo>
                          <a:pt x="1290" y="51"/>
                        </a:lnTo>
                        <a:lnTo>
                          <a:pt x="1347" y="0"/>
                        </a:lnTo>
                        <a:lnTo>
                          <a:pt x="0" y="0"/>
                        </a:lnTo>
                        <a:close/>
                      </a:path>
                    </a:pathLst>
                  </a:custGeom>
                  <a:solidFill>
                    <a:srgbClr val="5F5F5F"/>
                  </a:solidFill>
                  <a:ln w="9525">
                    <a:noFill/>
                    <a:round/>
                    <a:headEnd/>
                    <a:tailEnd/>
                  </a:ln>
                </p:spPr>
                <p:txBody>
                  <a:bodyPr/>
                  <a:lstStyle/>
                  <a:p>
                    <a:endParaRPr lang="en-US" sz="1800" dirty="0"/>
                  </a:p>
                </p:txBody>
              </p:sp>
              <p:sp>
                <p:nvSpPr>
                  <p:cNvPr id="17496" name="Freeform 63"/>
                  <p:cNvSpPr>
                    <a:spLocks/>
                  </p:cNvSpPr>
                  <p:nvPr/>
                </p:nvSpPr>
                <p:spPr bwMode="auto">
                  <a:xfrm>
                    <a:off x="3493" y="1848"/>
                    <a:ext cx="695" cy="38"/>
                  </a:xfrm>
                  <a:custGeom>
                    <a:avLst/>
                    <a:gdLst>
                      <a:gd name="T0" fmla="*/ 168 w 1391"/>
                      <a:gd name="T1" fmla="*/ 9 h 77"/>
                      <a:gd name="T2" fmla="*/ 173 w 1391"/>
                      <a:gd name="T3" fmla="*/ 5 h 77"/>
                      <a:gd name="T4" fmla="*/ 167 w 1391"/>
                      <a:gd name="T5" fmla="*/ 0 h 77"/>
                      <a:gd name="T6" fmla="*/ 161 w 1391"/>
                      <a:gd name="T7" fmla="*/ 3 h 77"/>
                      <a:gd name="T8" fmla="*/ 7 w 1391"/>
                      <a:gd name="T9" fmla="*/ 3 h 77"/>
                      <a:gd name="T10" fmla="*/ 0 w 1391"/>
                      <a:gd name="T11" fmla="*/ 9 h 77"/>
                      <a:gd name="T12" fmla="*/ 168 w 1391"/>
                      <a:gd name="T13" fmla="*/ 9 h 77"/>
                      <a:gd name="T14" fmla="*/ 0 60000 65536"/>
                      <a:gd name="T15" fmla="*/ 0 60000 65536"/>
                      <a:gd name="T16" fmla="*/ 0 60000 65536"/>
                      <a:gd name="T17" fmla="*/ 0 60000 65536"/>
                      <a:gd name="T18" fmla="*/ 0 60000 65536"/>
                      <a:gd name="T19" fmla="*/ 0 60000 65536"/>
                      <a:gd name="T20" fmla="*/ 0 60000 65536"/>
                      <a:gd name="T21" fmla="*/ 0 w 1391"/>
                      <a:gd name="T22" fmla="*/ 0 h 77"/>
                      <a:gd name="T23" fmla="*/ 1391 w 1391"/>
                      <a:gd name="T24" fmla="*/ 77 h 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91" h="77">
                        <a:moveTo>
                          <a:pt x="1348" y="77"/>
                        </a:moveTo>
                        <a:lnTo>
                          <a:pt x="1391" y="45"/>
                        </a:lnTo>
                        <a:lnTo>
                          <a:pt x="1336" y="0"/>
                        </a:lnTo>
                        <a:lnTo>
                          <a:pt x="1294" y="29"/>
                        </a:lnTo>
                        <a:lnTo>
                          <a:pt x="57" y="27"/>
                        </a:lnTo>
                        <a:lnTo>
                          <a:pt x="0" y="77"/>
                        </a:lnTo>
                        <a:lnTo>
                          <a:pt x="1348" y="77"/>
                        </a:lnTo>
                        <a:close/>
                      </a:path>
                    </a:pathLst>
                  </a:custGeom>
                  <a:blipFill dpi="0" rotWithShape="0">
                    <a:blip r:embed="rId5" cstate="print"/>
                    <a:srcRect/>
                    <a:tile tx="0" ty="0" sx="100000" sy="100000" flip="none" algn="tl"/>
                  </a:blipFill>
                  <a:ln w="9525">
                    <a:noFill/>
                    <a:round/>
                    <a:headEnd/>
                    <a:tailEnd/>
                  </a:ln>
                </p:spPr>
                <p:txBody>
                  <a:bodyPr/>
                  <a:lstStyle/>
                  <a:p>
                    <a:endParaRPr lang="en-US" sz="1800" dirty="0"/>
                  </a:p>
                </p:txBody>
              </p:sp>
              <p:sp>
                <p:nvSpPr>
                  <p:cNvPr id="17497" name="Rectangle 64"/>
                  <p:cNvSpPr>
                    <a:spLocks noChangeArrowheads="1"/>
                  </p:cNvSpPr>
                  <p:nvPr/>
                </p:nvSpPr>
                <p:spPr bwMode="auto">
                  <a:xfrm>
                    <a:off x="4167" y="1932"/>
                    <a:ext cx="23" cy="11"/>
                  </a:xfrm>
                  <a:prstGeom prst="rect">
                    <a:avLst/>
                  </a:prstGeom>
                  <a:solidFill>
                    <a:srgbClr val="42FFC7"/>
                  </a:solidFill>
                  <a:ln w="1588">
                    <a:solidFill>
                      <a:srgbClr val="008280"/>
                    </a:solidFill>
                    <a:miter lim="800000"/>
                    <a:headEnd/>
                    <a:tailEnd/>
                  </a:ln>
                </p:spPr>
                <p:txBody>
                  <a:bodyPr/>
                  <a:lstStyle/>
                  <a:p>
                    <a:endParaRPr lang="en-US" sz="1800" dirty="0"/>
                  </a:p>
                </p:txBody>
              </p:sp>
              <p:sp>
                <p:nvSpPr>
                  <p:cNvPr id="17498" name="Freeform 65"/>
                  <p:cNvSpPr>
                    <a:spLocks/>
                  </p:cNvSpPr>
                  <p:nvPr/>
                </p:nvSpPr>
                <p:spPr bwMode="auto">
                  <a:xfrm>
                    <a:off x="3499" y="1449"/>
                    <a:ext cx="661" cy="413"/>
                  </a:xfrm>
                  <a:custGeom>
                    <a:avLst/>
                    <a:gdLst>
                      <a:gd name="T0" fmla="*/ 0 w 1320"/>
                      <a:gd name="T1" fmla="*/ 97 h 824"/>
                      <a:gd name="T2" fmla="*/ 2 w 1320"/>
                      <a:gd name="T3" fmla="*/ 102 h 824"/>
                      <a:gd name="T4" fmla="*/ 7 w 1320"/>
                      <a:gd name="T5" fmla="*/ 104 h 824"/>
                      <a:gd name="T6" fmla="*/ 157 w 1320"/>
                      <a:gd name="T7" fmla="*/ 104 h 824"/>
                      <a:gd name="T8" fmla="*/ 163 w 1320"/>
                      <a:gd name="T9" fmla="*/ 103 h 824"/>
                      <a:gd name="T10" fmla="*/ 166 w 1320"/>
                      <a:gd name="T11" fmla="*/ 99 h 824"/>
                      <a:gd name="T12" fmla="*/ 166 w 1320"/>
                      <a:gd name="T13" fmla="*/ 6 h 824"/>
                      <a:gd name="T14" fmla="*/ 164 w 1320"/>
                      <a:gd name="T15" fmla="*/ 2 h 824"/>
                      <a:gd name="T16" fmla="*/ 158 w 1320"/>
                      <a:gd name="T17" fmla="*/ 0 h 824"/>
                      <a:gd name="T18" fmla="*/ 9 w 1320"/>
                      <a:gd name="T19" fmla="*/ 0 h 824"/>
                      <a:gd name="T20" fmla="*/ 3 w 1320"/>
                      <a:gd name="T21" fmla="*/ 1 h 824"/>
                      <a:gd name="T22" fmla="*/ 1 w 1320"/>
                      <a:gd name="T23" fmla="*/ 5 h 824"/>
                      <a:gd name="T24" fmla="*/ 0 w 1320"/>
                      <a:gd name="T25" fmla="*/ 97 h 8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20"/>
                      <a:gd name="T40" fmla="*/ 0 h 824"/>
                      <a:gd name="T41" fmla="*/ 1320 w 1320"/>
                      <a:gd name="T42" fmla="*/ 824 h 8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20" h="824">
                        <a:moveTo>
                          <a:pt x="0" y="775"/>
                        </a:moveTo>
                        <a:lnTo>
                          <a:pt x="10" y="810"/>
                        </a:lnTo>
                        <a:lnTo>
                          <a:pt x="54" y="824"/>
                        </a:lnTo>
                        <a:lnTo>
                          <a:pt x="1248" y="824"/>
                        </a:lnTo>
                        <a:lnTo>
                          <a:pt x="1298" y="817"/>
                        </a:lnTo>
                        <a:lnTo>
                          <a:pt x="1320" y="785"/>
                        </a:lnTo>
                        <a:lnTo>
                          <a:pt x="1320" y="45"/>
                        </a:lnTo>
                        <a:lnTo>
                          <a:pt x="1305" y="13"/>
                        </a:lnTo>
                        <a:lnTo>
                          <a:pt x="1260" y="0"/>
                        </a:lnTo>
                        <a:lnTo>
                          <a:pt x="65" y="0"/>
                        </a:lnTo>
                        <a:lnTo>
                          <a:pt x="20" y="8"/>
                        </a:lnTo>
                        <a:lnTo>
                          <a:pt x="2" y="40"/>
                        </a:lnTo>
                        <a:lnTo>
                          <a:pt x="0" y="775"/>
                        </a:lnTo>
                        <a:close/>
                      </a:path>
                    </a:pathLst>
                  </a:custGeom>
                  <a:solidFill>
                    <a:srgbClr val="404040"/>
                  </a:solidFill>
                  <a:ln w="9525">
                    <a:noFill/>
                    <a:round/>
                    <a:headEnd/>
                    <a:tailEnd/>
                  </a:ln>
                </p:spPr>
                <p:txBody>
                  <a:bodyPr/>
                  <a:lstStyle/>
                  <a:p>
                    <a:endParaRPr lang="en-US" sz="1800" dirty="0"/>
                  </a:p>
                </p:txBody>
              </p:sp>
              <p:sp>
                <p:nvSpPr>
                  <p:cNvPr id="17499" name="Rectangle 66"/>
                  <p:cNvSpPr>
                    <a:spLocks noChangeArrowheads="1"/>
                  </p:cNvSpPr>
                  <p:nvPr/>
                </p:nvSpPr>
                <p:spPr bwMode="auto">
                  <a:xfrm>
                    <a:off x="3702" y="2012"/>
                    <a:ext cx="309" cy="14"/>
                  </a:xfrm>
                  <a:prstGeom prst="rect">
                    <a:avLst/>
                  </a:prstGeom>
                  <a:solidFill>
                    <a:srgbClr val="727272"/>
                  </a:solidFill>
                  <a:ln w="1588">
                    <a:solidFill>
                      <a:srgbClr val="727272"/>
                    </a:solidFill>
                    <a:miter lim="800000"/>
                    <a:headEnd/>
                    <a:tailEnd/>
                  </a:ln>
                </p:spPr>
                <p:txBody>
                  <a:bodyPr/>
                  <a:lstStyle/>
                  <a:p>
                    <a:endParaRPr lang="en-US" sz="1800" dirty="0"/>
                  </a:p>
                </p:txBody>
              </p:sp>
              <p:sp>
                <p:nvSpPr>
                  <p:cNvPr id="17500" name="Rectangle 67"/>
                  <p:cNvSpPr>
                    <a:spLocks noChangeArrowheads="1"/>
                  </p:cNvSpPr>
                  <p:nvPr/>
                </p:nvSpPr>
                <p:spPr bwMode="auto">
                  <a:xfrm>
                    <a:off x="3546" y="2026"/>
                    <a:ext cx="615" cy="38"/>
                  </a:xfrm>
                  <a:prstGeom prst="rect">
                    <a:avLst/>
                  </a:prstGeom>
                  <a:solidFill>
                    <a:srgbClr val="808080"/>
                  </a:solidFill>
                  <a:ln w="1588">
                    <a:solidFill>
                      <a:srgbClr val="D2D2D2"/>
                    </a:solidFill>
                    <a:miter lim="800000"/>
                    <a:headEnd/>
                    <a:tailEnd/>
                  </a:ln>
                </p:spPr>
                <p:txBody>
                  <a:bodyPr/>
                  <a:lstStyle/>
                  <a:p>
                    <a:endParaRPr lang="en-US" sz="1800" dirty="0"/>
                  </a:p>
                </p:txBody>
              </p:sp>
            </p:grpSp>
            <p:sp>
              <p:nvSpPr>
                <p:cNvPr id="17488" name="Rectangle 68"/>
                <p:cNvSpPr>
                  <a:spLocks noChangeArrowheads="1"/>
                </p:cNvSpPr>
                <p:nvPr/>
              </p:nvSpPr>
              <p:spPr bwMode="auto">
                <a:xfrm>
                  <a:off x="3232" y="1794"/>
                  <a:ext cx="310" cy="266"/>
                </a:xfrm>
                <a:prstGeom prst="rect">
                  <a:avLst/>
                </a:prstGeom>
                <a:solidFill>
                  <a:schemeClr val="bg1"/>
                </a:solidFill>
                <a:ln w="3175">
                  <a:solidFill>
                    <a:schemeClr val="bg1"/>
                  </a:solidFill>
                  <a:miter lim="800000"/>
                  <a:headEnd type="none" w="sm" len="sm"/>
                  <a:tailEnd type="none" w="sm" len="sm"/>
                </a:ln>
              </p:spPr>
              <p:txBody>
                <a:bodyPr wrap="none" anchor="ctr"/>
                <a:lstStyle/>
                <a:p>
                  <a:endParaRPr lang="en-US" sz="1800" dirty="0"/>
                </a:p>
              </p:txBody>
            </p:sp>
          </p:grpSp>
          <p:sp>
            <p:nvSpPr>
              <p:cNvPr id="17486" name="Text Box 69"/>
              <p:cNvSpPr txBox="1">
                <a:spLocks noChangeArrowheads="1"/>
              </p:cNvSpPr>
              <p:nvPr/>
            </p:nvSpPr>
            <p:spPr bwMode="auto">
              <a:xfrm>
                <a:off x="518" y="1547"/>
                <a:ext cx="820" cy="448"/>
              </a:xfrm>
              <a:prstGeom prst="rect">
                <a:avLst/>
              </a:prstGeom>
              <a:noFill/>
              <a:ln w="12700">
                <a:noFill/>
                <a:miter lim="800000"/>
                <a:headEnd type="none" w="sm" len="sm"/>
                <a:tailEnd type="none" w="sm" len="sm"/>
              </a:ln>
            </p:spPr>
            <p:txBody>
              <a:bodyPr>
                <a:spAutoFit/>
              </a:bodyPr>
              <a:lstStyle/>
              <a:p>
                <a:pPr>
                  <a:spcBef>
                    <a:spcPct val="50000"/>
                  </a:spcBef>
                </a:pPr>
                <a:endParaRPr lang="en-AU" b="1" dirty="0"/>
              </a:p>
            </p:txBody>
          </p:sp>
        </p:grpSp>
        <p:grpSp>
          <p:nvGrpSpPr>
            <p:cNvPr id="11" name="Group 70"/>
            <p:cNvGrpSpPr>
              <a:grpSpLocks/>
            </p:cNvGrpSpPr>
            <p:nvPr/>
          </p:nvGrpSpPr>
          <p:grpSpPr bwMode="auto">
            <a:xfrm>
              <a:off x="425" y="3446"/>
              <a:ext cx="1200" cy="281"/>
              <a:chOff x="3004" y="2389"/>
              <a:chExt cx="1692" cy="277"/>
            </a:xfrm>
          </p:grpSpPr>
          <p:sp>
            <p:nvSpPr>
              <p:cNvPr id="17463" name="Freeform 71"/>
              <p:cNvSpPr>
                <a:spLocks/>
              </p:cNvSpPr>
              <p:nvPr/>
            </p:nvSpPr>
            <p:spPr bwMode="auto">
              <a:xfrm>
                <a:off x="3004" y="2389"/>
                <a:ext cx="1692" cy="277"/>
              </a:xfrm>
              <a:custGeom>
                <a:avLst/>
                <a:gdLst>
                  <a:gd name="T0" fmla="*/ 404 w 3384"/>
                  <a:gd name="T1" fmla="*/ 0 h 555"/>
                  <a:gd name="T2" fmla="*/ 423 w 3384"/>
                  <a:gd name="T3" fmla="*/ 52 h 555"/>
                  <a:gd name="T4" fmla="*/ 423 w 3384"/>
                  <a:gd name="T5" fmla="*/ 60 h 555"/>
                  <a:gd name="T6" fmla="*/ 420 w 3384"/>
                  <a:gd name="T7" fmla="*/ 69 h 555"/>
                  <a:gd name="T8" fmla="*/ 10 w 3384"/>
                  <a:gd name="T9" fmla="*/ 69 h 555"/>
                  <a:gd name="T10" fmla="*/ 2 w 3384"/>
                  <a:gd name="T11" fmla="*/ 64 h 555"/>
                  <a:gd name="T12" fmla="*/ 0 w 3384"/>
                  <a:gd name="T13" fmla="*/ 60 h 555"/>
                  <a:gd name="T14" fmla="*/ 1 w 3384"/>
                  <a:gd name="T15" fmla="*/ 52 h 555"/>
                  <a:gd name="T16" fmla="*/ 20 w 3384"/>
                  <a:gd name="T17" fmla="*/ 0 h 555"/>
                  <a:gd name="T18" fmla="*/ 404 w 3384"/>
                  <a:gd name="T19" fmla="*/ 0 h 5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84"/>
                  <a:gd name="T31" fmla="*/ 0 h 555"/>
                  <a:gd name="T32" fmla="*/ 3384 w 3384"/>
                  <a:gd name="T33" fmla="*/ 555 h 5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84" h="555">
                    <a:moveTo>
                      <a:pt x="3228" y="0"/>
                    </a:moveTo>
                    <a:lnTo>
                      <a:pt x="3384" y="421"/>
                    </a:lnTo>
                    <a:lnTo>
                      <a:pt x="3379" y="484"/>
                    </a:lnTo>
                    <a:lnTo>
                      <a:pt x="3357" y="555"/>
                    </a:lnTo>
                    <a:lnTo>
                      <a:pt x="78" y="555"/>
                    </a:lnTo>
                    <a:lnTo>
                      <a:pt x="12" y="517"/>
                    </a:lnTo>
                    <a:lnTo>
                      <a:pt x="0" y="487"/>
                    </a:lnTo>
                    <a:lnTo>
                      <a:pt x="2" y="421"/>
                    </a:lnTo>
                    <a:lnTo>
                      <a:pt x="156" y="0"/>
                    </a:lnTo>
                    <a:lnTo>
                      <a:pt x="3228" y="0"/>
                    </a:lnTo>
                    <a:close/>
                  </a:path>
                </a:pathLst>
              </a:custGeom>
              <a:solidFill>
                <a:srgbClr val="C0C0C0"/>
              </a:solidFill>
              <a:ln w="1588">
                <a:solidFill>
                  <a:srgbClr val="727272"/>
                </a:solidFill>
                <a:round/>
                <a:headEnd/>
                <a:tailEnd/>
              </a:ln>
            </p:spPr>
            <p:txBody>
              <a:bodyPr/>
              <a:lstStyle/>
              <a:p>
                <a:endParaRPr lang="en-US" sz="1800" dirty="0"/>
              </a:p>
            </p:txBody>
          </p:sp>
          <p:sp>
            <p:nvSpPr>
              <p:cNvPr id="17464" name="Freeform 72"/>
              <p:cNvSpPr>
                <a:spLocks/>
              </p:cNvSpPr>
              <p:nvPr/>
            </p:nvSpPr>
            <p:spPr bwMode="auto">
              <a:xfrm>
                <a:off x="3025" y="2615"/>
                <a:ext cx="1652" cy="15"/>
              </a:xfrm>
              <a:custGeom>
                <a:avLst/>
                <a:gdLst>
                  <a:gd name="T0" fmla="*/ 413 w 3305"/>
                  <a:gd name="T1" fmla="*/ 0 h 31"/>
                  <a:gd name="T2" fmla="*/ 412 w 3305"/>
                  <a:gd name="T3" fmla="*/ 3 h 31"/>
                  <a:gd name="T4" fmla="*/ 0 w 3305"/>
                  <a:gd name="T5" fmla="*/ 3 h 31"/>
                  <a:gd name="T6" fmla="*/ 0 w 3305"/>
                  <a:gd name="T7" fmla="*/ 0 h 31"/>
                  <a:gd name="T8" fmla="*/ 413 w 3305"/>
                  <a:gd name="T9" fmla="*/ 0 h 31"/>
                  <a:gd name="T10" fmla="*/ 0 60000 65536"/>
                  <a:gd name="T11" fmla="*/ 0 60000 65536"/>
                  <a:gd name="T12" fmla="*/ 0 60000 65536"/>
                  <a:gd name="T13" fmla="*/ 0 60000 65536"/>
                  <a:gd name="T14" fmla="*/ 0 60000 65536"/>
                  <a:gd name="T15" fmla="*/ 0 w 3305"/>
                  <a:gd name="T16" fmla="*/ 0 h 31"/>
                  <a:gd name="T17" fmla="*/ 3305 w 3305"/>
                  <a:gd name="T18" fmla="*/ 31 h 31"/>
                </a:gdLst>
                <a:ahLst/>
                <a:cxnLst>
                  <a:cxn ang="T10">
                    <a:pos x="T0" y="T1"/>
                  </a:cxn>
                  <a:cxn ang="T11">
                    <a:pos x="T2" y="T3"/>
                  </a:cxn>
                  <a:cxn ang="T12">
                    <a:pos x="T4" y="T5"/>
                  </a:cxn>
                  <a:cxn ang="T13">
                    <a:pos x="T6" y="T7"/>
                  </a:cxn>
                  <a:cxn ang="T14">
                    <a:pos x="T8" y="T9"/>
                  </a:cxn>
                </a:cxnLst>
                <a:rect l="T15" t="T16" r="T17" b="T18"/>
                <a:pathLst>
                  <a:path w="3305" h="31">
                    <a:moveTo>
                      <a:pt x="3305" y="0"/>
                    </a:moveTo>
                    <a:lnTo>
                      <a:pt x="3300" y="31"/>
                    </a:lnTo>
                    <a:lnTo>
                      <a:pt x="4" y="31"/>
                    </a:lnTo>
                    <a:lnTo>
                      <a:pt x="0" y="0"/>
                    </a:lnTo>
                    <a:lnTo>
                      <a:pt x="3305" y="0"/>
                    </a:lnTo>
                    <a:close/>
                  </a:path>
                </a:pathLst>
              </a:custGeom>
              <a:blipFill dpi="0" rotWithShape="0">
                <a:blip r:embed="rId6" cstate="print"/>
                <a:srcRect/>
                <a:tile tx="0" ty="0" sx="100000" sy="100000" flip="none" algn="tl"/>
              </a:blipFill>
              <a:ln w="9525">
                <a:noFill/>
                <a:round/>
                <a:headEnd/>
                <a:tailEnd/>
              </a:ln>
            </p:spPr>
            <p:txBody>
              <a:bodyPr/>
              <a:lstStyle/>
              <a:p>
                <a:endParaRPr lang="en-US" sz="1800" dirty="0"/>
              </a:p>
            </p:txBody>
          </p:sp>
          <p:sp>
            <p:nvSpPr>
              <p:cNvPr id="17465" name="Freeform 73"/>
              <p:cNvSpPr>
                <a:spLocks/>
              </p:cNvSpPr>
              <p:nvPr/>
            </p:nvSpPr>
            <p:spPr bwMode="auto">
              <a:xfrm>
                <a:off x="3107" y="2472"/>
                <a:ext cx="281" cy="106"/>
              </a:xfrm>
              <a:custGeom>
                <a:avLst/>
                <a:gdLst>
                  <a:gd name="T0" fmla="*/ 0 w 562"/>
                  <a:gd name="T1" fmla="*/ 26 h 213"/>
                  <a:gd name="T2" fmla="*/ 9 w 562"/>
                  <a:gd name="T3" fmla="*/ 0 h 213"/>
                  <a:gd name="T4" fmla="*/ 20 w 562"/>
                  <a:gd name="T5" fmla="*/ 0 h 213"/>
                  <a:gd name="T6" fmla="*/ 18 w 562"/>
                  <a:gd name="T7" fmla="*/ 6 h 213"/>
                  <a:gd name="T8" fmla="*/ 30 w 562"/>
                  <a:gd name="T9" fmla="*/ 6 h 213"/>
                  <a:gd name="T10" fmla="*/ 28 w 562"/>
                  <a:gd name="T11" fmla="*/ 12 h 213"/>
                  <a:gd name="T12" fmla="*/ 44 w 562"/>
                  <a:gd name="T13" fmla="*/ 12 h 213"/>
                  <a:gd name="T14" fmla="*/ 43 w 562"/>
                  <a:gd name="T15" fmla="*/ 18 h 213"/>
                  <a:gd name="T16" fmla="*/ 70 w 562"/>
                  <a:gd name="T17" fmla="*/ 18 h 213"/>
                  <a:gd name="T18" fmla="*/ 69 w 562"/>
                  <a:gd name="T19" fmla="*/ 26 h 213"/>
                  <a:gd name="T20" fmla="*/ 39 w 562"/>
                  <a:gd name="T21" fmla="*/ 26 h 213"/>
                  <a:gd name="T22" fmla="*/ 40 w 562"/>
                  <a:gd name="T23" fmla="*/ 22 h 213"/>
                  <a:gd name="T24" fmla="*/ 29 w 562"/>
                  <a:gd name="T25" fmla="*/ 22 h 213"/>
                  <a:gd name="T26" fmla="*/ 28 w 562"/>
                  <a:gd name="T27" fmla="*/ 26 h 213"/>
                  <a:gd name="T28" fmla="*/ 0 w 562"/>
                  <a:gd name="T29" fmla="*/ 26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2"/>
                  <a:gd name="T46" fmla="*/ 0 h 213"/>
                  <a:gd name="T47" fmla="*/ 562 w 562"/>
                  <a:gd name="T48" fmla="*/ 213 h 2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2" h="213">
                    <a:moveTo>
                      <a:pt x="0" y="213"/>
                    </a:moveTo>
                    <a:lnTo>
                      <a:pt x="74" y="0"/>
                    </a:lnTo>
                    <a:lnTo>
                      <a:pt x="161" y="0"/>
                    </a:lnTo>
                    <a:lnTo>
                      <a:pt x="149" y="52"/>
                    </a:lnTo>
                    <a:lnTo>
                      <a:pt x="245" y="52"/>
                    </a:lnTo>
                    <a:lnTo>
                      <a:pt x="230" y="100"/>
                    </a:lnTo>
                    <a:lnTo>
                      <a:pt x="359" y="100"/>
                    </a:lnTo>
                    <a:lnTo>
                      <a:pt x="349" y="144"/>
                    </a:lnTo>
                    <a:lnTo>
                      <a:pt x="562" y="144"/>
                    </a:lnTo>
                    <a:lnTo>
                      <a:pt x="545" y="211"/>
                    </a:lnTo>
                    <a:lnTo>
                      <a:pt x="313" y="210"/>
                    </a:lnTo>
                    <a:lnTo>
                      <a:pt x="322" y="181"/>
                    </a:lnTo>
                    <a:lnTo>
                      <a:pt x="238" y="181"/>
                    </a:lnTo>
                    <a:lnTo>
                      <a:pt x="226" y="213"/>
                    </a:lnTo>
                    <a:lnTo>
                      <a:pt x="0" y="213"/>
                    </a:lnTo>
                    <a:close/>
                  </a:path>
                </a:pathLst>
              </a:custGeom>
              <a:solidFill>
                <a:srgbClr val="808080"/>
              </a:solidFill>
              <a:ln w="1588">
                <a:solidFill>
                  <a:srgbClr val="E1E1E1"/>
                </a:solidFill>
                <a:round/>
                <a:headEnd/>
                <a:tailEnd/>
              </a:ln>
            </p:spPr>
            <p:txBody>
              <a:bodyPr/>
              <a:lstStyle/>
              <a:p>
                <a:endParaRPr lang="en-US" sz="1800" dirty="0"/>
              </a:p>
            </p:txBody>
          </p:sp>
          <p:sp>
            <p:nvSpPr>
              <p:cNvPr id="17466" name="Freeform 74"/>
              <p:cNvSpPr>
                <a:spLocks/>
              </p:cNvSpPr>
              <p:nvPr/>
            </p:nvSpPr>
            <p:spPr bwMode="auto">
              <a:xfrm>
                <a:off x="3189" y="2472"/>
                <a:ext cx="802" cy="106"/>
              </a:xfrm>
              <a:custGeom>
                <a:avLst/>
                <a:gdLst>
                  <a:gd name="T0" fmla="*/ 2 w 1604"/>
                  <a:gd name="T1" fmla="*/ 0 h 213"/>
                  <a:gd name="T2" fmla="*/ 0 w 1604"/>
                  <a:gd name="T3" fmla="*/ 5 h 213"/>
                  <a:gd name="T4" fmla="*/ 12 w 1604"/>
                  <a:gd name="T5" fmla="*/ 5 h 213"/>
                  <a:gd name="T6" fmla="*/ 10 w 1604"/>
                  <a:gd name="T7" fmla="*/ 11 h 213"/>
                  <a:gd name="T8" fmla="*/ 26 w 1604"/>
                  <a:gd name="T9" fmla="*/ 11 h 213"/>
                  <a:gd name="T10" fmla="*/ 25 w 1604"/>
                  <a:gd name="T11" fmla="*/ 17 h 213"/>
                  <a:gd name="T12" fmla="*/ 51 w 1604"/>
                  <a:gd name="T13" fmla="*/ 17 h 213"/>
                  <a:gd name="T14" fmla="*/ 50 w 1604"/>
                  <a:gd name="T15" fmla="*/ 26 h 213"/>
                  <a:gd name="T16" fmla="*/ 153 w 1604"/>
                  <a:gd name="T17" fmla="*/ 26 h 213"/>
                  <a:gd name="T18" fmla="*/ 157 w 1604"/>
                  <a:gd name="T19" fmla="*/ 16 h 213"/>
                  <a:gd name="T20" fmla="*/ 178 w 1604"/>
                  <a:gd name="T21" fmla="*/ 16 h 213"/>
                  <a:gd name="T22" fmla="*/ 181 w 1604"/>
                  <a:gd name="T23" fmla="*/ 11 h 213"/>
                  <a:gd name="T24" fmla="*/ 199 w 1604"/>
                  <a:gd name="T25" fmla="*/ 11 h 213"/>
                  <a:gd name="T26" fmla="*/ 201 w 1604"/>
                  <a:gd name="T27" fmla="*/ 7 h 213"/>
                  <a:gd name="T28" fmla="*/ 195 w 1604"/>
                  <a:gd name="T29" fmla="*/ 7 h 213"/>
                  <a:gd name="T30" fmla="*/ 197 w 1604"/>
                  <a:gd name="T31" fmla="*/ 0 h 213"/>
                  <a:gd name="T32" fmla="*/ 2 w 1604"/>
                  <a:gd name="T33" fmla="*/ 0 h 2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4"/>
                  <a:gd name="T52" fmla="*/ 0 h 213"/>
                  <a:gd name="T53" fmla="*/ 1604 w 1604"/>
                  <a:gd name="T54" fmla="*/ 213 h 2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4" h="213">
                    <a:moveTo>
                      <a:pt x="12" y="0"/>
                    </a:moveTo>
                    <a:lnTo>
                      <a:pt x="0" y="45"/>
                    </a:lnTo>
                    <a:lnTo>
                      <a:pt x="92" y="45"/>
                    </a:lnTo>
                    <a:lnTo>
                      <a:pt x="77" y="93"/>
                    </a:lnTo>
                    <a:lnTo>
                      <a:pt x="208" y="93"/>
                    </a:lnTo>
                    <a:lnTo>
                      <a:pt x="196" y="137"/>
                    </a:lnTo>
                    <a:lnTo>
                      <a:pt x="409" y="137"/>
                    </a:lnTo>
                    <a:lnTo>
                      <a:pt x="393" y="213"/>
                    </a:lnTo>
                    <a:lnTo>
                      <a:pt x="1218" y="213"/>
                    </a:lnTo>
                    <a:lnTo>
                      <a:pt x="1255" y="135"/>
                    </a:lnTo>
                    <a:lnTo>
                      <a:pt x="1423" y="135"/>
                    </a:lnTo>
                    <a:lnTo>
                      <a:pt x="1446" y="89"/>
                    </a:lnTo>
                    <a:lnTo>
                      <a:pt x="1592" y="89"/>
                    </a:lnTo>
                    <a:lnTo>
                      <a:pt x="1604" y="56"/>
                    </a:lnTo>
                    <a:lnTo>
                      <a:pt x="1555" y="56"/>
                    </a:lnTo>
                    <a:lnTo>
                      <a:pt x="1569" y="0"/>
                    </a:lnTo>
                    <a:lnTo>
                      <a:pt x="12" y="0"/>
                    </a:lnTo>
                    <a:close/>
                  </a:path>
                </a:pathLst>
              </a:custGeom>
              <a:solidFill>
                <a:srgbClr val="808080"/>
              </a:solidFill>
              <a:ln w="1588">
                <a:solidFill>
                  <a:srgbClr val="C0C0C0"/>
                </a:solidFill>
                <a:round/>
                <a:headEnd/>
                <a:tailEnd/>
              </a:ln>
            </p:spPr>
            <p:txBody>
              <a:bodyPr/>
              <a:lstStyle/>
              <a:p>
                <a:endParaRPr lang="en-US" sz="1800" dirty="0"/>
              </a:p>
            </p:txBody>
          </p:sp>
          <p:sp>
            <p:nvSpPr>
              <p:cNvPr id="17467" name="Freeform 75"/>
              <p:cNvSpPr>
                <a:spLocks/>
              </p:cNvSpPr>
              <p:nvPr/>
            </p:nvSpPr>
            <p:spPr bwMode="auto">
              <a:xfrm>
                <a:off x="4508" y="2473"/>
                <a:ext cx="82" cy="104"/>
              </a:xfrm>
              <a:custGeom>
                <a:avLst/>
                <a:gdLst>
                  <a:gd name="T0" fmla="*/ 0 w 165"/>
                  <a:gd name="T1" fmla="*/ 0 h 206"/>
                  <a:gd name="T2" fmla="*/ 11 w 165"/>
                  <a:gd name="T3" fmla="*/ 0 h 206"/>
                  <a:gd name="T4" fmla="*/ 20 w 165"/>
                  <a:gd name="T5" fmla="*/ 27 h 206"/>
                  <a:gd name="T6" fmla="*/ 8 w 165"/>
                  <a:gd name="T7" fmla="*/ 27 h 206"/>
                  <a:gd name="T8" fmla="*/ 0 w 165"/>
                  <a:gd name="T9" fmla="*/ 0 h 206"/>
                  <a:gd name="T10" fmla="*/ 0 60000 65536"/>
                  <a:gd name="T11" fmla="*/ 0 60000 65536"/>
                  <a:gd name="T12" fmla="*/ 0 60000 65536"/>
                  <a:gd name="T13" fmla="*/ 0 60000 65536"/>
                  <a:gd name="T14" fmla="*/ 0 60000 65536"/>
                  <a:gd name="T15" fmla="*/ 0 w 165"/>
                  <a:gd name="T16" fmla="*/ 0 h 206"/>
                  <a:gd name="T17" fmla="*/ 165 w 165"/>
                  <a:gd name="T18" fmla="*/ 206 h 206"/>
                </a:gdLst>
                <a:ahLst/>
                <a:cxnLst>
                  <a:cxn ang="T10">
                    <a:pos x="T0" y="T1"/>
                  </a:cxn>
                  <a:cxn ang="T11">
                    <a:pos x="T2" y="T3"/>
                  </a:cxn>
                  <a:cxn ang="T12">
                    <a:pos x="T4" y="T5"/>
                  </a:cxn>
                  <a:cxn ang="T13">
                    <a:pos x="T6" y="T7"/>
                  </a:cxn>
                  <a:cxn ang="T14">
                    <a:pos x="T8" y="T9"/>
                  </a:cxn>
                </a:cxnLst>
                <a:rect l="T15" t="T16" r="T17" b="T18"/>
                <a:pathLst>
                  <a:path w="165" h="206">
                    <a:moveTo>
                      <a:pt x="0" y="0"/>
                    </a:moveTo>
                    <a:lnTo>
                      <a:pt x="89" y="0"/>
                    </a:lnTo>
                    <a:lnTo>
                      <a:pt x="165" y="206"/>
                    </a:lnTo>
                    <a:lnTo>
                      <a:pt x="71" y="206"/>
                    </a:lnTo>
                    <a:lnTo>
                      <a:pt x="0" y="0"/>
                    </a:lnTo>
                    <a:close/>
                  </a:path>
                </a:pathLst>
              </a:custGeom>
              <a:solidFill>
                <a:srgbClr val="808080"/>
              </a:solidFill>
              <a:ln w="1588">
                <a:solidFill>
                  <a:srgbClr val="E1E1E1"/>
                </a:solidFill>
                <a:round/>
                <a:headEnd/>
                <a:tailEnd/>
              </a:ln>
            </p:spPr>
            <p:txBody>
              <a:bodyPr/>
              <a:lstStyle/>
              <a:p>
                <a:endParaRPr lang="en-US" sz="1800" dirty="0"/>
              </a:p>
            </p:txBody>
          </p:sp>
          <p:sp>
            <p:nvSpPr>
              <p:cNvPr id="17468" name="Freeform 76"/>
              <p:cNvSpPr>
                <a:spLocks/>
              </p:cNvSpPr>
              <p:nvPr/>
            </p:nvSpPr>
            <p:spPr bwMode="auto">
              <a:xfrm>
                <a:off x="3808" y="2522"/>
                <a:ext cx="269" cy="56"/>
              </a:xfrm>
              <a:custGeom>
                <a:avLst/>
                <a:gdLst>
                  <a:gd name="T0" fmla="*/ 67 w 539"/>
                  <a:gd name="T1" fmla="*/ 13 h 113"/>
                  <a:gd name="T2" fmla="*/ 65 w 539"/>
                  <a:gd name="T3" fmla="*/ 0 h 113"/>
                  <a:gd name="T4" fmla="*/ 27 w 539"/>
                  <a:gd name="T5" fmla="*/ 0 h 113"/>
                  <a:gd name="T6" fmla="*/ 24 w 539"/>
                  <a:gd name="T7" fmla="*/ 5 h 113"/>
                  <a:gd name="T8" fmla="*/ 4 w 539"/>
                  <a:gd name="T9" fmla="*/ 5 h 113"/>
                  <a:gd name="T10" fmla="*/ 0 w 539"/>
                  <a:gd name="T11" fmla="*/ 14 h 113"/>
                  <a:gd name="T12" fmla="*/ 26 w 539"/>
                  <a:gd name="T13" fmla="*/ 14 h 113"/>
                  <a:gd name="T14" fmla="*/ 27 w 539"/>
                  <a:gd name="T15" fmla="*/ 10 h 113"/>
                  <a:gd name="T16" fmla="*/ 38 w 539"/>
                  <a:gd name="T17" fmla="*/ 10 h 113"/>
                  <a:gd name="T18" fmla="*/ 37 w 539"/>
                  <a:gd name="T19" fmla="*/ 13 h 113"/>
                  <a:gd name="T20" fmla="*/ 67 w 539"/>
                  <a:gd name="T21" fmla="*/ 13 h 1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9"/>
                  <a:gd name="T34" fmla="*/ 0 h 113"/>
                  <a:gd name="T35" fmla="*/ 539 w 539"/>
                  <a:gd name="T36" fmla="*/ 113 h 1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9" h="113">
                    <a:moveTo>
                      <a:pt x="539" y="110"/>
                    </a:moveTo>
                    <a:lnTo>
                      <a:pt x="524" y="0"/>
                    </a:lnTo>
                    <a:lnTo>
                      <a:pt x="217" y="0"/>
                    </a:lnTo>
                    <a:lnTo>
                      <a:pt x="195" y="44"/>
                    </a:lnTo>
                    <a:lnTo>
                      <a:pt x="32" y="44"/>
                    </a:lnTo>
                    <a:lnTo>
                      <a:pt x="0" y="113"/>
                    </a:lnTo>
                    <a:lnTo>
                      <a:pt x="208" y="113"/>
                    </a:lnTo>
                    <a:lnTo>
                      <a:pt x="218" y="81"/>
                    </a:lnTo>
                    <a:lnTo>
                      <a:pt x="304" y="80"/>
                    </a:lnTo>
                    <a:lnTo>
                      <a:pt x="296" y="111"/>
                    </a:lnTo>
                    <a:lnTo>
                      <a:pt x="539" y="110"/>
                    </a:lnTo>
                    <a:close/>
                  </a:path>
                </a:pathLst>
              </a:custGeom>
              <a:solidFill>
                <a:srgbClr val="808080"/>
              </a:solidFill>
              <a:ln w="1588">
                <a:solidFill>
                  <a:srgbClr val="E1E1E1"/>
                </a:solidFill>
                <a:round/>
                <a:headEnd/>
                <a:tailEnd/>
              </a:ln>
            </p:spPr>
            <p:txBody>
              <a:bodyPr/>
              <a:lstStyle/>
              <a:p>
                <a:endParaRPr lang="en-US" sz="1800" dirty="0"/>
              </a:p>
            </p:txBody>
          </p:sp>
          <p:sp>
            <p:nvSpPr>
              <p:cNvPr id="17469" name="Freeform 77"/>
              <p:cNvSpPr>
                <a:spLocks/>
              </p:cNvSpPr>
              <p:nvPr/>
            </p:nvSpPr>
            <p:spPr bwMode="auto">
              <a:xfrm>
                <a:off x="3979" y="2472"/>
                <a:ext cx="89" cy="21"/>
              </a:xfrm>
              <a:custGeom>
                <a:avLst/>
                <a:gdLst>
                  <a:gd name="T0" fmla="*/ 22 w 178"/>
                  <a:gd name="T1" fmla="*/ 5 h 43"/>
                  <a:gd name="T2" fmla="*/ 22 w 178"/>
                  <a:gd name="T3" fmla="*/ 0 h 43"/>
                  <a:gd name="T4" fmla="*/ 2 w 178"/>
                  <a:gd name="T5" fmla="*/ 0 h 43"/>
                  <a:gd name="T6" fmla="*/ 0 w 178"/>
                  <a:gd name="T7" fmla="*/ 5 h 43"/>
                  <a:gd name="T8" fmla="*/ 22 w 178"/>
                  <a:gd name="T9" fmla="*/ 5 h 43"/>
                  <a:gd name="T10" fmla="*/ 0 60000 65536"/>
                  <a:gd name="T11" fmla="*/ 0 60000 65536"/>
                  <a:gd name="T12" fmla="*/ 0 60000 65536"/>
                  <a:gd name="T13" fmla="*/ 0 60000 65536"/>
                  <a:gd name="T14" fmla="*/ 0 60000 65536"/>
                  <a:gd name="T15" fmla="*/ 0 w 178"/>
                  <a:gd name="T16" fmla="*/ 0 h 43"/>
                  <a:gd name="T17" fmla="*/ 178 w 178"/>
                  <a:gd name="T18" fmla="*/ 43 h 43"/>
                </a:gdLst>
                <a:ahLst/>
                <a:cxnLst>
                  <a:cxn ang="T10">
                    <a:pos x="T0" y="T1"/>
                  </a:cxn>
                  <a:cxn ang="T11">
                    <a:pos x="T2" y="T3"/>
                  </a:cxn>
                  <a:cxn ang="T12">
                    <a:pos x="T4" y="T5"/>
                  </a:cxn>
                  <a:cxn ang="T13">
                    <a:pos x="T6" y="T7"/>
                  </a:cxn>
                  <a:cxn ang="T14">
                    <a:pos x="T8" y="T9"/>
                  </a:cxn>
                </a:cxnLst>
                <a:rect l="T15" t="T16" r="T17" b="T18"/>
                <a:pathLst>
                  <a:path w="178" h="43">
                    <a:moveTo>
                      <a:pt x="178" y="43"/>
                    </a:moveTo>
                    <a:lnTo>
                      <a:pt x="175" y="0"/>
                    </a:lnTo>
                    <a:lnTo>
                      <a:pt x="16" y="0"/>
                    </a:lnTo>
                    <a:lnTo>
                      <a:pt x="0" y="43"/>
                    </a:lnTo>
                    <a:lnTo>
                      <a:pt x="178" y="43"/>
                    </a:lnTo>
                    <a:close/>
                  </a:path>
                </a:pathLst>
              </a:custGeom>
              <a:solidFill>
                <a:srgbClr val="808080"/>
              </a:solidFill>
              <a:ln w="1588">
                <a:solidFill>
                  <a:srgbClr val="E1E1E1"/>
                </a:solidFill>
                <a:round/>
                <a:headEnd/>
                <a:tailEnd/>
              </a:ln>
            </p:spPr>
            <p:txBody>
              <a:bodyPr/>
              <a:lstStyle/>
              <a:p>
                <a:endParaRPr lang="en-US" sz="1800" dirty="0"/>
              </a:p>
            </p:txBody>
          </p:sp>
          <p:sp>
            <p:nvSpPr>
              <p:cNvPr id="17470" name="Freeform 78"/>
              <p:cNvSpPr>
                <a:spLocks/>
              </p:cNvSpPr>
              <p:nvPr/>
            </p:nvSpPr>
            <p:spPr bwMode="auto">
              <a:xfrm>
                <a:off x="3999" y="2499"/>
                <a:ext cx="71" cy="17"/>
              </a:xfrm>
              <a:custGeom>
                <a:avLst/>
                <a:gdLst>
                  <a:gd name="T0" fmla="*/ 17 w 143"/>
                  <a:gd name="T1" fmla="*/ 5 h 33"/>
                  <a:gd name="T2" fmla="*/ 17 w 143"/>
                  <a:gd name="T3" fmla="*/ 0 h 33"/>
                  <a:gd name="T4" fmla="*/ 1 w 143"/>
                  <a:gd name="T5" fmla="*/ 0 h 33"/>
                  <a:gd name="T6" fmla="*/ 0 w 143"/>
                  <a:gd name="T7" fmla="*/ 5 h 33"/>
                  <a:gd name="T8" fmla="*/ 17 w 143"/>
                  <a:gd name="T9" fmla="*/ 5 h 33"/>
                  <a:gd name="T10" fmla="*/ 0 60000 65536"/>
                  <a:gd name="T11" fmla="*/ 0 60000 65536"/>
                  <a:gd name="T12" fmla="*/ 0 60000 65536"/>
                  <a:gd name="T13" fmla="*/ 0 60000 65536"/>
                  <a:gd name="T14" fmla="*/ 0 60000 65536"/>
                  <a:gd name="T15" fmla="*/ 0 w 143"/>
                  <a:gd name="T16" fmla="*/ 0 h 33"/>
                  <a:gd name="T17" fmla="*/ 143 w 143"/>
                  <a:gd name="T18" fmla="*/ 33 h 33"/>
                </a:gdLst>
                <a:ahLst/>
                <a:cxnLst>
                  <a:cxn ang="T10">
                    <a:pos x="T0" y="T1"/>
                  </a:cxn>
                  <a:cxn ang="T11">
                    <a:pos x="T2" y="T3"/>
                  </a:cxn>
                  <a:cxn ang="T12">
                    <a:pos x="T4" y="T5"/>
                  </a:cxn>
                  <a:cxn ang="T13">
                    <a:pos x="T6" y="T7"/>
                  </a:cxn>
                  <a:cxn ang="T14">
                    <a:pos x="T8" y="T9"/>
                  </a:cxn>
                </a:cxnLst>
                <a:rect l="T15" t="T16" r="T17" b="T18"/>
                <a:pathLst>
                  <a:path w="143" h="33">
                    <a:moveTo>
                      <a:pt x="143" y="33"/>
                    </a:moveTo>
                    <a:lnTo>
                      <a:pt x="141" y="0"/>
                    </a:lnTo>
                    <a:lnTo>
                      <a:pt x="8" y="0"/>
                    </a:lnTo>
                    <a:lnTo>
                      <a:pt x="0" y="33"/>
                    </a:lnTo>
                    <a:lnTo>
                      <a:pt x="143" y="33"/>
                    </a:lnTo>
                    <a:close/>
                  </a:path>
                </a:pathLst>
              </a:custGeom>
              <a:solidFill>
                <a:srgbClr val="808080"/>
              </a:solidFill>
              <a:ln w="1588">
                <a:solidFill>
                  <a:srgbClr val="C0C0C0"/>
                </a:solidFill>
                <a:round/>
                <a:headEnd/>
                <a:tailEnd/>
              </a:ln>
            </p:spPr>
            <p:txBody>
              <a:bodyPr/>
              <a:lstStyle/>
              <a:p>
                <a:endParaRPr lang="en-US" sz="1800" dirty="0"/>
              </a:p>
            </p:txBody>
          </p:sp>
          <p:sp>
            <p:nvSpPr>
              <p:cNvPr id="17471" name="Freeform 79"/>
              <p:cNvSpPr>
                <a:spLocks/>
              </p:cNvSpPr>
              <p:nvPr/>
            </p:nvSpPr>
            <p:spPr bwMode="auto">
              <a:xfrm>
                <a:off x="4299" y="2472"/>
                <a:ext cx="217" cy="105"/>
              </a:xfrm>
              <a:custGeom>
                <a:avLst/>
                <a:gdLst>
                  <a:gd name="T0" fmla="*/ 46 w 434"/>
                  <a:gd name="T1" fmla="*/ 0 h 211"/>
                  <a:gd name="T2" fmla="*/ 0 w 434"/>
                  <a:gd name="T3" fmla="*/ 0 h 211"/>
                  <a:gd name="T4" fmla="*/ 10 w 434"/>
                  <a:gd name="T5" fmla="*/ 26 h 211"/>
                  <a:gd name="T6" fmla="*/ 54 w 434"/>
                  <a:gd name="T7" fmla="*/ 26 h 211"/>
                  <a:gd name="T8" fmla="*/ 46 w 434"/>
                  <a:gd name="T9" fmla="*/ 0 h 211"/>
                  <a:gd name="T10" fmla="*/ 0 60000 65536"/>
                  <a:gd name="T11" fmla="*/ 0 60000 65536"/>
                  <a:gd name="T12" fmla="*/ 0 60000 65536"/>
                  <a:gd name="T13" fmla="*/ 0 60000 65536"/>
                  <a:gd name="T14" fmla="*/ 0 60000 65536"/>
                  <a:gd name="T15" fmla="*/ 0 w 434"/>
                  <a:gd name="T16" fmla="*/ 0 h 211"/>
                  <a:gd name="T17" fmla="*/ 434 w 434"/>
                  <a:gd name="T18" fmla="*/ 211 h 211"/>
                </a:gdLst>
                <a:ahLst/>
                <a:cxnLst>
                  <a:cxn ang="T10">
                    <a:pos x="T0" y="T1"/>
                  </a:cxn>
                  <a:cxn ang="T11">
                    <a:pos x="T2" y="T3"/>
                  </a:cxn>
                  <a:cxn ang="T12">
                    <a:pos x="T4" y="T5"/>
                  </a:cxn>
                  <a:cxn ang="T13">
                    <a:pos x="T6" y="T7"/>
                  </a:cxn>
                  <a:cxn ang="T14">
                    <a:pos x="T8" y="T9"/>
                  </a:cxn>
                </a:cxnLst>
                <a:rect l="T15" t="T16" r="T17" b="T18"/>
                <a:pathLst>
                  <a:path w="434" h="211">
                    <a:moveTo>
                      <a:pt x="362" y="0"/>
                    </a:moveTo>
                    <a:lnTo>
                      <a:pt x="0" y="0"/>
                    </a:lnTo>
                    <a:lnTo>
                      <a:pt x="79" y="210"/>
                    </a:lnTo>
                    <a:lnTo>
                      <a:pt x="434" y="211"/>
                    </a:lnTo>
                    <a:lnTo>
                      <a:pt x="362" y="0"/>
                    </a:lnTo>
                    <a:close/>
                  </a:path>
                </a:pathLst>
              </a:custGeom>
              <a:solidFill>
                <a:srgbClr val="808080"/>
              </a:solidFill>
              <a:ln w="1588">
                <a:solidFill>
                  <a:srgbClr val="E1E1E1"/>
                </a:solidFill>
                <a:round/>
                <a:headEnd/>
                <a:tailEnd/>
              </a:ln>
            </p:spPr>
            <p:txBody>
              <a:bodyPr/>
              <a:lstStyle/>
              <a:p>
                <a:endParaRPr lang="en-US" sz="1800" dirty="0"/>
              </a:p>
            </p:txBody>
          </p:sp>
          <p:sp>
            <p:nvSpPr>
              <p:cNvPr id="17472" name="Freeform 80"/>
              <p:cNvSpPr>
                <a:spLocks/>
              </p:cNvSpPr>
              <p:nvPr/>
            </p:nvSpPr>
            <p:spPr bwMode="auto">
              <a:xfrm>
                <a:off x="4092" y="2472"/>
                <a:ext cx="195" cy="58"/>
              </a:xfrm>
              <a:custGeom>
                <a:avLst/>
                <a:gdLst>
                  <a:gd name="T0" fmla="*/ 46 w 389"/>
                  <a:gd name="T1" fmla="*/ 0 h 117"/>
                  <a:gd name="T2" fmla="*/ 1 w 389"/>
                  <a:gd name="T3" fmla="*/ 0 h 117"/>
                  <a:gd name="T4" fmla="*/ 0 w 389"/>
                  <a:gd name="T5" fmla="*/ 3 h 117"/>
                  <a:gd name="T6" fmla="*/ 2 w 389"/>
                  <a:gd name="T7" fmla="*/ 14 h 117"/>
                  <a:gd name="T8" fmla="*/ 49 w 389"/>
                  <a:gd name="T9" fmla="*/ 14 h 117"/>
                  <a:gd name="T10" fmla="*/ 46 w 389"/>
                  <a:gd name="T11" fmla="*/ 0 h 117"/>
                  <a:gd name="T12" fmla="*/ 0 60000 65536"/>
                  <a:gd name="T13" fmla="*/ 0 60000 65536"/>
                  <a:gd name="T14" fmla="*/ 0 60000 65536"/>
                  <a:gd name="T15" fmla="*/ 0 60000 65536"/>
                  <a:gd name="T16" fmla="*/ 0 60000 65536"/>
                  <a:gd name="T17" fmla="*/ 0 60000 65536"/>
                  <a:gd name="T18" fmla="*/ 0 w 389"/>
                  <a:gd name="T19" fmla="*/ 0 h 117"/>
                  <a:gd name="T20" fmla="*/ 389 w 389"/>
                  <a:gd name="T21" fmla="*/ 117 h 117"/>
                </a:gdLst>
                <a:ahLst/>
                <a:cxnLst>
                  <a:cxn ang="T12">
                    <a:pos x="T0" y="T1"/>
                  </a:cxn>
                  <a:cxn ang="T13">
                    <a:pos x="T2" y="T3"/>
                  </a:cxn>
                  <a:cxn ang="T14">
                    <a:pos x="T4" y="T5"/>
                  </a:cxn>
                  <a:cxn ang="T15">
                    <a:pos x="T6" y="T7"/>
                  </a:cxn>
                  <a:cxn ang="T16">
                    <a:pos x="T8" y="T9"/>
                  </a:cxn>
                  <a:cxn ang="T17">
                    <a:pos x="T10" y="T11"/>
                  </a:cxn>
                </a:cxnLst>
                <a:rect l="T18" t="T19" r="T20" b="T21"/>
                <a:pathLst>
                  <a:path w="389" h="117">
                    <a:moveTo>
                      <a:pt x="367" y="0"/>
                    </a:moveTo>
                    <a:lnTo>
                      <a:pt x="2" y="0"/>
                    </a:lnTo>
                    <a:lnTo>
                      <a:pt x="0" y="28"/>
                    </a:lnTo>
                    <a:lnTo>
                      <a:pt x="12" y="117"/>
                    </a:lnTo>
                    <a:lnTo>
                      <a:pt x="389" y="117"/>
                    </a:lnTo>
                    <a:lnTo>
                      <a:pt x="367" y="0"/>
                    </a:lnTo>
                    <a:close/>
                  </a:path>
                </a:pathLst>
              </a:custGeom>
              <a:solidFill>
                <a:srgbClr val="808080"/>
              </a:solidFill>
              <a:ln w="1588">
                <a:solidFill>
                  <a:srgbClr val="E1E1E1"/>
                </a:solidFill>
                <a:round/>
                <a:headEnd/>
                <a:tailEnd/>
              </a:ln>
            </p:spPr>
            <p:txBody>
              <a:bodyPr/>
              <a:lstStyle/>
              <a:p>
                <a:endParaRPr lang="en-US" sz="1800" dirty="0"/>
              </a:p>
            </p:txBody>
          </p:sp>
          <p:sp>
            <p:nvSpPr>
              <p:cNvPr id="17473" name="Freeform 81"/>
              <p:cNvSpPr>
                <a:spLocks/>
              </p:cNvSpPr>
              <p:nvPr/>
            </p:nvSpPr>
            <p:spPr bwMode="auto">
              <a:xfrm>
                <a:off x="4087" y="2423"/>
                <a:ext cx="188" cy="34"/>
              </a:xfrm>
              <a:custGeom>
                <a:avLst/>
                <a:gdLst>
                  <a:gd name="T0" fmla="*/ 46 w 376"/>
                  <a:gd name="T1" fmla="*/ 0 h 69"/>
                  <a:gd name="T2" fmla="*/ 0 w 376"/>
                  <a:gd name="T3" fmla="*/ 0 h 69"/>
                  <a:gd name="T4" fmla="*/ 1 w 376"/>
                  <a:gd name="T5" fmla="*/ 8 h 69"/>
                  <a:gd name="T6" fmla="*/ 47 w 376"/>
                  <a:gd name="T7" fmla="*/ 8 h 69"/>
                  <a:gd name="T8" fmla="*/ 46 w 376"/>
                  <a:gd name="T9" fmla="*/ 0 h 69"/>
                  <a:gd name="T10" fmla="*/ 0 60000 65536"/>
                  <a:gd name="T11" fmla="*/ 0 60000 65536"/>
                  <a:gd name="T12" fmla="*/ 0 60000 65536"/>
                  <a:gd name="T13" fmla="*/ 0 60000 65536"/>
                  <a:gd name="T14" fmla="*/ 0 60000 65536"/>
                  <a:gd name="T15" fmla="*/ 0 w 376"/>
                  <a:gd name="T16" fmla="*/ 0 h 69"/>
                  <a:gd name="T17" fmla="*/ 376 w 376"/>
                  <a:gd name="T18" fmla="*/ 69 h 69"/>
                </a:gdLst>
                <a:ahLst/>
                <a:cxnLst>
                  <a:cxn ang="T10">
                    <a:pos x="T0" y="T1"/>
                  </a:cxn>
                  <a:cxn ang="T11">
                    <a:pos x="T2" y="T3"/>
                  </a:cxn>
                  <a:cxn ang="T12">
                    <a:pos x="T4" y="T5"/>
                  </a:cxn>
                  <a:cxn ang="T13">
                    <a:pos x="T6" y="T7"/>
                  </a:cxn>
                  <a:cxn ang="T14">
                    <a:pos x="T8" y="T9"/>
                  </a:cxn>
                </a:cxnLst>
                <a:rect l="T15" t="T16" r="T17" b="T18"/>
                <a:pathLst>
                  <a:path w="376" h="69">
                    <a:moveTo>
                      <a:pt x="363" y="0"/>
                    </a:moveTo>
                    <a:lnTo>
                      <a:pt x="0" y="0"/>
                    </a:lnTo>
                    <a:lnTo>
                      <a:pt x="9" y="69"/>
                    </a:lnTo>
                    <a:lnTo>
                      <a:pt x="376" y="69"/>
                    </a:lnTo>
                    <a:lnTo>
                      <a:pt x="363" y="0"/>
                    </a:lnTo>
                    <a:close/>
                  </a:path>
                </a:pathLst>
              </a:custGeom>
              <a:solidFill>
                <a:srgbClr val="808080"/>
              </a:solidFill>
              <a:ln w="1588">
                <a:solidFill>
                  <a:srgbClr val="E1E1E1"/>
                </a:solidFill>
                <a:round/>
                <a:headEnd/>
                <a:tailEnd/>
              </a:ln>
            </p:spPr>
            <p:txBody>
              <a:bodyPr/>
              <a:lstStyle/>
              <a:p>
                <a:endParaRPr lang="en-US" sz="1800" dirty="0"/>
              </a:p>
            </p:txBody>
          </p:sp>
          <p:sp>
            <p:nvSpPr>
              <p:cNvPr id="17474" name="Freeform 82"/>
              <p:cNvSpPr>
                <a:spLocks/>
              </p:cNvSpPr>
              <p:nvPr/>
            </p:nvSpPr>
            <p:spPr bwMode="auto">
              <a:xfrm>
                <a:off x="4100" y="2544"/>
                <a:ext cx="204" cy="34"/>
              </a:xfrm>
              <a:custGeom>
                <a:avLst/>
                <a:gdLst>
                  <a:gd name="T0" fmla="*/ 48 w 408"/>
                  <a:gd name="T1" fmla="*/ 0 h 69"/>
                  <a:gd name="T2" fmla="*/ 0 w 408"/>
                  <a:gd name="T3" fmla="*/ 0 h 69"/>
                  <a:gd name="T4" fmla="*/ 2 w 408"/>
                  <a:gd name="T5" fmla="*/ 8 h 69"/>
                  <a:gd name="T6" fmla="*/ 51 w 408"/>
                  <a:gd name="T7" fmla="*/ 8 h 69"/>
                  <a:gd name="T8" fmla="*/ 48 w 408"/>
                  <a:gd name="T9" fmla="*/ 0 h 69"/>
                  <a:gd name="T10" fmla="*/ 0 60000 65536"/>
                  <a:gd name="T11" fmla="*/ 0 60000 65536"/>
                  <a:gd name="T12" fmla="*/ 0 60000 65536"/>
                  <a:gd name="T13" fmla="*/ 0 60000 65536"/>
                  <a:gd name="T14" fmla="*/ 0 60000 65536"/>
                  <a:gd name="T15" fmla="*/ 0 w 408"/>
                  <a:gd name="T16" fmla="*/ 0 h 69"/>
                  <a:gd name="T17" fmla="*/ 408 w 408"/>
                  <a:gd name="T18" fmla="*/ 69 h 69"/>
                </a:gdLst>
                <a:ahLst/>
                <a:cxnLst>
                  <a:cxn ang="T10">
                    <a:pos x="T0" y="T1"/>
                  </a:cxn>
                  <a:cxn ang="T11">
                    <a:pos x="T2" y="T3"/>
                  </a:cxn>
                  <a:cxn ang="T12">
                    <a:pos x="T4" y="T5"/>
                  </a:cxn>
                  <a:cxn ang="T13">
                    <a:pos x="T6" y="T7"/>
                  </a:cxn>
                  <a:cxn ang="T14">
                    <a:pos x="T8" y="T9"/>
                  </a:cxn>
                </a:cxnLst>
                <a:rect l="T15" t="T16" r="T17" b="T18"/>
                <a:pathLst>
                  <a:path w="408" h="69">
                    <a:moveTo>
                      <a:pt x="381" y="0"/>
                    </a:moveTo>
                    <a:lnTo>
                      <a:pt x="0" y="0"/>
                    </a:lnTo>
                    <a:lnTo>
                      <a:pt x="12" y="69"/>
                    </a:lnTo>
                    <a:lnTo>
                      <a:pt x="408" y="69"/>
                    </a:lnTo>
                    <a:lnTo>
                      <a:pt x="381" y="0"/>
                    </a:lnTo>
                    <a:close/>
                  </a:path>
                </a:pathLst>
              </a:custGeom>
              <a:solidFill>
                <a:srgbClr val="808080"/>
              </a:solidFill>
              <a:ln w="1588">
                <a:solidFill>
                  <a:srgbClr val="E1E1E1"/>
                </a:solidFill>
                <a:round/>
                <a:headEnd/>
                <a:tailEnd/>
              </a:ln>
            </p:spPr>
            <p:txBody>
              <a:bodyPr/>
              <a:lstStyle/>
              <a:p>
                <a:endParaRPr lang="en-US" sz="1800" dirty="0"/>
              </a:p>
            </p:txBody>
          </p:sp>
          <p:sp>
            <p:nvSpPr>
              <p:cNvPr id="17475" name="Freeform 83"/>
              <p:cNvSpPr>
                <a:spLocks/>
              </p:cNvSpPr>
              <p:nvPr/>
            </p:nvSpPr>
            <p:spPr bwMode="auto">
              <a:xfrm>
                <a:off x="4290" y="2424"/>
                <a:ext cx="260" cy="33"/>
              </a:xfrm>
              <a:custGeom>
                <a:avLst/>
                <a:gdLst>
                  <a:gd name="T0" fmla="*/ 65 w 520"/>
                  <a:gd name="T1" fmla="*/ 0 h 66"/>
                  <a:gd name="T2" fmla="*/ 0 w 520"/>
                  <a:gd name="T3" fmla="*/ 0 h 66"/>
                  <a:gd name="T4" fmla="*/ 1 w 520"/>
                  <a:gd name="T5" fmla="*/ 8 h 66"/>
                  <a:gd name="T6" fmla="*/ 65 w 520"/>
                  <a:gd name="T7" fmla="*/ 8 h 66"/>
                  <a:gd name="T8" fmla="*/ 65 w 520"/>
                  <a:gd name="T9" fmla="*/ 0 h 66"/>
                  <a:gd name="T10" fmla="*/ 0 60000 65536"/>
                  <a:gd name="T11" fmla="*/ 0 60000 65536"/>
                  <a:gd name="T12" fmla="*/ 0 60000 65536"/>
                  <a:gd name="T13" fmla="*/ 0 60000 65536"/>
                  <a:gd name="T14" fmla="*/ 0 60000 65536"/>
                  <a:gd name="T15" fmla="*/ 0 w 520"/>
                  <a:gd name="T16" fmla="*/ 0 h 66"/>
                  <a:gd name="T17" fmla="*/ 520 w 520"/>
                  <a:gd name="T18" fmla="*/ 66 h 66"/>
                </a:gdLst>
                <a:ahLst/>
                <a:cxnLst>
                  <a:cxn ang="T10">
                    <a:pos x="T0" y="T1"/>
                  </a:cxn>
                  <a:cxn ang="T11">
                    <a:pos x="T2" y="T3"/>
                  </a:cxn>
                  <a:cxn ang="T12">
                    <a:pos x="T4" y="T5"/>
                  </a:cxn>
                  <a:cxn ang="T13">
                    <a:pos x="T6" y="T7"/>
                  </a:cxn>
                  <a:cxn ang="T14">
                    <a:pos x="T8" y="T9"/>
                  </a:cxn>
                </a:cxnLst>
                <a:rect l="T15" t="T16" r="T17" b="T18"/>
                <a:pathLst>
                  <a:path w="520" h="66">
                    <a:moveTo>
                      <a:pt x="514" y="0"/>
                    </a:moveTo>
                    <a:lnTo>
                      <a:pt x="0" y="0"/>
                    </a:lnTo>
                    <a:lnTo>
                      <a:pt x="15" y="66"/>
                    </a:lnTo>
                    <a:lnTo>
                      <a:pt x="520" y="66"/>
                    </a:lnTo>
                    <a:lnTo>
                      <a:pt x="514" y="0"/>
                    </a:lnTo>
                    <a:close/>
                  </a:path>
                </a:pathLst>
              </a:custGeom>
              <a:solidFill>
                <a:srgbClr val="808080"/>
              </a:solidFill>
              <a:ln w="1588">
                <a:solidFill>
                  <a:srgbClr val="E1E1E1"/>
                </a:solidFill>
                <a:round/>
                <a:headEnd/>
                <a:tailEnd/>
              </a:ln>
            </p:spPr>
            <p:txBody>
              <a:bodyPr/>
              <a:lstStyle/>
              <a:p>
                <a:endParaRPr lang="en-US" sz="1800" dirty="0"/>
              </a:p>
            </p:txBody>
          </p:sp>
          <p:sp>
            <p:nvSpPr>
              <p:cNvPr id="17476" name="Freeform 84"/>
              <p:cNvSpPr>
                <a:spLocks/>
              </p:cNvSpPr>
              <p:nvPr/>
            </p:nvSpPr>
            <p:spPr bwMode="auto">
              <a:xfrm>
                <a:off x="3262" y="2424"/>
                <a:ext cx="273" cy="33"/>
              </a:xfrm>
              <a:custGeom>
                <a:avLst/>
                <a:gdLst>
                  <a:gd name="T0" fmla="*/ 3 w 545"/>
                  <a:gd name="T1" fmla="*/ 0 h 66"/>
                  <a:gd name="T2" fmla="*/ 69 w 545"/>
                  <a:gd name="T3" fmla="*/ 0 h 66"/>
                  <a:gd name="T4" fmla="*/ 66 w 545"/>
                  <a:gd name="T5" fmla="*/ 8 h 66"/>
                  <a:gd name="T6" fmla="*/ 0 w 545"/>
                  <a:gd name="T7" fmla="*/ 8 h 66"/>
                  <a:gd name="T8" fmla="*/ 3 w 545"/>
                  <a:gd name="T9" fmla="*/ 0 h 66"/>
                  <a:gd name="T10" fmla="*/ 0 60000 65536"/>
                  <a:gd name="T11" fmla="*/ 0 60000 65536"/>
                  <a:gd name="T12" fmla="*/ 0 60000 65536"/>
                  <a:gd name="T13" fmla="*/ 0 60000 65536"/>
                  <a:gd name="T14" fmla="*/ 0 60000 65536"/>
                  <a:gd name="T15" fmla="*/ 0 w 545"/>
                  <a:gd name="T16" fmla="*/ 0 h 66"/>
                  <a:gd name="T17" fmla="*/ 545 w 545"/>
                  <a:gd name="T18" fmla="*/ 66 h 66"/>
                </a:gdLst>
                <a:ahLst/>
                <a:cxnLst>
                  <a:cxn ang="T10">
                    <a:pos x="T0" y="T1"/>
                  </a:cxn>
                  <a:cxn ang="T11">
                    <a:pos x="T2" y="T3"/>
                  </a:cxn>
                  <a:cxn ang="T12">
                    <a:pos x="T4" y="T5"/>
                  </a:cxn>
                  <a:cxn ang="T13">
                    <a:pos x="T6" y="T7"/>
                  </a:cxn>
                  <a:cxn ang="T14">
                    <a:pos x="T8" y="T9"/>
                  </a:cxn>
                </a:cxnLst>
                <a:rect l="T15" t="T16" r="T17" b="T18"/>
                <a:pathLst>
                  <a:path w="545" h="66">
                    <a:moveTo>
                      <a:pt x="22" y="0"/>
                    </a:moveTo>
                    <a:lnTo>
                      <a:pt x="545" y="0"/>
                    </a:lnTo>
                    <a:lnTo>
                      <a:pt x="524" y="66"/>
                    </a:lnTo>
                    <a:lnTo>
                      <a:pt x="0" y="66"/>
                    </a:lnTo>
                    <a:lnTo>
                      <a:pt x="22" y="0"/>
                    </a:lnTo>
                    <a:close/>
                  </a:path>
                </a:pathLst>
              </a:custGeom>
              <a:solidFill>
                <a:srgbClr val="808080"/>
              </a:solidFill>
              <a:ln w="1588">
                <a:solidFill>
                  <a:srgbClr val="C0C0C0"/>
                </a:solidFill>
                <a:round/>
                <a:headEnd/>
                <a:tailEnd/>
              </a:ln>
            </p:spPr>
            <p:txBody>
              <a:bodyPr/>
              <a:lstStyle/>
              <a:p>
                <a:endParaRPr lang="en-US" sz="1800" dirty="0"/>
              </a:p>
            </p:txBody>
          </p:sp>
          <p:sp>
            <p:nvSpPr>
              <p:cNvPr id="17477" name="Freeform 85"/>
              <p:cNvSpPr>
                <a:spLocks/>
              </p:cNvSpPr>
              <p:nvPr/>
            </p:nvSpPr>
            <p:spPr bwMode="auto">
              <a:xfrm>
                <a:off x="3544" y="2424"/>
                <a:ext cx="248" cy="33"/>
              </a:xfrm>
              <a:custGeom>
                <a:avLst/>
                <a:gdLst>
                  <a:gd name="T0" fmla="*/ 3 w 496"/>
                  <a:gd name="T1" fmla="*/ 0 h 66"/>
                  <a:gd name="T2" fmla="*/ 62 w 496"/>
                  <a:gd name="T3" fmla="*/ 0 h 66"/>
                  <a:gd name="T4" fmla="*/ 60 w 496"/>
                  <a:gd name="T5" fmla="*/ 8 h 66"/>
                  <a:gd name="T6" fmla="*/ 0 w 496"/>
                  <a:gd name="T7" fmla="*/ 8 h 66"/>
                  <a:gd name="T8" fmla="*/ 3 w 496"/>
                  <a:gd name="T9" fmla="*/ 0 h 66"/>
                  <a:gd name="T10" fmla="*/ 0 60000 65536"/>
                  <a:gd name="T11" fmla="*/ 0 60000 65536"/>
                  <a:gd name="T12" fmla="*/ 0 60000 65536"/>
                  <a:gd name="T13" fmla="*/ 0 60000 65536"/>
                  <a:gd name="T14" fmla="*/ 0 60000 65536"/>
                  <a:gd name="T15" fmla="*/ 0 w 496"/>
                  <a:gd name="T16" fmla="*/ 0 h 66"/>
                  <a:gd name="T17" fmla="*/ 496 w 496"/>
                  <a:gd name="T18" fmla="*/ 66 h 66"/>
                </a:gdLst>
                <a:ahLst/>
                <a:cxnLst>
                  <a:cxn ang="T10">
                    <a:pos x="T0" y="T1"/>
                  </a:cxn>
                  <a:cxn ang="T11">
                    <a:pos x="T2" y="T3"/>
                  </a:cxn>
                  <a:cxn ang="T12">
                    <a:pos x="T4" y="T5"/>
                  </a:cxn>
                  <a:cxn ang="T13">
                    <a:pos x="T6" y="T7"/>
                  </a:cxn>
                  <a:cxn ang="T14">
                    <a:pos x="T8" y="T9"/>
                  </a:cxn>
                </a:cxnLst>
                <a:rect l="T15" t="T16" r="T17" b="T18"/>
                <a:pathLst>
                  <a:path w="496" h="66">
                    <a:moveTo>
                      <a:pt x="20" y="0"/>
                    </a:moveTo>
                    <a:lnTo>
                      <a:pt x="496" y="0"/>
                    </a:lnTo>
                    <a:lnTo>
                      <a:pt x="473" y="66"/>
                    </a:lnTo>
                    <a:lnTo>
                      <a:pt x="0" y="66"/>
                    </a:lnTo>
                    <a:lnTo>
                      <a:pt x="20" y="0"/>
                    </a:lnTo>
                    <a:close/>
                  </a:path>
                </a:pathLst>
              </a:custGeom>
              <a:solidFill>
                <a:srgbClr val="808080"/>
              </a:solidFill>
              <a:ln w="1588">
                <a:solidFill>
                  <a:srgbClr val="E1E1E1"/>
                </a:solidFill>
                <a:round/>
                <a:headEnd/>
                <a:tailEnd/>
              </a:ln>
            </p:spPr>
            <p:txBody>
              <a:bodyPr/>
              <a:lstStyle/>
              <a:p>
                <a:endParaRPr lang="en-US" sz="1800" dirty="0"/>
              </a:p>
            </p:txBody>
          </p:sp>
          <p:sp>
            <p:nvSpPr>
              <p:cNvPr id="17478" name="Freeform 86"/>
              <p:cNvSpPr>
                <a:spLocks/>
              </p:cNvSpPr>
              <p:nvPr/>
            </p:nvSpPr>
            <p:spPr bwMode="auto">
              <a:xfrm>
                <a:off x="3801" y="2424"/>
                <a:ext cx="265" cy="33"/>
              </a:xfrm>
              <a:custGeom>
                <a:avLst/>
                <a:gdLst>
                  <a:gd name="T0" fmla="*/ 3 w 530"/>
                  <a:gd name="T1" fmla="*/ 0 h 66"/>
                  <a:gd name="T2" fmla="*/ 66 w 530"/>
                  <a:gd name="T3" fmla="*/ 0 h 66"/>
                  <a:gd name="T4" fmla="*/ 66 w 530"/>
                  <a:gd name="T5" fmla="*/ 8 h 66"/>
                  <a:gd name="T6" fmla="*/ 0 w 530"/>
                  <a:gd name="T7" fmla="*/ 8 h 66"/>
                  <a:gd name="T8" fmla="*/ 3 w 530"/>
                  <a:gd name="T9" fmla="*/ 0 h 66"/>
                  <a:gd name="T10" fmla="*/ 0 60000 65536"/>
                  <a:gd name="T11" fmla="*/ 0 60000 65536"/>
                  <a:gd name="T12" fmla="*/ 0 60000 65536"/>
                  <a:gd name="T13" fmla="*/ 0 60000 65536"/>
                  <a:gd name="T14" fmla="*/ 0 60000 65536"/>
                  <a:gd name="T15" fmla="*/ 0 w 530"/>
                  <a:gd name="T16" fmla="*/ 0 h 66"/>
                  <a:gd name="T17" fmla="*/ 530 w 530"/>
                  <a:gd name="T18" fmla="*/ 66 h 66"/>
                </a:gdLst>
                <a:ahLst/>
                <a:cxnLst>
                  <a:cxn ang="T10">
                    <a:pos x="T0" y="T1"/>
                  </a:cxn>
                  <a:cxn ang="T11">
                    <a:pos x="T2" y="T3"/>
                  </a:cxn>
                  <a:cxn ang="T12">
                    <a:pos x="T4" y="T5"/>
                  </a:cxn>
                  <a:cxn ang="T13">
                    <a:pos x="T6" y="T7"/>
                  </a:cxn>
                  <a:cxn ang="T14">
                    <a:pos x="T8" y="T9"/>
                  </a:cxn>
                </a:cxnLst>
                <a:rect l="T15" t="T16" r="T17" b="T18"/>
                <a:pathLst>
                  <a:path w="530" h="66">
                    <a:moveTo>
                      <a:pt x="24" y="0"/>
                    </a:moveTo>
                    <a:lnTo>
                      <a:pt x="529" y="0"/>
                    </a:lnTo>
                    <a:lnTo>
                      <a:pt x="530" y="66"/>
                    </a:lnTo>
                    <a:lnTo>
                      <a:pt x="0" y="66"/>
                    </a:lnTo>
                    <a:lnTo>
                      <a:pt x="24" y="0"/>
                    </a:lnTo>
                    <a:close/>
                  </a:path>
                </a:pathLst>
              </a:custGeom>
              <a:solidFill>
                <a:srgbClr val="808080"/>
              </a:solidFill>
              <a:ln w="1588">
                <a:solidFill>
                  <a:srgbClr val="C0C0C0"/>
                </a:solidFill>
                <a:round/>
                <a:headEnd/>
                <a:tailEnd/>
              </a:ln>
            </p:spPr>
            <p:txBody>
              <a:bodyPr/>
              <a:lstStyle/>
              <a:p>
                <a:endParaRPr lang="en-US" sz="1800" dirty="0"/>
              </a:p>
            </p:txBody>
          </p:sp>
          <p:sp>
            <p:nvSpPr>
              <p:cNvPr id="17479" name="Freeform 87"/>
              <p:cNvSpPr>
                <a:spLocks/>
              </p:cNvSpPr>
              <p:nvPr/>
            </p:nvSpPr>
            <p:spPr bwMode="auto">
              <a:xfrm>
                <a:off x="3082" y="2425"/>
                <a:ext cx="1541" cy="160"/>
              </a:xfrm>
              <a:custGeom>
                <a:avLst/>
                <a:gdLst>
                  <a:gd name="T0" fmla="*/ 12 w 3082"/>
                  <a:gd name="T1" fmla="*/ 0 h 320"/>
                  <a:gd name="T2" fmla="*/ 0 w 3082"/>
                  <a:gd name="T3" fmla="*/ 40 h 320"/>
                  <a:gd name="T4" fmla="*/ 385 w 3082"/>
                  <a:gd name="T5" fmla="*/ 40 h 320"/>
                  <a:gd name="T6" fmla="*/ 374 w 3082"/>
                  <a:gd name="T7" fmla="*/ 0 h 320"/>
                  <a:gd name="T8" fmla="*/ 0 60000 65536"/>
                  <a:gd name="T9" fmla="*/ 0 60000 65536"/>
                  <a:gd name="T10" fmla="*/ 0 60000 65536"/>
                  <a:gd name="T11" fmla="*/ 0 60000 65536"/>
                  <a:gd name="T12" fmla="*/ 0 w 3082"/>
                  <a:gd name="T13" fmla="*/ 0 h 320"/>
                  <a:gd name="T14" fmla="*/ 3082 w 3082"/>
                  <a:gd name="T15" fmla="*/ 320 h 320"/>
                </a:gdLst>
                <a:ahLst/>
                <a:cxnLst>
                  <a:cxn ang="T8">
                    <a:pos x="T0" y="T1"/>
                  </a:cxn>
                  <a:cxn ang="T9">
                    <a:pos x="T2" y="T3"/>
                  </a:cxn>
                  <a:cxn ang="T10">
                    <a:pos x="T4" y="T5"/>
                  </a:cxn>
                  <a:cxn ang="T11">
                    <a:pos x="T6" y="T7"/>
                  </a:cxn>
                </a:cxnLst>
                <a:rect l="T12" t="T13" r="T14" b="T15"/>
                <a:pathLst>
                  <a:path w="3082" h="320">
                    <a:moveTo>
                      <a:pt x="91" y="0"/>
                    </a:moveTo>
                    <a:lnTo>
                      <a:pt x="0" y="320"/>
                    </a:lnTo>
                    <a:lnTo>
                      <a:pt x="3082" y="319"/>
                    </a:lnTo>
                    <a:lnTo>
                      <a:pt x="2987" y="0"/>
                    </a:lnTo>
                  </a:path>
                </a:pathLst>
              </a:custGeom>
              <a:noFill/>
              <a:ln w="1588">
                <a:solidFill>
                  <a:srgbClr val="727272"/>
                </a:solidFill>
                <a:round/>
                <a:headEnd/>
                <a:tailEnd/>
              </a:ln>
            </p:spPr>
            <p:txBody>
              <a:bodyPr/>
              <a:lstStyle/>
              <a:p>
                <a:endParaRPr lang="en-US" sz="1800" dirty="0"/>
              </a:p>
            </p:txBody>
          </p:sp>
          <p:sp>
            <p:nvSpPr>
              <p:cNvPr id="17480" name="Freeform 88"/>
              <p:cNvSpPr>
                <a:spLocks/>
              </p:cNvSpPr>
              <p:nvPr/>
            </p:nvSpPr>
            <p:spPr bwMode="auto">
              <a:xfrm>
                <a:off x="3147" y="2424"/>
                <a:ext cx="78" cy="33"/>
              </a:xfrm>
              <a:custGeom>
                <a:avLst/>
                <a:gdLst>
                  <a:gd name="T0" fmla="*/ 1 w 156"/>
                  <a:gd name="T1" fmla="*/ 0 h 66"/>
                  <a:gd name="T2" fmla="*/ 20 w 156"/>
                  <a:gd name="T3" fmla="*/ 0 h 66"/>
                  <a:gd name="T4" fmla="*/ 18 w 156"/>
                  <a:gd name="T5" fmla="*/ 8 h 66"/>
                  <a:gd name="T6" fmla="*/ 0 w 156"/>
                  <a:gd name="T7" fmla="*/ 8 h 66"/>
                  <a:gd name="T8" fmla="*/ 1 w 156"/>
                  <a:gd name="T9" fmla="*/ 0 h 66"/>
                  <a:gd name="T10" fmla="*/ 0 60000 65536"/>
                  <a:gd name="T11" fmla="*/ 0 60000 65536"/>
                  <a:gd name="T12" fmla="*/ 0 60000 65536"/>
                  <a:gd name="T13" fmla="*/ 0 60000 65536"/>
                  <a:gd name="T14" fmla="*/ 0 60000 65536"/>
                  <a:gd name="T15" fmla="*/ 0 w 156"/>
                  <a:gd name="T16" fmla="*/ 0 h 66"/>
                  <a:gd name="T17" fmla="*/ 156 w 156"/>
                  <a:gd name="T18" fmla="*/ 66 h 66"/>
                </a:gdLst>
                <a:ahLst/>
                <a:cxnLst>
                  <a:cxn ang="T10">
                    <a:pos x="T0" y="T1"/>
                  </a:cxn>
                  <a:cxn ang="T11">
                    <a:pos x="T2" y="T3"/>
                  </a:cxn>
                  <a:cxn ang="T12">
                    <a:pos x="T4" y="T5"/>
                  </a:cxn>
                  <a:cxn ang="T13">
                    <a:pos x="T6" y="T7"/>
                  </a:cxn>
                  <a:cxn ang="T14">
                    <a:pos x="T8" y="T9"/>
                  </a:cxn>
                </a:cxnLst>
                <a:rect l="T15" t="T16" r="T17" b="T18"/>
                <a:pathLst>
                  <a:path w="156" h="66">
                    <a:moveTo>
                      <a:pt x="15" y="0"/>
                    </a:moveTo>
                    <a:lnTo>
                      <a:pt x="156" y="0"/>
                    </a:lnTo>
                    <a:lnTo>
                      <a:pt x="138" y="65"/>
                    </a:lnTo>
                    <a:lnTo>
                      <a:pt x="0" y="66"/>
                    </a:lnTo>
                    <a:lnTo>
                      <a:pt x="15" y="0"/>
                    </a:lnTo>
                    <a:close/>
                  </a:path>
                </a:pathLst>
              </a:custGeom>
              <a:solidFill>
                <a:srgbClr val="808080"/>
              </a:solidFill>
              <a:ln w="1588">
                <a:solidFill>
                  <a:srgbClr val="E1E1E1"/>
                </a:solidFill>
                <a:round/>
                <a:headEnd/>
                <a:tailEnd/>
              </a:ln>
            </p:spPr>
            <p:txBody>
              <a:bodyPr/>
              <a:lstStyle/>
              <a:p>
                <a:endParaRPr lang="en-US" sz="1800" dirty="0"/>
              </a:p>
            </p:txBody>
          </p:sp>
          <p:sp>
            <p:nvSpPr>
              <p:cNvPr id="17481" name="Freeform 89"/>
              <p:cNvSpPr>
                <a:spLocks/>
              </p:cNvSpPr>
              <p:nvPr/>
            </p:nvSpPr>
            <p:spPr bwMode="auto">
              <a:xfrm>
                <a:off x="3030" y="2637"/>
                <a:ext cx="1644" cy="15"/>
              </a:xfrm>
              <a:custGeom>
                <a:avLst/>
                <a:gdLst>
                  <a:gd name="T0" fmla="*/ 411 w 3289"/>
                  <a:gd name="T1" fmla="*/ 0 h 29"/>
                  <a:gd name="T2" fmla="*/ 409 w 3289"/>
                  <a:gd name="T3" fmla="*/ 4 h 29"/>
                  <a:gd name="T4" fmla="*/ 1 w 3289"/>
                  <a:gd name="T5" fmla="*/ 4 h 29"/>
                  <a:gd name="T6" fmla="*/ 0 w 3289"/>
                  <a:gd name="T7" fmla="*/ 0 h 29"/>
                  <a:gd name="T8" fmla="*/ 411 w 3289"/>
                  <a:gd name="T9" fmla="*/ 0 h 29"/>
                  <a:gd name="T10" fmla="*/ 0 60000 65536"/>
                  <a:gd name="T11" fmla="*/ 0 60000 65536"/>
                  <a:gd name="T12" fmla="*/ 0 60000 65536"/>
                  <a:gd name="T13" fmla="*/ 0 60000 65536"/>
                  <a:gd name="T14" fmla="*/ 0 60000 65536"/>
                  <a:gd name="T15" fmla="*/ 0 w 3289"/>
                  <a:gd name="T16" fmla="*/ 0 h 29"/>
                  <a:gd name="T17" fmla="*/ 3289 w 3289"/>
                  <a:gd name="T18" fmla="*/ 29 h 29"/>
                </a:gdLst>
                <a:ahLst/>
                <a:cxnLst>
                  <a:cxn ang="T10">
                    <a:pos x="T0" y="T1"/>
                  </a:cxn>
                  <a:cxn ang="T11">
                    <a:pos x="T2" y="T3"/>
                  </a:cxn>
                  <a:cxn ang="T12">
                    <a:pos x="T4" y="T5"/>
                  </a:cxn>
                  <a:cxn ang="T13">
                    <a:pos x="T6" y="T7"/>
                  </a:cxn>
                  <a:cxn ang="T14">
                    <a:pos x="T8" y="T9"/>
                  </a:cxn>
                </a:cxnLst>
                <a:rect l="T15" t="T16" r="T17" b="T18"/>
                <a:pathLst>
                  <a:path w="3289" h="29">
                    <a:moveTo>
                      <a:pt x="3289" y="0"/>
                    </a:moveTo>
                    <a:lnTo>
                      <a:pt x="3279" y="29"/>
                    </a:lnTo>
                    <a:lnTo>
                      <a:pt x="15" y="25"/>
                    </a:lnTo>
                    <a:lnTo>
                      <a:pt x="0" y="0"/>
                    </a:lnTo>
                    <a:lnTo>
                      <a:pt x="3289" y="0"/>
                    </a:lnTo>
                    <a:close/>
                  </a:path>
                </a:pathLst>
              </a:custGeom>
              <a:blipFill dpi="0" rotWithShape="0">
                <a:blip r:embed="rId7" cstate="print"/>
                <a:srcRect/>
                <a:tile tx="0" ty="0" sx="100000" sy="100000" flip="none" algn="tl"/>
              </a:blipFill>
              <a:ln w="9525">
                <a:noFill/>
                <a:round/>
                <a:headEnd/>
                <a:tailEnd/>
              </a:ln>
            </p:spPr>
            <p:txBody>
              <a:bodyPr/>
              <a:lstStyle/>
              <a:p>
                <a:endParaRPr lang="en-US" sz="1800" dirty="0"/>
              </a:p>
            </p:txBody>
          </p:sp>
          <p:sp>
            <p:nvSpPr>
              <p:cNvPr id="17482" name="Line 90"/>
              <p:cNvSpPr>
                <a:spLocks noChangeShapeType="1"/>
              </p:cNvSpPr>
              <p:nvPr/>
            </p:nvSpPr>
            <p:spPr bwMode="auto">
              <a:xfrm>
                <a:off x="3025" y="2615"/>
                <a:ext cx="1652" cy="1"/>
              </a:xfrm>
              <a:prstGeom prst="line">
                <a:avLst/>
              </a:prstGeom>
              <a:noFill/>
              <a:ln w="15875">
                <a:solidFill>
                  <a:srgbClr val="FFFFFF"/>
                </a:solidFill>
                <a:round/>
                <a:headEnd/>
                <a:tailEnd/>
              </a:ln>
            </p:spPr>
            <p:txBody>
              <a:bodyPr/>
              <a:lstStyle/>
              <a:p>
                <a:endParaRPr lang="en-US" dirty="0"/>
              </a:p>
            </p:txBody>
          </p:sp>
          <p:sp>
            <p:nvSpPr>
              <p:cNvPr id="17483" name="Line 91"/>
              <p:cNvSpPr>
                <a:spLocks noChangeShapeType="1"/>
              </p:cNvSpPr>
              <p:nvPr/>
            </p:nvSpPr>
            <p:spPr bwMode="auto">
              <a:xfrm>
                <a:off x="3007" y="2630"/>
                <a:ext cx="1685" cy="1"/>
              </a:xfrm>
              <a:prstGeom prst="line">
                <a:avLst/>
              </a:prstGeom>
              <a:noFill/>
              <a:ln w="1588">
                <a:solidFill>
                  <a:srgbClr val="727272"/>
                </a:solidFill>
                <a:round/>
                <a:headEnd/>
                <a:tailEnd/>
              </a:ln>
            </p:spPr>
            <p:txBody>
              <a:bodyPr/>
              <a:lstStyle/>
              <a:p>
                <a:endParaRPr lang="en-US" dirty="0"/>
              </a:p>
            </p:txBody>
          </p:sp>
          <p:sp>
            <p:nvSpPr>
              <p:cNvPr id="17484" name="Line 92"/>
              <p:cNvSpPr>
                <a:spLocks noChangeShapeType="1"/>
              </p:cNvSpPr>
              <p:nvPr/>
            </p:nvSpPr>
            <p:spPr bwMode="auto">
              <a:xfrm>
                <a:off x="3085" y="2390"/>
                <a:ext cx="1533" cy="1"/>
              </a:xfrm>
              <a:prstGeom prst="line">
                <a:avLst/>
              </a:prstGeom>
              <a:noFill/>
              <a:ln w="15875">
                <a:solidFill>
                  <a:srgbClr val="727272"/>
                </a:solidFill>
                <a:round/>
                <a:headEnd/>
                <a:tailEnd/>
              </a:ln>
            </p:spPr>
            <p:txBody>
              <a:bodyPr/>
              <a:lstStyle/>
              <a:p>
                <a:endParaRPr lang="en-US" dirty="0"/>
              </a:p>
            </p:txBody>
          </p:sp>
        </p:grpSp>
      </p:grpSp>
      <p:grpSp>
        <p:nvGrpSpPr>
          <p:cNvPr id="12" name="Group 93"/>
          <p:cNvGrpSpPr>
            <a:grpSpLocks/>
          </p:cNvGrpSpPr>
          <p:nvPr/>
        </p:nvGrpSpPr>
        <p:grpSpPr bwMode="auto">
          <a:xfrm>
            <a:off x="5807075" y="4335463"/>
            <a:ext cx="1143000" cy="914400"/>
            <a:chOff x="425" y="2507"/>
            <a:chExt cx="1200" cy="1220"/>
          </a:xfrm>
        </p:grpSpPr>
        <p:grpSp>
          <p:nvGrpSpPr>
            <p:cNvPr id="13" name="Group 94"/>
            <p:cNvGrpSpPr>
              <a:grpSpLocks/>
            </p:cNvGrpSpPr>
            <p:nvPr/>
          </p:nvGrpSpPr>
          <p:grpSpPr bwMode="auto">
            <a:xfrm>
              <a:off x="425" y="2507"/>
              <a:ext cx="1152" cy="889"/>
              <a:chOff x="336" y="1392"/>
              <a:chExt cx="1152" cy="889"/>
            </a:xfrm>
          </p:grpSpPr>
          <p:grpSp>
            <p:nvGrpSpPr>
              <p:cNvPr id="14" name="Group 95"/>
              <p:cNvGrpSpPr>
                <a:grpSpLocks/>
              </p:cNvGrpSpPr>
              <p:nvPr/>
            </p:nvGrpSpPr>
            <p:grpSpPr bwMode="auto">
              <a:xfrm>
                <a:off x="336" y="1392"/>
                <a:ext cx="1152" cy="889"/>
                <a:chOff x="3162" y="1728"/>
                <a:chExt cx="453" cy="457"/>
              </a:xfrm>
            </p:grpSpPr>
            <p:grpSp>
              <p:nvGrpSpPr>
                <p:cNvPr id="15" name="Group 96"/>
                <p:cNvGrpSpPr>
                  <a:grpSpLocks/>
                </p:cNvGrpSpPr>
                <p:nvPr/>
              </p:nvGrpSpPr>
              <p:grpSpPr bwMode="auto">
                <a:xfrm>
                  <a:off x="3162" y="1728"/>
                  <a:ext cx="453" cy="457"/>
                  <a:chOff x="3343" y="1338"/>
                  <a:chExt cx="973" cy="726"/>
                </a:xfrm>
              </p:grpSpPr>
              <p:sp>
                <p:nvSpPr>
                  <p:cNvPr id="17449" name="Rectangle 97"/>
                  <p:cNvSpPr>
                    <a:spLocks noChangeArrowheads="1"/>
                  </p:cNvSpPr>
                  <p:nvPr/>
                </p:nvSpPr>
                <p:spPr bwMode="auto">
                  <a:xfrm>
                    <a:off x="3567" y="1977"/>
                    <a:ext cx="557" cy="10"/>
                  </a:xfrm>
                  <a:prstGeom prst="rect">
                    <a:avLst/>
                  </a:prstGeom>
                  <a:blipFill dpi="0" rotWithShape="0">
                    <a:blip r:embed="rId4" cstate="print"/>
                    <a:srcRect/>
                    <a:tile tx="0" ty="0" sx="100000" sy="100000" flip="none" algn="tl"/>
                  </a:blipFill>
                  <a:ln w="9525">
                    <a:noFill/>
                    <a:miter lim="800000"/>
                    <a:headEnd/>
                    <a:tailEnd/>
                  </a:ln>
                </p:spPr>
                <p:txBody>
                  <a:bodyPr/>
                  <a:lstStyle/>
                  <a:p>
                    <a:endParaRPr lang="en-US" sz="1800" dirty="0"/>
                  </a:p>
                </p:txBody>
              </p:sp>
              <p:sp>
                <p:nvSpPr>
                  <p:cNvPr id="17450" name="Freeform 98"/>
                  <p:cNvSpPr>
                    <a:spLocks/>
                  </p:cNvSpPr>
                  <p:nvPr/>
                </p:nvSpPr>
                <p:spPr bwMode="auto">
                  <a:xfrm>
                    <a:off x="3641" y="1988"/>
                    <a:ext cx="414" cy="26"/>
                  </a:xfrm>
                  <a:custGeom>
                    <a:avLst/>
                    <a:gdLst>
                      <a:gd name="T0" fmla="*/ 13 w 827"/>
                      <a:gd name="T1" fmla="*/ 7 h 52"/>
                      <a:gd name="T2" fmla="*/ 0 w 827"/>
                      <a:gd name="T3" fmla="*/ 0 h 52"/>
                      <a:gd name="T4" fmla="*/ 104 w 827"/>
                      <a:gd name="T5" fmla="*/ 0 h 52"/>
                      <a:gd name="T6" fmla="*/ 90 w 827"/>
                      <a:gd name="T7" fmla="*/ 7 h 52"/>
                      <a:gd name="T8" fmla="*/ 13 w 827"/>
                      <a:gd name="T9" fmla="*/ 7 h 52"/>
                      <a:gd name="T10" fmla="*/ 0 60000 65536"/>
                      <a:gd name="T11" fmla="*/ 0 60000 65536"/>
                      <a:gd name="T12" fmla="*/ 0 60000 65536"/>
                      <a:gd name="T13" fmla="*/ 0 60000 65536"/>
                      <a:gd name="T14" fmla="*/ 0 60000 65536"/>
                      <a:gd name="T15" fmla="*/ 0 w 827"/>
                      <a:gd name="T16" fmla="*/ 0 h 52"/>
                      <a:gd name="T17" fmla="*/ 827 w 827"/>
                      <a:gd name="T18" fmla="*/ 52 h 52"/>
                    </a:gdLst>
                    <a:ahLst/>
                    <a:cxnLst>
                      <a:cxn ang="T10">
                        <a:pos x="T0" y="T1"/>
                      </a:cxn>
                      <a:cxn ang="T11">
                        <a:pos x="T2" y="T3"/>
                      </a:cxn>
                      <a:cxn ang="T12">
                        <a:pos x="T4" y="T5"/>
                      </a:cxn>
                      <a:cxn ang="T13">
                        <a:pos x="T6" y="T7"/>
                      </a:cxn>
                      <a:cxn ang="T14">
                        <a:pos x="T8" y="T9"/>
                      </a:cxn>
                    </a:cxnLst>
                    <a:rect l="T15" t="T16" r="T17" b="T18"/>
                    <a:pathLst>
                      <a:path w="827" h="52">
                        <a:moveTo>
                          <a:pt x="103" y="52"/>
                        </a:moveTo>
                        <a:lnTo>
                          <a:pt x="0" y="0"/>
                        </a:lnTo>
                        <a:lnTo>
                          <a:pt x="827" y="0"/>
                        </a:lnTo>
                        <a:lnTo>
                          <a:pt x="718" y="52"/>
                        </a:lnTo>
                        <a:lnTo>
                          <a:pt x="103" y="52"/>
                        </a:lnTo>
                        <a:close/>
                      </a:path>
                    </a:pathLst>
                  </a:custGeom>
                  <a:solidFill>
                    <a:srgbClr val="5F5F5F"/>
                  </a:solidFill>
                  <a:ln w="1588">
                    <a:solidFill>
                      <a:srgbClr val="727272"/>
                    </a:solidFill>
                    <a:round/>
                    <a:headEnd/>
                    <a:tailEnd/>
                  </a:ln>
                </p:spPr>
                <p:txBody>
                  <a:bodyPr/>
                  <a:lstStyle/>
                  <a:p>
                    <a:endParaRPr lang="en-US" sz="1800" dirty="0"/>
                  </a:p>
                </p:txBody>
              </p:sp>
              <p:sp>
                <p:nvSpPr>
                  <p:cNvPr id="17451" name="Freeform 99"/>
                  <p:cNvSpPr>
                    <a:spLocks/>
                  </p:cNvSpPr>
                  <p:nvPr/>
                </p:nvSpPr>
                <p:spPr bwMode="auto">
                  <a:xfrm>
                    <a:off x="3343" y="1338"/>
                    <a:ext cx="973" cy="637"/>
                  </a:xfrm>
                  <a:custGeom>
                    <a:avLst/>
                    <a:gdLst>
                      <a:gd name="T0" fmla="*/ 0 w 1948"/>
                      <a:gd name="T1" fmla="*/ 150 h 1274"/>
                      <a:gd name="T2" fmla="*/ 1 w 1948"/>
                      <a:gd name="T3" fmla="*/ 157 h 1274"/>
                      <a:gd name="T4" fmla="*/ 9 w 1948"/>
                      <a:gd name="T5" fmla="*/ 159 h 1274"/>
                      <a:gd name="T6" fmla="*/ 230 w 1948"/>
                      <a:gd name="T7" fmla="*/ 159 h 1274"/>
                      <a:gd name="T8" fmla="*/ 239 w 1948"/>
                      <a:gd name="T9" fmla="*/ 158 h 1274"/>
                      <a:gd name="T10" fmla="*/ 243 w 1948"/>
                      <a:gd name="T11" fmla="*/ 152 h 1274"/>
                      <a:gd name="T12" fmla="*/ 243 w 1948"/>
                      <a:gd name="T13" fmla="*/ 9 h 1274"/>
                      <a:gd name="T14" fmla="*/ 242 w 1948"/>
                      <a:gd name="T15" fmla="*/ 5 h 1274"/>
                      <a:gd name="T16" fmla="*/ 240 w 1948"/>
                      <a:gd name="T17" fmla="*/ 2 h 1274"/>
                      <a:gd name="T18" fmla="*/ 232 w 1948"/>
                      <a:gd name="T19" fmla="*/ 0 h 1274"/>
                      <a:gd name="T20" fmla="*/ 12 w 1948"/>
                      <a:gd name="T21" fmla="*/ 1 h 1274"/>
                      <a:gd name="T22" fmla="*/ 3 w 1948"/>
                      <a:gd name="T23" fmla="*/ 1 h 1274"/>
                      <a:gd name="T24" fmla="*/ 0 w 1948"/>
                      <a:gd name="T25" fmla="*/ 7 h 1274"/>
                      <a:gd name="T26" fmla="*/ 0 w 1948"/>
                      <a:gd name="T27" fmla="*/ 150 h 12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48"/>
                      <a:gd name="T43" fmla="*/ 0 h 1274"/>
                      <a:gd name="T44" fmla="*/ 1948 w 1948"/>
                      <a:gd name="T45" fmla="*/ 1274 h 12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48" h="1274">
                        <a:moveTo>
                          <a:pt x="0" y="1197"/>
                        </a:moveTo>
                        <a:lnTo>
                          <a:pt x="15" y="1253"/>
                        </a:lnTo>
                        <a:lnTo>
                          <a:pt x="79" y="1274"/>
                        </a:lnTo>
                        <a:lnTo>
                          <a:pt x="1841" y="1274"/>
                        </a:lnTo>
                        <a:lnTo>
                          <a:pt x="1916" y="1262"/>
                        </a:lnTo>
                        <a:lnTo>
                          <a:pt x="1948" y="1214"/>
                        </a:lnTo>
                        <a:lnTo>
                          <a:pt x="1948" y="70"/>
                        </a:lnTo>
                        <a:lnTo>
                          <a:pt x="1943" y="41"/>
                        </a:lnTo>
                        <a:lnTo>
                          <a:pt x="1928" y="17"/>
                        </a:lnTo>
                        <a:lnTo>
                          <a:pt x="1859" y="0"/>
                        </a:lnTo>
                        <a:lnTo>
                          <a:pt x="96" y="1"/>
                        </a:lnTo>
                        <a:lnTo>
                          <a:pt x="27" y="11"/>
                        </a:lnTo>
                        <a:lnTo>
                          <a:pt x="0" y="60"/>
                        </a:lnTo>
                        <a:lnTo>
                          <a:pt x="0" y="1197"/>
                        </a:lnTo>
                        <a:close/>
                      </a:path>
                    </a:pathLst>
                  </a:custGeom>
                  <a:solidFill>
                    <a:srgbClr val="C0C0C0"/>
                  </a:solidFill>
                  <a:ln w="1588">
                    <a:solidFill>
                      <a:srgbClr val="727272"/>
                    </a:solidFill>
                    <a:round/>
                    <a:headEnd/>
                    <a:tailEnd/>
                  </a:ln>
                </p:spPr>
                <p:txBody>
                  <a:bodyPr/>
                  <a:lstStyle/>
                  <a:p>
                    <a:endParaRPr lang="en-US" sz="1800" dirty="0"/>
                  </a:p>
                </p:txBody>
              </p:sp>
              <p:sp>
                <p:nvSpPr>
                  <p:cNvPr id="17452" name="Freeform 100"/>
                  <p:cNvSpPr>
                    <a:spLocks/>
                  </p:cNvSpPr>
                  <p:nvPr/>
                </p:nvSpPr>
                <p:spPr bwMode="auto">
                  <a:xfrm>
                    <a:off x="3359" y="1344"/>
                    <a:ext cx="940" cy="621"/>
                  </a:xfrm>
                  <a:custGeom>
                    <a:avLst/>
                    <a:gdLst>
                      <a:gd name="T0" fmla="*/ 1 w 1879"/>
                      <a:gd name="T1" fmla="*/ 146 h 1241"/>
                      <a:gd name="T2" fmla="*/ 2 w 1879"/>
                      <a:gd name="T3" fmla="*/ 153 h 1241"/>
                      <a:gd name="T4" fmla="*/ 10 w 1879"/>
                      <a:gd name="T5" fmla="*/ 156 h 1241"/>
                      <a:gd name="T6" fmla="*/ 222 w 1879"/>
                      <a:gd name="T7" fmla="*/ 156 h 1241"/>
                      <a:gd name="T8" fmla="*/ 231 w 1879"/>
                      <a:gd name="T9" fmla="*/ 154 h 1241"/>
                      <a:gd name="T10" fmla="*/ 235 w 1879"/>
                      <a:gd name="T11" fmla="*/ 148 h 1241"/>
                      <a:gd name="T12" fmla="*/ 235 w 1879"/>
                      <a:gd name="T13" fmla="*/ 9 h 1241"/>
                      <a:gd name="T14" fmla="*/ 233 w 1879"/>
                      <a:gd name="T15" fmla="*/ 3 h 1241"/>
                      <a:gd name="T16" fmla="*/ 225 w 1879"/>
                      <a:gd name="T17" fmla="*/ 0 h 1241"/>
                      <a:gd name="T18" fmla="*/ 12 w 1879"/>
                      <a:gd name="T19" fmla="*/ 0 h 1241"/>
                      <a:gd name="T20" fmla="*/ 4 w 1879"/>
                      <a:gd name="T21" fmla="*/ 2 h 1241"/>
                      <a:gd name="T22" fmla="*/ 0 w 1879"/>
                      <a:gd name="T23" fmla="*/ 9 h 1241"/>
                      <a:gd name="T24" fmla="*/ 1 w 1879"/>
                      <a:gd name="T25" fmla="*/ 146 h 12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79"/>
                      <a:gd name="T40" fmla="*/ 0 h 1241"/>
                      <a:gd name="T41" fmla="*/ 1879 w 1879"/>
                      <a:gd name="T42" fmla="*/ 1241 h 12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79" h="1241">
                        <a:moveTo>
                          <a:pt x="1" y="1165"/>
                        </a:moveTo>
                        <a:lnTo>
                          <a:pt x="16" y="1220"/>
                        </a:lnTo>
                        <a:lnTo>
                          <a:pt x="77" y="1241"/>
                        </a:lnTo>
                        <a:lnTo>
                          <a:pt x="1776" y="1241"/>
                        </a:lnTo>
                        <a:lnTo>
                          <a:pt x="1848" y="1230"/>
                        </a:lnTo>
                        <a:lnTo>
                          <a:pt x="1879" y="1182"/>
                        </a:lnTo>
                        <a:lnTo>
                          <a:pt x="1879" y="68"/>
                        </a:lnTo>
                        <a:lnTo>
                          <a:pt x="1859" y="17"/>
                        </a:lnTo>
                        <a:lnTo>
                          <a:pt x="1793" y="0"/>
                        </a:lnTo>
                        <a:lnTo>
                          <a:pt x="92" y="0"/>
                        </a:lnTo>
                        <a:lnTo>
                          <a:pt x="27" y="15"/>
                        </a:lnTo>
                        <a:lnTo>
                          <a:pt x="0" y="66"/>
                        </a:lnTo>
                        <a:lnTo>
                          <a:pt x="1" y="1165"/>
                        </a:lnTo>
                        <a:close/>
                      </a:path>
                    </a:pathLst>
                  </a:custGeom>
                  <a:solidFill>
                    <a:srgbClr val="808080"/>
                  </a:solidFill>
                  <a:ln w="1588">
                    <a:solidFill>
                      <a:srgbClr val="727272"/>
                    </a:solidFill>
                    <a:round/>
                    <a:headEnd/>
                    <a:tailEnd/>
                  </a:ln>
                </p:spPr>
                <p:txBody>
                  <a:bodyPr/>
                  <a:lstStyle/>
                  <a:p>
                    <a:endParaRPr lang="en-US" sz="1800" dirty="0"/>
                  </a:p>
                </p:txBody>
              </p:sp>
              <p:sp>
                <p:nvSpPr>
                  <p:cNvPr id="17453" name="Freeform 101"/>
                  <p:cNvSpPr>
                    <a:spLocks/>
                  </p:cNvSpPr>
                  <p:nvPr/>
                </p:nvSpPr>
                <p:spPr bwMode="auto">
                  <a:xfrm>
                    <a:off x="4139" y="1426"/>
                    <a:ext cx="49" cy="444"/>
                  </a:xfrm>
                  <a:custGeom>
                    <a:avLst/>
                    <a:gdLst>
                      <a:gd name="T0" fmla="*/ 12 w 99"/>
                      <a:gd name="T1" fmla="*/ 5 h 888"/>
                      <a:gd name="T2" fmla="*/ 7 w 99"/>
                      <a:gd name="T3" fmla="*/ 0 h 888"/>
                      <a:gd name="T4" fmla="*/ 0 w 99"/>
                      <a:gd name="T5" fmla="*/ 7 h 888"/>
                      <a:gd name="T6" fmla="*/ 5 w 99"/>
                      <a:gd name="T7" fmla="*/ 11 h 888"/>
                      <a:gd name="T8" fmla="*/ 5 w 99"/>
                      <a:gd name="T9" fmla="*/ 106 h 888"/>
                      <a:gd name="T10" fmla="*/ 12 w 99"/>
                      <a:gd name="T11" fmla="*/ 111 h 888"/>
                      <a:gd name="T12" fmla="*/ 12 w 99"/>
                      <a:gd name="T13" fmla="*/ 5 h 888"/>
                      <a:gd name="T14" fmla="*/ 0 60000 65536"/>
                      <a:gd name="T15" fmla="*/ 0 60000 65536"/>
                      <a:gd name="T16" fmla="*/ 0 60000 65536"/>
                      <a:gd name="T17" fmla="*/ 0 60000 65536"/>
                      <a:gd name="T18" fmla="*/ 0 60000 65536"/>
                      <a:gd name="T19" fmla="*/ 0 60000 65536"/>
                      <a:gd name="T20" fmla="*/ 0 60000 65536"/>
                      <a:gd name="T21" fmla="*/ 0 w 99"/>
                      <a:gd name="T22" fmla="*/ 0 h 888"/>
                      <a:gd name="T23" fmla="*/ 99 w 99"/>
                      <a:gd name="T24" fmla="*/ 888 h 8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 h="888">
                        <a:moveTo>
                          <a:pt x="98" y="35"/>
                        </a:moveTo>
                        <a:lnTo>
                          <a:pt x="57" y="0"/>
                        </a:lnTo>
                        <a:lnTo>
                          <a:pt x="0" y="51"/>
                        </a:lnTo>
                        <a:lnTo>
                          <a:pt x="44" y="84"/>
                        </a:lnTo>
                        <a:lnTo>
                          <a:pt x="44" y="843"/>
                        </a:lnTo>
                        <a:lnTo>
                          <a:pt x="99" y="888"/>
                        </a:lnTo>
                        <a:lnTo>
                          <a:pt x="98" y="35"/>
                        </a:lnTo>
                        <a:close/>
                      </a:path>
                    </a:pathLst>
                  </a:custGeom>
                  <a:solidFill>
                    <a:srgbClr val="C0C0C0"/>
                  </a:solidFill>
                  <a:ln w="9525">
                    <a:noFill/>
                    <a:round/>
                    <a:headEnd/>
                    <a:tailEnd/>
                  </a:ln>
                </p:spPr>
                <p:txBody>
                  <a:bodyPr/>
                  <a:lstStyle/>
                  <a:p>
                    <a:endParaRPr lang="en-US" sz="1800" dirty="0"/>
                  </a:p>
                </p:txBody>
              </p:sp>
              <p:sp>
                <p:nvSpPr>
                  <p:cNvPr id="17454" name="Freeform 102"/>
                  <p:cNvSpPr>
                    <a:spLocks/>
                  </p:cNvSpPr>
                  <p:nvPr/>
                </p:nvSpPr>
                <p:spPr bwMode="auto">
                  <a:xfrm>
                    <a:off x="3472" y="1426"/>
                    <a:ext cx="49" cy="460"/>
                  </a:xfrm>
                  <a:custGeom>
                    <a:avLst/>
                    <a:gdLst>
                      <a:gd name="T0" fmla="*/ 0 w 99"/>
                      <a:gd name="T1" fmla="*/ 111 h 920"/>
                      <a:gd name="T2" fmla="*/ 5 w 99"/>
                      <a:gd name="T3" fmla="*/ 115 h 920"/>
                      <a:gd name="T4" fmla="*/ 12 w 99"/>
                      <a:gd name="T5" fmla="*/ 109 h 920"/>
                      <a:gd name="T6" fmla="*/ 7 w 99"/>
                      <a:gd name="T7" fmla="*/ 105 h 920"/>
                      <a:gd name="T8" fmla="*/ 7 w 99"/>
                      <a:gd name="T9" fmla="*/ 57 h 920"/>
                      <a:gd name="T10" fmla="*/ 6 w 99"/>
                      <a:gd name="T11" fmla="*/ 11 h 920"/>
                      <a:gd name="T12" fmla="*/ 12 w 99"/>
                      <a:gd name="T13" fmla="*/ 7 h 920"/>
                      <a:gd name="T14" fmla="*/ 5 w 99"/>
                      <a:gd name="T15" fmla="*/ 0 h 920"/>
                      <a:gd name="T16" fmla="*/ 0 w 99"/>
                      <a:gd name="T17" fmla="*/ 5 h 920"/>
                      <a:gd name="T18" fmla="*/ 0 w 99"/>
                      <a:gd name="T19" fmla="*/ 5 h 920"/>
                      <a:gd name="T20" fmla="*/ 0 w 99"/>
                      <a:gd name="T21" fmla="*/ 111 h 920"/>
                      <a:gd name="T22" fmla="*/ 0 w 99"/>
                      <a:gd name="T23" fmla="*/ 111 h 9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9"/>
                      <a:gd name="T37" fmla="*/ 0 h 920"/>
                      <a:gd name="T38" fmla="*/ 99 w 99"/>
                      <a:gd name="T39" fmla="*/ 920 h 9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9" h="920">
                        <a:moveTo>
                          <a:pt x="0" y="887"/>
                        </a:moveTo>
                        <a:lnTo>
                          <a:pt x="42" y="920"/>
                        </a:lnTo>
                        <a:lnTo>
                          <a:pt x="99" y="870"/>
                        </a:lnTo>
                        <a:lnTo>
                          <a:pt x="56" y="838"/>
                        </a:lnTo>
                        <a:lnTo>
                          <a:pt x="56" y="456"/>
                        </a:lnTo>
                        <a:lnTo>
                          <a:pt x="54" y="81"/>
                        </a:lnTo>
                        <a:lnTo>
                          <a:pt x="98" y="49"/>
                        </a:lnTo>
                        <a:lnTo>
                          <a:pt x="44" y="0"/>
                        </a:lnTo>
                        <a:lnTo>
                          <a:pt x="0" y="34"/>
                        </a:lnTo>
                        <a:lnTo>
                          <a:pt x="0" y="33"/>
                        </a:lnTo>
                        <a:lnTo>
                          <a:pt x="0" y="888"/>
                        </a:lnTo>
                        <a:lnTo>
                          <a:pt x="0" y="887"/>
                        </a:lnTo>
                        <a:close/>
                      </a:path>
                    </a:pathLst>
                  </a:custGeom>
                  <a:solidFill>
                    <a:srgbClr val="5F5F5F"/>
                  </a:solidFill>
                  <a:ln w="9525">
                    <a:noFill/>
                    <a:round/>
                    <a:headEnd/>
                    <a:tailEnd/>
                  </a:ln>
                </p:spPr>
                <p:txBody>
                  <a:bodyPr/>
                  <a:lstStyle/>
                  <a:p>
                    <a:endParaRPr lang="en-US" sz="1800" dirty="0"/>
                  </a:p>
                </p:txBody>
              </p:sp>
              <p:sp>
                <p:nvSpPr>
                  <p:cNvPr id="17455" name="Freeform 103"/>
                  <p:cNvSpPr>
                    <a:spLocks/>
                  </p:cNvSpPr>
                  <p:nvPr/>
                </p:nvSpPr>
                <p:spPr bwMode="auto">
                  <a:xfrm>
                    <a:off x="3494" y="1426"/>
                    <a:ext cx="673" cy="26"/>
                  </a:xfrm>
                  <a:custGeom>
                    <a:avLst/>
                    <a:gdLst>
                      <a:gd name="T0" fmla="*/ 0 w 1347"/>
                      <a:gd name="T1" fmla="*/ 0 h 51"/>
                      <a:gd name="T2" fmla="*/ 6 w 1347"/>
                      <a:gd name="T3" fmla="*/ 7 h 51"/>
                      <a:gd name="T4" fmla="*/ 161 w 1347"/>
                      <a:gd name="T5" fmla="*/ 7 h 51"/>
                      <a:gd name="T6" fmla="*/ 168 w 1347"/>
                      <a:gd name="T7" fmla="*/ 0 h 51"/>
                      <a:gd name="T8" fmla="*/ 0 w 1347"/>
                      <a:gd name="T9" fmla="*/ 0 h 51"/>
                      <a:gd name="T10" fmla="*/ 0 60000 65536"/>
                      <a:gd name="T11" fmla="*/ 0 60000 65536"/>
                      <a:gd name="T12" fmla="*/ 0 60000 65536"/>
                      <a:gd name="T13" fmla="*/ 0 60000 65536"/>
                      <a:gd name="T14" fmla="*/ 0 60000 65536"/>
                      <a:gd name="T15" fmla="*/ 0 w 1347"/>
                      <a:gd name="T16" fmla="*/ 0 h 51"/>
                      <a:gd name="T17" fmla="*/ 1347 w 1347"/>
                      <a:gd name="T18" fmla="*/ 51 h 51"/>
                    </a:gdLst>
                    <a:ahLst/>
                    <a:cxnLst>
                      <a:cxn ang="T10">
                        <a:pos x="T0" y="T1"/>
                      </a:cxn>
                      <a:cxn ang="T11">
                        <a:pos x="T2" y="T3"/>
                      </a:cxn>
                      <a:cxn ang="T12">
                        <a:pos x="T4" y="T5"/>
                      </a:cxn>
                      <a:cxn ang="T13">
                        <a:pos x="T6" y="T7"/>
                      </a:cxn>
                      <a:cxn ang="T14">
                        <a:pos x="T8" y="T9"/>
                      </a:cxn>
                    </a:cxnLst>
                    <a:rect l="T15" t="T16" r="T17" b="T18"/>
                    <a:pathLst>
                      <a:path w="1347" h="51">
                        <a:moveTo>
                          <a:pt x="0" y="0"/>
                        </a:moveTo>
                        <a:lnTo>
                          <a:pt x="54" y="49"/>
                        </a:lnTo>
                        <a:lnTo>
                          <a:pt x="1290" y="51"/>
                        </a:lnTo>
                        <a:lnTo>
                          <a:pt x="1347" y="0"/>
                        </a:lnTo>
                        <a:lnTo>
                          <a:pt x="0" y="0"/>
                        </a:lnTo>
                        <a:close/>
                      </a:path>
                    </a:pathLst>
                  </a:custGeom>
                  <a:solidFill>
                    <a:srgbClr val="5F5F5F"/>
                  </a:solidFill>
                  <a:ln w="9525">
                    <a:noFill/>
                    <a:round/>
                    <a:headEnd/>
                    <a:tailEnd/>
                  </a:ln>
                </p:spPr>
                <p:txBody>
                  <a:bodyPr/>
                  <a:lstStyle/>
                  <a:p>
                    <a:endParaRPr lang="en-US" sz="1800" dirty="0"/>
                  </a:p>
                </p:txBody>
              </p:sp>
              <p:sp>
                <p:nvSpPr>
                  <p:cNvPr id="17456" name="Freeform 104"/>
                  <p:cNvSpPr>
                    <a:spLocks/>
                  </p:cNvSpPr>
                  <p:nvPr/>
                </p:nvSpPr>
                <p:spPr bwMode="auto">
                  <a:xfrm>
                    <a:off x="3493" y="1848"/>
                    <a:ext cx="695" cy="38"/>
                  </a:xfrm>
                  <a:custGeom>
                    <a:avLst/>
                    <a:gdLst>
                      <a:gd name="T0" fmla="*/ 168 w 1391"/>
                      <a:gd name="T1" fmla="*/ 9 h 77"/>
                      <a:gd name="T2" fmla="*/ 173 w 1391"/>
                      <a:gd name="T3" fmla="*/ 5 h 77"/>
                      <a:gd name="T4" fmla="*/ 167 w 1391"/>
                      <a:gd name="T5" fmla="*/ 0 h 77"/>
                      <a:gd name="T6" fmla="*/ 161 w 1391"/>
                      <a:gd name="T7" fmla="*/ 3 h 77"/>
                      <a:gd name="T8" fmla="*/ 7 w 1391"/>
                      <a:gd name="T9" fmla="*/ 3 h 77"/>
                      <a:gd name="T10" fmla="*/ 0 w 1391"/>
                      <a:gd name="T11" fmla="*/ 9 h 77"/>
                      <a:gd name="T12" fmla="*/ 168 w 1391"/>
                      <a:gd name="T13" fmla="*/ 9 h 77"/>
                      <a:gd name="T14" fmla="*/ 0 60000 65536"/>
                      <a:gd name="T15" fmla="*/ 0 60000 65536"/>
                      <a:gd name="T16" fmla="*/ 0 60000 65536"/>
                      <a:gd name="T17" fmla="*/ 0 60000 65536"/>
                      <a:gd name="T18" fmla="*/ 0 60000 65536"/>
                      <a:gd name="T19" fmla="*/ 0 60000 65536"/>
                      <a:gd name="T20" fmla="*/ 0 60000 65536"/>
                      <a:gd name="T21" fmla="*/ 0 w 1391"/>
                      <a:gd name="T22" fmla="*/ 0 h 77"/>
                      <a:gd name="T23" fmla="*/ 1391 w 1391"/>
                      <a:gd name="T24" fmla="*/ 77 h 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91" h="77">
                        <a:moveTo>
                          <a:pt x="1348" y="77"/>
                        </a:moveTo>
                        <a:lnTo>
                          <a:pt x="1391" y="45"/>
                        </a:lnTo>
                        <a:lnTo>
                          <a:pt x="1336" y="0"/>
                        </a:lnTo>
                        <a:lnTo>
                          <a:pt x="1294" y="29"/>
                        </a:lnTo>
                        <a:lnTo>
                          <a:pt x="57" y="27"/>
                        </a:lnTo>
                        <a:lnTo>
                          <a:pt x="0" y="77"/>
                        </a:lnTo>
                        <a:lnTo>
                          <a:pt x="1348" y="77"/>
                        </a:lnTo>
                        <a:close/>
                      </a:path>
                    </a:pathLst>
                  </a:custGeom>
                  <a:blipFill dpi="0" rotWithShape="0">
                    <a:blip r:embed="rId5" cstate="print"/>
                    <a:srcRect/>
                    <a:tile tx="0" ty="0" sx="100000" sy="100000" flip="none" algn="tl"/>
                  </a:blipFill>
                  <a:ln w="9525">
                    <a:noFill/>
                    <a:round/>
                    <a:headEnd/>
                    <a:tailEnd/>
                  </a:ln>
                </p:spPr>
                <p:txBody>
                  <a:bodyPr/>
                  <a:lstStyle/>
                  <a:p>
                    <a:endParaRPr lang="en-US" sz="1800" dirty="0"/>
                  </a:p>
                </p:txBody>
              </p:sp>
              <p:sp>
                <p:nvSpPr>
                  <p:cNvPr id="17457" name="Rectangle 105"/>
                  <p:cNvSpPr>
                    <a:spLocks noChangeArrowheads="1"/>
                  </p:cNvSpPr>
                  <p:nvPr/>
                </p:nvSpPr>
                <p:spPr bwMode="auto">
                  <a:xfrm>
                    <a:off x="4167" y="1932"/>
                    <a:ext cx="23" cy="11"/>
                  </a:xfrm>
                  <a:prstGeom prst="rect">
                    <a:avLst/>
                  </a:prstGeom>
                  <a:solidFill>
                    <a:srgbClr val="42FFC7"/>
                  </a:solidFill>
                  <a:ln w="1588">
                    <a:solidFill>
                      <a:srgbClr val="008280"/>
                    </a:solidFill>
                    <a:miter lim="800000"/>
                    <a:headEnd/>
                    <a:tailEnd/>
                  </a:ln>
                </p:spPr>
                <p:txBody>
                  <a:bodyPr/>
                  <a:lstStyle/>
                  <a:p>
                    <a:endParaRPr lang="en-US" sz="1800" dirty="0"/>
                  </a:p>
                </p:txBody>
              </p:sp>
              <p:sp>
                <p:nvSpPr>
                  <p:cNvPr id="17458" name="Freeform 106"/>
                  <p:cNvSpPr>
                    <a:spLocks/>
                  </p:cNvSpPr>
                  <p:nvPr/>
                </p:nvSpPr>
                <p:spPr bwMode="auto">
                  <a:xfrm>
                    <a:off x="3499" y="1449"/>
                    <a:ext cx="661" cy="413"/>
                  </a:xfrm>
                  <a:custGeom>
                    <a:avLst/>
                    <a:gdLst>
                      <a:gd name="T0" fmla="*/ 0 w 1320"/>
                      <a:gd name="T1" fmla="*/ 97 h 824"/>
                      <a:gd name="T2" fmla="*/ 2 w 1320"/>
                      <a:gd name="T3" fmla="*/ 102 h 824"/>
                      <a:gd name="T4" fmla="*/ 7 w 1320"/>
                      <a:gd name="T5" fmla="*/ 104 h 824"/>
                      <a:gd name="T6" fmla="*/ 157 w 1320"/>
                      <a:gd name="T7" fmla="*/ 104 h 824"/>
                      <a:gd name="T8" fmla="*/ 163 w 1320"/>
                      <a:gd name="T9" fmla="*/ 103 h 824"/>
                      <a:gd name="T10" fmla="*/ 166 w 1320"/>
                      <a:gd name="T11" fmla="*/ 99 h 824"/>
                      <a:gd name="T12" fmla="*/ 166 w 1320"/>
                      <a:gd name="T13" fmla="*/ 6 h 824"/>
                      <a:gd name="T14" fmla="*/ 164 w 1320"/>
                      <a:gd name="T15" fmla="*/ 2 h 824"/>
                      <a:gd name="T16" fmla="*/ 158 w 1320"/>
                      <a:gd name="T17" fmla="*/ 0 h 824"/>
                      <a:gd name="T18" fmla="*/ 9 w 1320"/>
                      <a:gd name="T19" fmla="*/ 0 h 824"/>
                      <a:gd name="T20" fmla="*/ 3 w 1320"/>
                      <a:gd name="T21" fmla="*/ 1 h 824"/>
                      <a:gd name="T22" fmla="*/ 1 w 1320"/>
                      <a:gd name="T23" fmla="*/ 5 h 824"/>
                      <a:gd name="T24" fmla="*/ 0 w 1320"/>
                      <a:gd name="T25" fmla="*/ 97 h 8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20"/>
                      <a:gd name="T40" fmla="*/ 0 h 824"/>
                      <a:gd name="T41" fmla="*/ 1320 w 1320"/>
                      <a:gd name="T42" fmla="*/ 824 h 8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20" h="824">
                        <a:moveTo>
                          <a:pt x="0" y="775"/>
                        </a:moveTo>
                        <a:lnTo>
                          <a:pt x="10" y="810"/>
                        </a:lnTo>
                        <a:lnTo>
                          <a:pt x="54" y="824"/>
                        </a:lnTo>
                        <a:lnTo>
                          <a:pt x="1248" y="824"/>
                        </a:lnTo>
                        <a:lnTo>
                          <a:pt x="1298" y="817"/>
                        </a:lnTo>
                        <a:lnTo>
                          <a:pt x="1320" y="785"/>
                        </a:lnTo>
                        <a:lnTo>
                          <a:pt x="1320" y="45"/>
                        </a:lnTo>
                        <a:lnTo>
                          <a:pt x="1305" y="13"/>
                        </a:lnTo>
                        <a:lnTo>
                          <a:pt x="1260" y="0"/>
                        </a:lnTo>
                        <a:lnTo>
                          <a:pt x="65" y="0"/>
                        </a:lnTo>
                        <a:lnTo>
                          <a:pt x="20" y="8"/>
                        </a:lnTo>
                        <a:lnTo>
                          <a:pt x="2" y="40"/>
                        </a:lnTo>
                        <a:lnTo>
                          <a:pt x="0" y="775"/>
                        </a:lnTo>
                        <a:close/>
                      </a:path>
                    </a:pathLst>
                  </a:custGeom>
                  <a:solidFill>
                    <a:srgbClr val="404040"/>
                  </a:solidFill>
                  <a:ln w="9525">
                    <a:noFill/>
                    <a:round/>
                    <a:headEnd/>
                    <a:tailEnd/>
                  </a:ln>
                </p:spPr>
                <p:txBody>
                  <a:bodyPr/>
                  <a:lstStyle/>
                  <a:p>
                    <a:endParaRPr lang="en-US" sz="1800" dirty="0"/>
                  </a:p>
                </p:txBody>
              </p:sp>
              <p:sp>
                <p:nvSpPr>
                  <p:cNvPr id="17459" name="Rectangle 107"/>
                  <p:cNvSpPr>
                    <a:spLocks noChangeArrowheads="1"/>
                  </p:cNvSpPr>
                  <p:nvPr/>
                </p:nvSpPr>
                <p:spPr bwMode="auto">
                  <a:xfrm>
                    <a:off x="3702" y="2012"/>
                    <a:ext cx="309" cy="14"/>
                  </a:xfrm>
                  <a:prstGeom prst="rect">
                    <a:avLst/>
                  </a:prstGeom>
                  <a:solidFill>
                    <a:srgbClr val="727272"/>
                  </a:solidFill>
                  <a:ln w="1588">
                    <a:solidFill>
                      <a:srgbClr val="727272"/>
                    </a:solidFill>
                    <a:miter lim="800000"/>
                    <a:headEnd/>
                    <a:tailEnd/>
                  </a:ln>
                </p:spPr>
                <p:txBody>
                  <a:bodyPr/>
                  <a:lstStyle/>
                  <a:p>
                    <a:endParaRPr lang="en-US" sz="1800" dirty="0"/>
                  </a:p>
                </p:txBody>
              </p:sp>
              <p:sp>
                <p:nvSpPr>
                  <p:cNvPr id="17460" name="Rectangle 108"/>
                  <p:cNvSpPr>
                    <a:spLocks noChangeArrowheads="1"/>
                  </p:cNvSpPr>
                  <p:nvPr/>
                </p:nvSpPr>
                <p:spPr bwMode="auto">
                  <a:xfrm>
                    <a:off x="3546" y="2026"/>
                    <a:ext cx="615" cy="38"/>
                  </a:xfrm>
                  <a:prstGeom prst="rect">
                    <a:avLst/>
                  </a:prstGeom>
                  <a:solidFill>
                    <a:srgbClr val="808080"/>
                  </a:solidFill>
                  <a:ln w="1588">
                    <a:solidFill>
                      <a:srgbClr val="D2D2D2"/>
                    </a:solidFill>
                    <a:miter lim="800000"/>
                    <a:headEnd/>
                    <a:tailEnd/>
                  </a:ln>
                </p:spPr>
                <p:txBody>
                  <a:bodyPr/>
                  <a:lstStyle/>
                  <a:p>
                    <a:endParaRPr lang="en-US" sz="1800" dirty="0"/>
                  </a:p>
                </p:txBody>
              </p:sp>
            </p:grpSp>
            <p:sp>
              <p:nvSpPr>
                <p:cNvPr id="17448" name="Rectangle 109"/>
                <p:cNvSpPr>
                  <a:spLocks noChangeArrowheads="1"/>
                </p:cNvSpPr>
                <p:nvPr/>
              </p:nvSpPr>
              <p:spPr bwMode="auto">
                <a:xfrm>
                  <a:off x="3232" y="1794"/>
                  <a:ext cx="310" cy="266"/>
                </a:xfrm>
                <a:prstGeom prst="rect">
                  <a:avLst/>
                </a:prstGeom>
                <a:solidFill>
                  <a:schemeClr val="bg1"/>
                </a:solidFill>
                <a:ln w="3175">
                  <a:solidFill>
                    <a:schemeClr val="bg1"/>
                  </a:solidFill>
                  <a:miter lim="800000"/>
                  <a:headEnd type="none" w="sm" len="sm"/>
                  <a:tailEnd type="none" w="sm" len="sm"/>
                </a:ln>
              </p:spPr>
              <p:txBody>
                <a:bodyPr wrap="none" anchor="ctr"/>
                <a:lstStyle/>
                <a:p>
                  <a:endParaRPr lang="en-US" sz="1800" dirty="0"/>
                </a:p>
              </p:txBody>
            </p:sp>
          </p:grpSp>
          <p:sp>
            <p:nvSpPr>
              <p:cNvPr id="17446" name="Text Box 110"/>
              <p:cNvSpPr txBox="1">
                <a:spLocks noChangeArrowheads="1"/>
              </p:cNvSpPr>
              <p:nvPr/>
            </p:nvSpPr>
            <p:spPr bwMode="auto">
              <a:xfrm>
                <a:off x="518" y="1547"/>
                <a:ext cx="820" cy="448"/>
              </a:xfrm>
              <a:prstGeom prst="rect">
                <a:avLst/>
              </a:prstGeom>
              <a:noFill/>
              <a:ln w="12700">
                <a:noFill/>
                <a:miter lim="800000"/>
                <a:headEnd type="none" w="sm" len="sm"/>
                <a:tailEnd type="none" w="sm" len="sm"/>
              </a:ln>
            </p:spPr>
            <p:txBody>
              <a:bodyPr>
                <a:spAutoFit/>
              </a:bodyPr>
              <a:lstStyle/>
              <a:p>
                <a:pPr>
                  <a:spcBef>
                    <a:spcPct val="50000"/>
                  </a:spcBef>
                </a:pPr>
                <a:endParaRPr lang="en-AU" b="1" dirty="0"/>
              </a:p>
            </p:txBody>
          </p:sp>
        </p:grpSp>
        <p:grpSp>
          <p:nvGrpSpPr>
            <p:cNvPr id="16" name="Group 111"/>
            <p:cNvGrpSpPr>
              <a:grpSpLocks/>
            </p:cNvGrpSpPr>
            <p:nvPr/>
          </p:nvGrpSpPr>
          <p:grpSpPr bwMode="auto">
            <a:xfrm>
              <a:off x="425" y="3446"/>
              <a:ext cx="1200" cy="281"/>
              <a:chOff x="3004" y="2389"/>
              <a:chExt cx="1692" cy="277"/>
            </a:xfrm>
          </p:grpSpPr>
          <p:sp>
            <p:nvSpPr>
              <p:cNvPr id="17423" name="Freeform 112"/>
              <p:cNvSpPr>
                <a:spLocks/>
              </p:cNvSpPr>
              <p:nvPr/>
            </p:nvSpPr>
            <p:spPr bwMode="auto">
              <a:xfrm>
                <a:off x="3004" y="2389"/>
                <a:ext cx="1692" cy="277"/>
              </a:xfrm>
              <a:custGeom>
                <a:avLst/>
                <a:gdLst>
                  <a:gd name="T0" fmla="*/ 404 w 3384"/>
                  <a:gd name="T1" fmla="*/ 0 h 555"/>
                  <a:gd name="T2" fmla="*/ 423 w 3384"/>
                  <a:gd name="T3" fmla="*/ 52 h 555"/>
                  <a:gd name="T4" fmla="*/ 423 w 3384"/>
                  <a:gd name="T5" fmla="*/ 60 h 555"/>
                  <a:gd name="T6" fmla="*/ 420 w 3384"/>
                  <a:gd name="T7" fmla="*/ 69 h 555"/>
                  <a:gd name="T8" fmla="*/ 10 w 3384"/>
                  <a:gd name="T9" fmla="*/ 69 h 555"/>
                  <a:gd name="T10" fmla="*/ 2 w 3384"/>
                  <a:gd name="T11" fmla="*/ 64 h 555"/>
                  <a:gd name="T12" fmla="*/ 0 w 3384"/>
                  <a:gd name="T13" fmla="*/ 60 h 555"/>
                  <a:gd name="T14" fmla="*/ 1 w 3384"/>
                  <a:gd name="T15" fmla="*/ 52 h 555"/>
                  <a:gd name="T16" fmla="*/ 20 w 3384"/>
                  <a:gd name="T17" fmla="*/ 0 h 555"/>
                  <a:gd name="T18" fmla="*/ 404 w 3384"/>
                  <a:gd name="T19" fmla="*/ 0 h 5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84"/>
                  <a:gd name="T31" fmla="*/ 0 h 555"/>
                  <a:gd name="T32" fmla="*/ 3384 w 3384"/>
                  <a:gd name="T33" fmla="*/ 555 h 5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84" h="555">
                    <a:moveTo>
                      <a:pt x="3228" y="0"/>
                    </a:moveTo>
                    <a:lnTo>
                      <a:pt x="3384" y="421"/>
                    </a:lnTo>
                    <a:lnTo>
                      <a:pt x="3379" y="484"/>
                    </a:lnTo>
                    <a:lnTo>
                      <a:pt x="3357" y="555"/>
                    </a:lnTo>
                    <a:lnTo>
                      <a:pt x="78" y="555"/>
                    </a:lnTo>
                    <a:lnTo>
                      <a:pt x="12" y="517"/>
                    </a:lnTo>
                    <a:lnTo>
                      <a:pt x="0" y="487"/>
                    </a:lnTo>
                    <a:lnTo>
                      <a:pt x="2" y="421"/>
                    </a:lnTo>
                    <a:lnTo>
                      <a:pt x="156" y="0"/>
                    </a:lnTo>
                    <a:lnTo>
                      <a:pt x="3228" y="0"/>
                    </a:lnTo>
                    <a:close/>
                  </a:path>
                </a:pathLst>
              </a:custGeom>
              <a:solidFill>
                <a:srgbClr val="C0C0C0"/>
              </a:solidFill>
              <a:ln w="1588">
                <a:solidFill>
                  <a:srgbClr val="727272"/>
                </a:solidFill>
                <a:round/>
                <a:headEnd/>
                <a:tailEnd/>
              </a:ln>
            </p:spPr>
            <p:txBody>
              <a:bodyPr/>
              <a:lstStyle/>
              <a:p>
                <a:endParaRPr lang="en-US" sz="1800" dirty="0"/>
              </a:p>
            </p:txBody>
          </p:sp>
          <p:sp>
            <p:nvSpPr>
              <p:cNvPr id="17424" name="Freeform 113"/>
              <p:cNvSpPr>
                <a:spLocks/>
              </p:cNvSpPr>
              <p:nvPr/>
            </p:nvSpPr>
            <p:spPr bwMode="auto">
              <a:xfrm>
                <a:off x="3025" y="2615"/>
                <a:ext cx="1652" cy="15"/>
              </a:xfrm>
              <a:custGeom>
                <a:avLst/>
                <a:gdLst>
                  <a:gd name="T0" fmla="*/ 413 w 3305"/>
                  <a:gd name="T1" fmla="*/ 0 h 31"/>
                  <a:gd name="T2" fmla="*/ 412 w 3305"/>
                  <a:gd name="T3" fmla="*/ 3 h 31"/>
                  <a:gd name="T4" fmla="*/ 0 w 3305"/>
                  <a:gd name="T5" fmla="*/ 3 h 31"/>
                  <a:gd name="T6" fmla="*/ 0 w 3305"/>
                  <a:gd name="T7" fmla="*/ 0 h 31"/>
                  <a:gd name="T8" fmla="*/ 413 w 3305"/>
                  <a:gd name="T9" fmla="*/ 0 h 31"/>
                  <a:gd name="T10" fmla="*/ 0 60000 65536"/>
                  <a:gd name="T11" fmla="*/ 0 60000 65536"/>
                  <a:gd name="T12" fmla="*/ 0 60000 65536"/>
                  <a:gd name="T13" fmla="*/ 0 60000 65536"/>
                  <a:gd name="T14" fmla="*/ 0 60000 65536"/>
                  <a:gd name="T15" fmla="*/ 0 w 3305"/>
                  <a:gd name="T16" fmla="*/ 0 h 31"/>
                  <a:gd name="T17" fmla="*/ 3305 w 3305"/>
                  <a:gd name="T18" fmla="*/ 31 h 31"/>
                </a:gdLst>
                <a:ahLst/>
                <a:cxnLst>
                  <a:cxn ang="T10">
                    <a:pos x="T0" y="T1"/>
                  </a:cxn>
                  <a:cxn ang="T11">
                    <a:pos x="T2" y="T3"/>
                  </a:cxn>
                  <a:cxn ang="T12">
                    <a:pos x="T4" y="T5"/>
                  </a:cxn>
                  <a:cxn ang="T13">
                    <a:pos x="T6" y="T7"/>
                  </a:cxn>
                  <a:cxn ang="T14">
                    <a:pos x="T8" y="T9"/>
                  </a:cxn>
                </a:cxnLst>
                <a:rect l="T15" t="T16" r="T17" b="T18"/>
                <a:pathLst>
                  <a:path w="3305" h="31">
                    <a:moveTo>
                      <a:pt x="3305" y="0"/>
                    </a:moveTo>
                    <a:lnTo>
                      <a:pt x="3300" y="31"/>
                    </a:lnTo>
                    <a:lnTo>
                      <a:pt x="4" y="31"/>
                    </a:lnTo>
                    <a:lnTo>
                      <a:pt x="0" y="0"/>
                    </a:lnTo>
                    <a:lnTo>
                      <a:pt x="3305" y="0"/>
                    </a:lnTo>
                    <a:close/>
                  </a:path>
                </a:pathLst>
              </a:custGeom>
              <a:blipFill dpi="0" rotWithShape="0">
                <a:blip r:embed="rId6" cstate="print"/>
                <a:srcRect/>
                <a:tile tx="0" ty="0" sx="100000" sy="100000" flip="none" algn="tl"/>
              </a:blipFill>
              <a:ln w="9525">
                <a:noFill/>
                <a:round/>
                <a:headEnd/>
                <a:tailEnd/>
              </a:ln>
            </p:spPr>
            <p:txBody>
              <a:bodyPr/>
              <a:lstStyle/>
              <a:p>
                <a:endParaRPr lang="en-US" sz="1800" dirty="0"/>
              </a:p>
            </p:txBody>
          </p:sp>
          <p:sp>
            <p:nvSpPr>
              <p:cNvPr id="17425" name="Freeform 114"/>
              <p:cNvSpPr>
                <a:spLocks/>
              </p:cNvSpPr>
              <p:nvPr/>
            </p:nvSpPr>
            <p:spPr bwMode="auto">
              <a:xfrm>
                <a:off x="3107" y="2472"/>
                <a:ext cx="281" cy="106"/>
              </a:xfrm>
              <a:custGeom>
                <a:avLst/>
                <a:gdLst>
                  <a:gd name="T0" fmla="*/ 0 w 562"/>
                  <a:gd name="T1" fmla="*/ 26 h 213"/>
                  <a:gd name="T2" fmla="*/ 9 w 562"/>
                  <a:gd name="T3" fmla="*/ 0 h 213"/>
                  <a:gd name="T4" fmla="*/ 20 w 562"/>
                  <a:gd name="T5" fmla="*/ 0 h 213"/>
                  <a:gd name="T6" fmla="*/ 18 w 562"/>
                  <a:gd name="T7" fmla="*/ 6 h 213"/>
                  <a:gd name="T8" fmla="*/ 30 w 562"/>
                  <a:gd name="T9" fmla="*/ 6 h 213"/>
                  <a:gd name="T10" fmla="*/ 28 w 562"/>
                  <a:gd name="T11" fmla="*/ 12 h 213"/>
                  <a:gd name="T12" fmla="*/ 44 w 562"/>
                  <a:gd name="T13" fmla="*/ 12 h 213"/>
                  <a:gd name="T14" fmla="*/ 43 w 562"/>
                  <a:gd name="T15" fmla="*/ 18 h 213"/>
                  <a:gd name="T16" fmla="*/ 70 w 562"/>
                  <a:gd name="T17" fmla="*/ 18 h 213"/>
                  <a:gd name="T18" fmla="*/ 69 w 562"/>
                  <a:gd name="T19" fmla="*/ 26 h 213"/>
                  <a:gd name="T20" fmla="*/ 39 w 562"/>
                  <a:gd name="T21" fmla="*/ 26 h 213"/>
                  <a:gd name="T22" fmla="*/ 40 w 562"/>
                  <a:gd name="T23" fmla="*/ 22 h 213"/>
                  <a:gd name="T24" fmla="*/ 29 w 562"/>
                  <a:gd name="T25" fmla="*/ 22 h 213"/>
                  <a:gd name="T26" fmla="*/ 28 w 562"/>
                  <a:gd name="T27" fmla="*/ 26 h 213"/>
                  <a:gd name="T28" fmla="*/ 0 w 562"/>
                  <a:gd name="T29" fmla="*/ 26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2"/>
                  <a:gd name="T46" fmla="*/ 0 h 213"/>
                  <a:gd name="T47" fmla="*/ 562 w 562"/>
                  <a:gd name="T48" fmla="*/ 213 h 2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2" h="213">
                    <a:moveTo>
                      <a:pt x="0" y="213"/>
                    </a:moveTo>
                    <a:lnTo>
                      <a:pt x="74" y="0"/>
                    </a:lnTo>
                    <a:lnTo>
                      <a:pt x="161" y="0"/>
                    </a:lnTo>
                    <a:lnTo>
                      <a:pt x="149" y="52"/>
                    </a:lnTo>
                    <a:lnTo>
                      <a:pt x="245" y="52"/>
                    </a:lnTo>
                    <a:lnTo>
                      <a:pt x="230" y="100"/>
                    </a:lnTo>
                    <a:lnTo>
                      <a:pt x="359" y="100"/>
                    </a:lnTo>
                    <a:lnTo>
                      <a:pt x="349" y="144"/>
                    </a:lnTo>
                    <a:lnTo>
                      <a:pt x="562" y="144"/>
                    </a:lnTo>
                    <a:lnTo>
                      <a:pt x="545" y="211"/>
                    </a:lnTo>
                    <a:lnTo>
                      <a:pt x="313" y="210"/>
                    </a:lnTo>
                    <a:lnTo>
                      <a:pt x="322" y="181"/>
                    </a:lnTo>
                    <a:lnTo>
                      <a:pt x="238" y="181"/>
                    </a:lnTo>
                    <a:lnTo>
                      <a:pt x="226" y="213"/>
                    </a:lnTo>
                    <a:lnTo>
                      <a:pt x="0" y="213"/>
                    </a:lnTo>
                    <a:close/>
                  </a:path>
                </a:pathLst>
              </a:custGeom>
              <a:solidFill>
                <a:srgbClr val="808080"/>
              </a:solidFill>
              <a:ln w="1588">
                <a:solidFill>
                  <a:srgbClr val="E1E1E1"/>
                </a:solidFill>
                <a:round/>
                <a:headEnd/>
                <a:tailEnd/>
              </a:ln>
            </p:spPr>
            <p:txBody>
              <a:bodyPr/>
              <a:lstStyle/>
              <a:p>
                <a:endParaRPr lang="en-US" sz="1800" dirty="0"/>
              </a:p>
            </p:txBody>
          </p:sp>
          <p:sp>
            <p:nvSpPr>
              <p:cNvPr id="17426" name="Freeform 115"/>
              <p:cNvSpPr>
                <a:spLocks/>
              </p:cNvSpPr>
              <p:nvPr/>
            </p:nvSpPr>
            <p:spPr bwMode="auto">
              <a:xfrm>
                <a:off x="3189" y="2472"/>
                <a:ext cx="802" cy="106"/>
              </a:xfrm>
              <a:custGeom>
                <a:avLst/>
                <a:gdLst>
                  <a:gd name="T0" fmla="*/ 2 w 1604"/>
                  <a:gd name="T1" fmla="*/ 0 h 213"/>
                  <a:gd name="T2" fmla="*/ 0 w 1604"/>
                  <a:gd name="T3" fmla="*/ 5 h 213"/>
                  <a:gd name="T4" fmla="*/ 12 w 1604"/>
                  <a:gd name="T5" fmla="*/ 5 h 213"/>
                  <a:gd name="T6" fmla="*/ 10 w 1604"/>
                  <a:gd name="T7" fmla="*/ 11 h 213"/>
                  <a:gd name="T8" fmla="*/ 26 w 1604"/>
                  <a:gd name="T9" fmla="*/ 11 h 213"/>
                  <a:gd name="T10" fmla="*/ 25 w 1604"/>
                  <a:gd name="T11" fmla="*/ 17 h 213"/>
                  <a:gd name="T12" fmla="*/ 51 w 1604"/>
                  <a:gd name="T13" fmla="*/ 17 h 213"/>
                  <a:gd name="T14" fmla="*/ 50 w 1604"/>
                  <a:gd name="T15" fmla="*/ 26 h 213"/>
                  <a:gd name="T16" fmla="*/ 153 w 1604"/>
                  <a:gd name="T17" fmla="*/ 26 h 213"/>
                  <a:gd name="T18" fmla="*/ 157 w 1604"/>
                  <a:gd name="T19" fmla="*/ 16 h 213"/>
                  <a:gd name="T20" fmla="*/ 178 w 1604"/>
                  <a:gd name="T21" fmla="*/ 16 h 213"/>
                  <a:gd name="T22" fmla="*/ 181 w 1604"/>
                  <a:gd name="T23" fmla="*/ 11 h 213"/>
                  <a:gd name="T24" fmla="*/ 199 w 1604"/>
                  <a:gd name="T25" fmla="*/ 11 h 213"/>
                  <a:gd name="T26" fmla="*/ 201 w 1604"/>
                  <a:gd name="T27" fmla="*/ 7 h 213"/>
                  <a:gd name="T28" fmla="*/ 195 w 1604"/>
                  <a:gd name="T29" fmla="*/ 7 h 213"/>
                  <a:gd name="T30" fmla="*/ 197 w 1604"/>
                  <a:gd name="T31" fmla="*/ 0 h 213"/>
                  <a:gd name="T32" fmla="*/ 2 w 1604"/>
                  <a:gd name="T33" fmla="*/ 0 h 2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4"/>
                  <a:gd name="T52" fmla="*/ 0 h 213"/>
                  <a:gd name="T53" fmla="*/ 1604 w 1604"/>
                  <a:gd name="T54" fmla="*/ 213 h 2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4" h="213">
                    <a:moveTo>
                      <a:pt x="12" y="0"/>
                    </a:moveTo>
                    <a:lnTo>
                      <a:pt x="0" y="45"/>
                    </a:lnTo>
                    <a:lnTo>
                      <a:pt x="92" y="45"/>
                    </a:lnTo>
                    <a:lnTo>
                      <a:pt x="77" y="93"/>
                    </a:lnTo>
                    <a:lnTo>
                      <a:pt x="208" y="93"/>
                    </a:lnTo>
                    <a:lnTo>
                      <a:pt x="196" y="137"/>
                    </a:lnTo>
                    <a:lnTo>
                      <a:pt x="409" y="137"/>
                    </a:lnTo>
                    <a:lnTo>
                      <a:pt x="393" y="213"/>
                    </a:lnTo>
                    <a:lnTo>
                      <a:pt x="1218" y="213"/>
                    </a:lnTo>
                    <a:lnTo>
                      <a:pt x="1255" y="135"/>
                    </a:lnTo>
                    <a:lnTo>
                      <a:pt x="1423" y="135"/>
                    </a:lnTo>
                    <a:lnTo>
                      <a:pt x="1446" y="89"/>
                    </a:lnTo>
                    <a:lnTo>
                      <a:pt x="1592" y="89"/>
                    </a:lnTo>
                    <a:lnTo>
                      <a:pt x="1604" y="56"/>
                    </a:lnTo>
                    <a:lnTo>
                      <a:pt x="1555" y="56"/>
                    </a:lnTo>
                    <a:lnTo>
                      <a:pt x="1569" y="0"/>
                    </a:lnTo>
                    <a:lnTo>
                      <a:pt x="12" y="0"/>
                    </a:lnTo>
                    <a:close/>
                  </a:path>
                </a:pathLst>
              </a:custGeom>
              <a:solidFill>
                <a:srgbClr val="808080"/>
              </a:solidFill>
              <a:ln w="1588">
                <a:solidFill>
                  <a:srgbClr val="C0C0C0"/>
                </a:solidFill>
                <a:round/>
                <a:headEnd/>
                <a:tailEnd/>
              </a:ln>
            </p:spPr>
            <p:txBody>
              <a:bodyPr/>
              <a:lstStyle/>
              <a:p>
                <a:endParaRPr lang="en-US" sz="1800" dirty="0"/>
              </a:p>
            </p:txBody>
          </p:sp>
          <p:sp>
            <p:nvSpPr>
              <p:cNvPr id="17427" name="Freeform 116"/>
              <p:cNvSpPr>
                <a:spLocks/>
              </p:cNvSpPr>
              <p:nvPr/>
            </p:nvSpPr>
            <p:spPr bwMode="auto">
              <a:xfrm>
                <a:off x="4508" y="2473"/>
                <a:ext cx="82" cy="104"/>
              </a:xfrm>
              <a:custGeom>
                <a:avLst/>
                <a:gdLst>
                  <a:gd name="T0" fmla="*/ 0 w 165"/>
                  <a:gd name="T1" fmla="*/ 0 h 206"/>
                  <a:gd name="T2" fmla="*/ 11 w 165"/>
                  <a:gd name="T3" fmla="*/ 0 h 206"/>
                  <a:gd name="T4" fmla="*/ 20 w 165"/>
                  <a:gd name="T5" fmla="*/ 27 h 206"/>
                  <a:gd name="T6" fmla="*/ 8 w 165"/>
                  <a:gd name="T7" fmla="*/ 27 h 206"/>
                  <a:gd name="T8" fmla="*/ 0 w 165"/>
                  <a:gd name="T9" fmla="*/ 0 h 206"/>
                  <a:gd name="T10" fmla="*/ 0 60000 65536"/>
                  <a:gd name="T11" fmla="*/ 0 60000 65536"/>
                  <a:gd name="T12" fmla="*/ 0 60000 65536"/>
                  <a:gd name="T13" fmla="*/ 0 60000 65536"/>
                  <a:gd name="T14" fmla="*/ 0 60000 65536"/>
                  <a:gd name="T15" fmla="*/ 0 w 165"/>
                  <a:gd name="T16" fmla="*/ 0 h 206"/>
                  <a:gd name="T17" fmla="*/ 165 w 165"/>
                  <a:gd name="T18" fmla="*/ 206 h 206"/>
                </a:gdLst>
                <a:ahLst/>
                <a:cxnLst>
                  <a:cxn ang="T10">
                    <a:pos x="T0" y="T1"/>
                  </a:cxn>
                  <a:cxn ang="T11">
                    <a:pos x="T2" y="T3"/>
                  </a:cxn>
                  <a:cxn ang="T12">
                    <a:pos x="T4" y="T5"/>
                  </a:cxn>
                  <a:cxn ang="T13">
                    <a:pos x="T6" y="T7"/>
                  </a:cxn>
                  <a:cxn ang="T14">
                    <a:pos x="T8" y="T9"/>
                  </a:cxn>
                </a:cxnLst>
                <a:rect l="T15" t="T16" r="T17" b="T18"/>
                <a:pathLst>
                  <a:path w="165" h="206">
                    <a:moveTo>
                      <a:pt x="0" y="0"/>
                    </a:moveTo>
                    <a:lnTo>
                      <a:pt x="89" y="0"/>
                    </a:lnTo>
                    <a:lnTo>
                      <a:pt x="165" y="206"/>
                    </a:lnTo>
                    <a:lnTo>
                      <a:pt x="71" y="206"/>
                    </a:lnTo>
                    <a:lnTo>
                      <a:pt x="0" y="0"/>
                    </a:lnTo>
                    <a:close/>
                  </a:path>
                </a:pathLst>
              </a:custGeom>
              <a:solidFill>
                <a:srgbClr val="808080"/>
              </a:solidFill>
              <a:ln w="1588">
                <a:solidFill>
                  <a:srgbClr val="E1E1E1"/>
                </a:solidFill>
                <a:round/>
                <a:headEnd/>
                <a:tailEnd/>
              </a:ln>
            </p:spPr>
            <p:txBody>
              <a:bodyPr/>
              <a:lstStyle/>
              <a:p>
                <a:endParaRPr lang="en-US" sz="1800" dirty="0"/>
              </a:p>
            </p:txBody>
          </p:sp>
          <p:sp>
            <p:nvSpPr>
              <p:cNvPr id="17428" name="Freeform 117"/>
              <p:cNvSpPr>
                <a:spLocks/>
              </p:cNvSpPr>
              <p:nvPr/>
            </p:nvSpPr>
            <p:spPr bwMode="auto">
              <a:xfrm>
                <a:off x="3808" y="2522"/>
                <a:ext cx="269" cy="56"/>
              </a:xfrm>
              <a:custGeom>
                <a:avLst/>
                <a:gdLst>
                  <a:gd name="T0" fmla="*/ 67 w 539"/>
                  <a:gd name="T1" fmla="*/ 13 h 113"/>
                  <a:gd name="T2" fmla="*/ 65 w 539"/>
                  <a:gd name="T3" fmla="*/ 0 h 113"/>
                  <a:gd name="T4" fmla="*/ 27 w 539"/>
                  <a:gd name="T5" fmla="*/ 0 h 113"/>
                  <a:gd name="T6" fmla="*/ 24 w 539"/>
                  <a:gd name="T7" fmla="*/ 5 h 113"/>
                  <a:gd name="T8" fmla="*/ 4 w 539"/>
                  <a:gd name="T9" fmla="*/ 5 h 113"/>
                  <a:gd name="T10" fmla="*/ 0 w 539"/>
                  <a:gd name="T11" fmla="*/ 14 h 113"/>
                  <a:gd name="T12" fmla="*/ 26 w 539"/>
                  <a:gd name="T13" fmla="*/ 14 h 113"/>
                  <a:gd name="T14" fmla="*/ 27 w 539"/>
                  <a:gd name="T15" fmla="*/ 10 h 113"/>
                  <a:gd name="T16" fmla="*/ 38 w 539"/>
                  <a:gd name="T17" fmla="*/ 10 h 113"/>
                  <a:gd name="T18" fmla="*/ 37 w 539"/>
                  <a:gd name="T19" fmla="*/ 13 h 113"/>
                  <a:gd name="T20" fmla="*/ 67 w 539"/>
                  <a:gd name="T21" fmla="*/ 13 h 1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39"/>
                  <a:gd name="T34" fmla="*/ 0 h 113"/>
                  <a:gd name="T35" fmla="*/ 539 w 539"/>
                  <a:gd name="T36" fmla="*/ 113 h 1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9" h="113">
                    <a:moveTo>
                      <a:pt x="539" y="110"/>
                    </a:moveTo>
                    <a:lnTo>
                      <a:pt x="524" y="0"/>
                    </a:lnTo>
                    <a:lnTo>
                      <a:pt x="217" y="0"/>
                    </a:lnTo>
                    <a:lnTo>
                      <a:pt x="195" y="44"/>
                    </a:lnTo>
                    <a:lnTo>
                      <a:pt x="32" y="44"/>
                    </a:lnTo>
                    <a:lnTo>
                      <a:pt x="0" y="113"/>
                    </a:lnTo>
                    <a:lnTo>
                      <a:pt x="208" y="113"/>
                    </a:lnTo>
                    <a:lnTo>
                      <a:pt x="218" y="81"/>
                    </a:lnTo>
                    <a:lnTo>
                      <a:pt x="304" y="80"/>
                    </a:lnTo>
                    <a:lnTo>
                      <a:pt x="296" y="111"/>
                    </a:lnTo>
                    <a:lnTo>
                      <a:pt x="539" y="110"/>
                    </a:lnTo>
                    <a:close/>
                  </a:path>
                </a:pathLst>
              </a:custGeom>
              <a:solidFill>
                <a:srgbClr val="808080"/>
              </a:solidFill>
              <a:ln w="1588">
                <a:solidFill>
                  <a:srgbClr val="E1E1E1"/>
                </a:solidFill>
                <a:round/>
                <a:headEnd/>
                <a:tailEnd/>
              </a:ln>
            </p:spPr>
            <p:txBody>
              <a:bodyPr/>
              <a:lstStyle/>
              <a:p>
                <a:endParaRPr lang="en-US" sz="1800" dirty="0"/>
              </a:p>
            </p:txBody>
          </p:sp>
          <p:sp>
            <p:nvSpPr>
              <p:cNvPr id="17429" name="Freeform 118"/>
              <p:cNvSpPr>
                <a:spLocks/>
              </p:cNvSpPr>
              <p:nvPr/>
            </p:nvSpPr>
            <p:spPr bwMode="auto">
              <a:xfrm>
                <a:off x="3979" y="2472"/>
                <a:ext cx="89" cy="21"/>
              </a:xfrm>
              <a:custGeom>
                <a:avLst/>
                <a:gdLst>
                  <a:gd name="T0" fmla="*/ 22 w 178"/>
                  <a:gd name="T1" fmla="*/ 5 h 43"/>
                  <a:gd name="T2" fmla="*/ 22 w 178"/>
                  <a:gd name="T3" fmla="*/ 0 h 43"/>
                  <a:gd name="T4" fmla="*/ 2 w 178"/>
                  <a:gd name="T5" fmla="*/ 0 h 43"/>
                  <a:gd name="T6" fmla="*/ 0 w 178"/>
                  <a:gd name="T7" fmla="*/ 5 h 43"/>
                  <a:gd name="T8" fmla="*/ 22 w 178"/>
                  <a:gd name="T9" fmla="*/ 5 h 43"/>
                  <a:gd name="T10" fmla="*/ 0 60000 65536"/>
                  <a:gd name="T11" fmla="*/ 0 60000 65536"/>
                  <a:gd name="T12" fmla="*/ 0 60000 65536"/>
                  <a:gd name="T13" fmla="*/ 0 60000 65536"/>
                  <a:gd name="T14" fmla="*/ 0 60000 65536"/>
                  <a:gd name="T15" fmla="*/ 0 w 178"/>
                  <a:gd name="T16" fmla="*/ 0 h 43"/>
                  <a:gd name="T17" fmla="*/ 178 w 178"/>
                  <a:gd name="T18" fmla="*/ 43 h 43"/>
                </a:gdLst>
                <a:ahLst/>
                <a:cxnLst>
                  <a:cxn ang="T10">
                    <a:pos x="T0" y="T1"/>
                  </a:cxn>
                  <a:cxn ang="T11">
                    <a:pos x="T2" y="T3"/>
                  </a:cxn>
                  <a:cxn ang="T12">
                    <a:pos x="T4" y="T5"/>
                  </a:cxn>
                  <a:cxn ang="T13">
                    <a:pos x="T6" y="T7"/>
                  </a:cxn>
                  <a:cxn ang="T14">
                    <a:pos x="T8" y="T9"/>
                  </a:cxn>
                </a:cxnLst>
                <a:rect l="T15" t="T16" r="T17" b="T18"/>
                <a:pathLst>
                  <a:path w="178" h="43">
                    <a:moveTo>
                      <a:pt x="178" y="43"/>
                    </a:moveTo>
                    <a:lnTo>
                      <a:pt x="175" y="0"/>
                    </a:lnTo>
                    <a:lnTo>
                      <a:pt x="16" y="0"/>
                    </a:lnTo>
                    <a:lnTo>
                      <a:pt x="0" y="43"/>
                    </a:lnTo>
                    <a:lnTo>
                      <a:pt x="178" y="43"/>
                    </a:lnTo>
                    <a:close/>
                  </a:path>
                </a:pathLst>
              </a:custGeom>
              <a:solidFill>
                <a:srgbClr val="808080"/>
              </a:solidFill>
              <a:ln w="1588">
                <a:solidFill>
                  <a:srgbClr val="E1E1E1"/>
                </a:solidFill>
                <a:round/>
                <a:headEnd/>
                <a:tailEnd/>
              </a:ln>
            </p:spPr>
            <p:txBody>
              <a:bodyPr/>
              <a:lstStyle/>
              <a:p>
                <a:endParaRPr lang="en-US" sz="1800" dirty="0"/>
              </a:p>
            </p:txBody>
          </p:sp>
          <p:sp>
            <p:nvSpPr>
              <p:cNvPr id="17430" name="Freeform 119"/>
              <p:cNvSpPr>
                <a:spLocks/>
              </p:cNvSpPr>
              <p:nvPr/>
            </p:nvSpPr>
            <p:spPr bwMode="auto">
              <a:xfrm>
                <a:off x="3999" y="2499"/>
                <a:ext cx="71" cy="17"/>
              </a:xfrm>
              <a:custGeom>
                <a:avLst/>
                <a:gdLst>
                  <a:gd name="T0" fmla="*/ 17 w 143"/>
                  <a:gd name="T1" fmla="*/ 5 h 33"/>
                  <a:gd name="T2" fmla="*/ 17 w 143"/>
                  <a:gd name="T3" fmla="*/ 0 h 33"/>
                  <a:gd name="T4" fmla="*/ 1 w 143"/>
                  <a:gd name="T5" fmla="*/ 0 h 33"/>
                  <a:gd name="T6" fmla="*/ 0 w 143"/>
                  <a:gd name="T7" fmla="*/ 5 h 33"/>
                  <a:gd name="T8" fmla="*/ 17 w 143"/>
                  <a:gd name="T9" fmla="*/ 5 h 33"/>
                  <a:gd name="T10" fmla="*/ 0 60000 65536"/>
                  <a:gd name="T11" fmla="*/ 0 60000 65536"/>
                  <a:gd name="T12" fmla="*/ 0 60000 65536"/>
                  <a:gd name="T13" fmla="*/ 0 60000 65536"/>
                  <a:gd name="T14" fmla="*/ 0 60000 65536"/>
                  <a:gd name="T15" fmla="*/ 0 w 143"/>
                  <a:gd name="T16" fmla="*/ 0 h 33"/>
                  <a:gd name="T17" fmla="*/ 143 w 143"/>
                  <a:gd name="T18" fmla="*/ 33 h 33"/>
                </a:gdLst>
                <a:ahLst/>
                <a:cxnLst>
                  <a:cxn ang="T10">
                    <a:pos x="T0" y="T1"/>
                  </a:cxn>
                  <a:cxn ang="T11">
                    <a:pos x="T2" y="T3"/>
                  </a:cxn>
                  <a:cxn ang="T12">
                    <a:pos x="T4" y="T5"/>
                  </a:cxn>
                  <a:cxn ang="T13">
                    <a:pos x="T6" y="T7"/>
                  </a:cxn>
                  <a:cxn ang="T14">
                    <a:pos x="T8" y="T9"/>
                  </a:cxn>
                </a:cxnLst>
                <a:rect l="T15" t="T16" r="T17" b="T18"/>
                <a:pathLst>
                  <a:path w="143" h="33">
                    <a:moveTo>
                      <a:pt x="143" y="33"/>
                    </a:moveTo>
                    <a:lnTo>
                      <a:pt x="141" y="0"/>
                    </a:lnTo>
                    <a:lnTo>
                      <a:pt x="8" y="0"/>
                    </a:lnTo>
                    <a:lnTo>
                      <a:pt x="0" y="33"/>
                    </a:lnTo>
                    <a:lnTo>
                      <a:pt x="143" y="33"/>
                    </a:lnTo>
                    <a:close/>
                  </a:path>
                </a:pathLst>
              </a:custGeom>
              <a:solidFill>
                <a:srgbClr val="808080"/>
              </a:solidFill>
              <a:ln w="1588">
                <a:solidFill>
                  <a:srgbClr val="C0C0C0"/>
                </a:solidFill>
                <a:round/>
                <a:headEnd/>
                <a:tailEnd/>
              </a:ln>
            </p:spPr>
            <p:txBody>
              <a:bodyPr/>
              <a:lstStyle/>
              <a:p>
                <a:endParaRPr lang="en-US" sz="1800" dirty="0"/>
              </a:p>
            </p:txBody>
          </p:sp>
          <p:sp>
            <p:nvSpPr>
              <p:cNvPr id="17431" name="Freeform 120"/>
              <p:cNvSpPr>
                <a:spLocks/>
              </p:cNvSpPr>
              <p:nvPr/>
            </p:nvSpPr>
            <p:spPr bwMode="auto">
              <a:xfrm>
                <a:off x="4299" y="2472"/>
                <a:ext cx="217" cy="105"/>
              </a:xfrm>
              <a:custGeom>
                <a:avLst/>
                <a:gdLst>
                  <a:gd name="T0" fmla="*/ 46 w 434"/>
                  <a:gd name="T1" fmla="*/ 0 h 211"/>
                  <a:gd name="T2" fmla="*/ 0 w 434"/>
                  <a:gd name="T3" fmla="*/ 0 h 211"/>
                  <a:gd name="T4" fmla="*/ 10 w 434"/>
                  <a:gd name="T5" fmla="*/ 26 h 211"/>
                  <a:gd name="T6" fmla="*/ 54 w 434"/>
                  <a:gd name="T7" fmla="*/ 26 h 211"/>
                  <a:gd name="T8" fmla="*/ 46 w 434"/>
                  <a:gd name="T9" fmla="*/ 0 h 211"/>
                  <a:gd name="T10" fmla="*/ 0 60000 65536"/>
                  <a:gd name="T11" fmla="*/ 0 60000 65536"/>
                  <a:gd name="T12" fmla="*/ 0 60000 65536"/>
                  <a:gd name="T13" fmla="*/ 0 60000 65536"/>
                  <a:gd name="T14" fmla="*/ 0 60000 65536"/>
                  <a:gd name="T15" fmla="*/ 0 w 434"/>
                  <a:gd name="T16" fmla="*/ 0 h 211"/>
                  <a:gd name="T17" fmla="*/ 434 w 434"/>
                  <a:gd name="T18" fmla="*/ 211 h 211"/>
                </a:gdLst>
                <a:ahLst/>
                <a:cxnLst>
                  <a:cxn ang="T10">
                    <a:pos x="T0" y="T1"/>
                  </a:cxn>
                  <a:cxn ang="T11">
                    <a:pos x="T2" y="T3"/>
                  </a:cxn>
                  <a:cxn ang="T12">
                    <a:pos x="T4" y="T5"/>
                  </a:cxn>
                  <a:cxn ang="T13">
                    <a:pos x="T6" y="T7"/>
                  </a:cxn>
                  <a:cxn ang="T14">
                    <a:pos x="T8" y="T9"/>
                  </a:cxn>
                </a:cxnLst>
                <a:rect l="T15" t="T16" r="T17" b="T18"/>
                <a:pathLst>
                  <a:path w="434" h="211">
                    <a:moveTo>
                      <a:pt x="362" y="0"/>
                    </a:moveTo>
                    <a:lnTo>
                      <a:pt x="0" y="0"/>
                    </a:lnTo>
                    <a:lnTo>
                      <a:pt x="79" y="210"/>
                    </a:lnTo>
                    <a:lnTo>
                      <a:pt x="434" y="211"/>
                    </a:lnTo>
                    <a:lnTo>
                      <a:pt x="362" y="0"/>
                    </a:lnTo>
                    <a:close/>
                  </a:path>
                </a:pathLst>
              </a:custGeom>
              <a:solidFill>
                <a:srgbClr val="808080"/>
              </a:solidFill>
              <a:ln w="1588">
                <a:solidFill>
                  <a:srgbClr val="E1E1E1"/>
                </a:solidFill>
                <a:round/>
                <a:headEnd/>
                <a:tailEnd/>
              </a:ln>
            </p:spPr>
            <p:txBody>
              <a:bodyPr/>
              <a:lstStyle/>
              <a:p>
                <a:endParaRPr lang="en-US" sz="1800" dirty="0"/>
              </a:p>
            </p:txBody>
          </p:sp>
          <p:sp>
            <p:nvSpPr>
              <p:cNvPr id="17432" name="Freeform 121"/>
              <p:cNvSpPr>
                <a:spLocks/>
              </p:cNvSpPr>
              <p:nvPr/>
            </p:nvSpPr>
            <p:spPr bwMode="auto">
              <a:xfrm>
                <a:off x="4092" y="2472"/>
                <a:ext cx="195" cy="58"/>
              </a:xfrm>
              <a:custGeom>
                <a:avLst/>
                <a:gdLst>
                  <a:gd name="T0" fmla="*/ 46 w 389"/>
                  <a:gd name="T1" fmla="*/ 0 h 117"/>
                  <a:gd name="T2" fmla="*/ 1 w 389"/>
                  <a:gd name="T3" fmla="*/ 0 h 117"/>
                  <a:gd name="T4" fmla="*/ 0 w 389"/>
                  <a:gd name="T5" fmla="*/ 3 h 117"/>
                  <a:gd name="T6" fmla="*/ 2 w 389"/>
                  <a:gd name="T7" fmla="*/ 14 h 117"/>
                  <a:gd name="T8" fmla="*/ 49 w 389"/>
                  <a:gd name="T9" fmla="*/ 14 h 117"/>
                  <a:gd name="T10" fmla="*/ 46 w 389"/>
                  <a:gd name="T11" fmla="*/ 0 h 117"/>
                  <a:gd name="T12" fmla="*/ 0 60000 65536"/>
                  <a:gd name="T13" fmla="*/ 0 60000 65536"/>
                  <a:gd name="T14" fmla="*/ 0 60000 65536"/>
                  <a:gd name="T15" fmla="*/ 0 60000 65536"/>
                  <a:gd name="T16" fmla="*/ 0 60000 65536"/>
                  <a:gd name="T17" fmla="*/ 0 60000 65536"/>
                  <a:gd name="T18" fmla="*/ 0 w 389"/>
                  <a:gd name="T19" fmla="*/ 0 h 117"/>
                  <a:gd name="T20" fmla="*/ 389 w 389"/>
                  <a:gd name="T21" fmla="*/ 117 h 117"/>
                </a:gdLst>
                <a:ahLst/>
                <a:cxnLst>
                  <a:cxn ang="T12">
                    <a:pos x="T0" y="T1"/>
                  </a:cxn>
                  <a:cxn ang="T13">
                    <a:pos x="T2" y="T3"/>
                  </a:cxn>
                  <a:cxn ang="T14">
                    <a:pos x="T4" y="T5"/>
                  </a:cxn>
                  <a:cxn ang="T15">
                    <a:pos x="T6" y="T7"/>
                  </a:cxn>
                  <a:cxn ang="T16">
                    <a:pos x="T8" y="T9"/>
                  </a:cxn>
                  <a:cxn ang="T17">
                    <a:pos x="T10" y="T11"/>
                  </a:cxn>
                </a:cxnLst>
                <a:rect l="T18" t="T19" r="T20" b="T21"/>
                <a:pathLst>
                  <a:path w="389" h="117">
                    <a:moveTo>
                      <a:pt x="367" y="0"/>
                    </a:moveTo>
                    <a:lnTo>
                      <a:pt x="2" y="0"/>
                    </a:lnTo>
                    <a:lnTo>
                      <a:pt x="0" y="28"/>
                    </a:lnTo>
                    <a:lnTo>
                      <a:pt x="12" y="117"/>
                    </a:lnTo>
                    <a:lnTo>
                      <a:pt x="389" y="117"/>
                    </a:lnTo>
                    <a:lnTo>
                      <a:pt x="367" y="0"/>
                    </a:lnTo>
                    <a:close/>
                  </a:path>
                </a:pathLst>
              </a:custGeom>
              <a:solidFill>
                <a:srgbClr val="808080"/>
              </a:solidFill>
              <a:ln w="1588">
                <a:solidFill>
                  <a:srgbClr val="E1E1E1"/>
                </a:solidFill>
                <a:round/>
                <a:headEnd/>
                <a:tailEnd/>
              </a:ln>
            </p:spPr>
            <p:txBody>
              <a:bodyPr/>
              <a:lstStyle/>
              <a:p>
                <a:endParaRPr lang="en-US" sz="1800" dirty="0"/>
              </a:p>
            </p:txBody>
          </p:sp>
          <p:sp>
            <p:nvSpPr>
              <p:cNvPr id="17433" name="Freeform 122"/>
              <p:cNvSpPr>
                <a:spLocks/>
              </p:cNvSpPr>
              <p:nvPr/>
            </p:nvSpPr>
            <p:spPr bwMode="auto">
              <a:xfrm>
                <a:off x="4087" y="2423"/>
                <a:ext cx="188" cy="34"/>
              </a:xfrm>
              <a:custGeom>
                <a:avLst/>
                <a:gdLst>
                  <a:gd name="T0" fmla="*/ 46 w 376"/>
                  <a:gd name="T1" fmla="*/ 0 h 69"/>
                  <a:gd name="T2" fmla="*/ 0 w 376"/>
                  <a:gd name="T3" fmla="*/ 0 h 69"/>
                  <a:gd name="T4" fmla="*/ 1 w 376"/>
                  <a:gd name="T5" fmla="*/ 8 h 69"/>
                  <a:gd name="T6" fmla="*/ 47 w 376"/>
                  <a:gd name="T7" fmla="*/ 8 h 69"/>
                  <a:gd name="T8" fmla="*/ 46 w 376"/>
                  <a:gd name="T9" fmla="*/ 0 h 69"/>
                  <a:gd name="T10" fmla="*/ 0 60000 65536"/>
                  <a:gd name="T11" fmla="*/ 0 60000 65536"/>
                  <a:gd name="T12" fmla="*/ 0 60000 65536"/>
                  <a:gd name="T13" fmla="*/ 0 60000 65536"/>
                  <a:gd name="T14" fmla="*/ 0 60000 65536"/>
                  <a:gd name="T15" fmla="*/ 0 w 376"/>
                  <a:gd name="T16" fmla="*/ 0 h 69"/>
                  <a:gd name="T17" fmla="*/ 376 w 376"/>
                  <a:gd name="T18" fmla="*/ 69 h 69"/>
                </a:gdLst>
                <a:ahLst/>
                <a:cxnLst>
                  <a:cxn ang="T10">
                    <a:pos x="T0" y="T1"/>
                  </a:cxn>
                  <a:cxn ang="T11">
                    <a:pos x="T2" y="T3"/>
                  </a:cxn>
                  <a:cxn ang="T12">
                    <a:pos x="T4" y="T5"/>
                  </a:cxn>
                  <a:cxn ang="T13">
                    <a:pos x="T6" y="T7"/>
                  </a:cxn>
                  <a:cxn ang="T14">
                    <a:pos x="T8" y="T9"/>
                  </a:cxn>
                </a:cxnLst>
                <a:rect l="T15" t="T16" r="T17" b="T18"/>
                <a:pathLst>
                  <a:path w="376" h="69">
                    <a:moveTo>
                      <a:pt x="363" y="0"/>
                    </a:moveTo>
                    <a:lnTo>
                      <a:pt x="0" y="0"/>
                    </a:lnTo>
                    <a:lnTo>
                      <a:pt x="9" y="69"/>
                    </a:lnTo>
                    <a:lnTo>
                      <a:pt x="376" y="69"/>
                    </a:lnTo>
                    <a:lnTo>
                      <a:pt x="363" y="0"/>
                    </a:lnTo>
                    <a:close/>
                  </a:path>
                </a:pathLst>
              </a:custGeom>
              <a:solidFill>
                <a:srgbClr val="808080"/>
              </a:solidFill>
              <a:ln w="1588">
                <a:solidFill>
                  <a:srgbClr val="E1E1E1"/>
                </a:solidFill>
                <a:round/>
                <a:headEnd/>
                <a:tailEnd/>
              </a:ln>
            </p:spPr>
            <p:txBody>
              <a:bodyPr/>
              <a:lstStyle/>
              <a:p>
                <a:endParaRPr lang="en-US" sz="1800" dirty="0"/>
              </a:p>
            </p:txBody>
          </p:sp>
          <p:sp>
            <p:nvSpPr>
              <p:cNvPr id="17434" name="Freeform 123"/>
              <p:cNvSpPr>
                <a:spLocks/>
              </p:cNvSpPr>
              <p:nvPr/>
            </p:nvSpPr>
            <p:spPr bwMode="auto">
              <a:xfrm>
                <a:off x="4100" y="2544"/>
                <a:ext cx="204" cy="34"/>
              </a:xfrm>
              <a:custGeom>
                <a:avLst/>
                <a:gdLst>
                  <a:gd name="T0" fmla="*/ 48 w 408"/>
                  <a:gd name="T1" fmla="*/ 0 h 69"/>
                  <a:gd name="T2" fmla="*/ 0 w 408"/>
                  <a:gd name="T3" fmla="*/ 0 h 69"/>
                  <a:gd name="T4" fmla="*/ 2 w 408"/>
                  <a:gd name="T5" fmla="*/ 8 h 69"/>
                  <a:gd name="T6" fmla="*/ 51 w 408"/>
                  <a:gd name="T7" fmla="*/ 8 h 69"/>
                  <a:gd name="T8" fmla="*/ 48 w 408"/>
                  <a:gd name="T9" fmla="*/ 0 h 69"/>
                  <a:gd name="T10" fmla="*/ 0 60000 65536"/>
                  <a:gd name="T11" fmla="*/ 0 60000 65536"/>
                  <a:gd name="T12" fmla="*/ 0 60000 65536"/>
                  <a:gd name="T13" fmla="*/ 0 60000 65536"/>
                  <a:gd name="T14" fmla="*/ 0 60000 65536"/>
                  <a:gd name="T15" fmla="*/ 0 w 408"/>
                  <a:gd name="T16" fmla="*/ 0 h 69"/>
                  <a:gd name="T17" fmla="*/ 408 w 408"/>
                  <a:gd name="T18" fmla="*/ 69 h 69"/>
                </a:gdLst>
                <a:ahLst/>
                <a:cxnLst>
                  <a:cxn ang="T10">
                    <a:pos x="T0" y="T1"/>
                  </a:cxn>
                  <a:cxn ang="T11">
                    <a:pos x="T2" y="T3"/>
                  </a:cxn>
                  <a:cxn ang="T12">
                    <a:pos x="T4" y="T5"/>
                  </a:cxn>
                  <a:cxn ang="T13">
                    <a:pos x="T6" y="T7"/>
                  </a:cxn>
                  <a:cxn ang="T14">
                    <a:pos x="T8" y="T9"/>
                  </a:cxn>
                </a:cxnLst>
                <a:rect l="T15" t="T16" r="T17" b="T18"/>
                <a:pathLst>
                  <a:path w="408" h="69">
                    <a:moveTo>
                      <a:pt x="381" y="0"/>
                    </a:moveTo>
                    <a:lnTo>
                      <a:pt x="0" y="0"/>
                    </a:lnTo>
                    <a:lnTo>
                      <a:pt x="12" y="69"/>
                    </a:lnTo>
                    <a:lnTo>
                      <a:pt x="408" y="69"/>
                    </a:lnTo>
                    <a:lnTo>
                      <a:pt x="381" y="0"/>
                    </a:lnTo>
                    <a:close/>
                  </a:path>
                </a:pathLst>
              </a:custGeom>
              <a:solidFill>
                <a:srgbClr val="808080"/>
              </a:solidFill>
              <a:ln w="1588">
                <a:solidFill>
                  <a:srgbClr val="E1E1E1"/>
                </a:solidFill>
                <a:round/>
                <a:headEnd/>
                <a:tailEnd/>
              </a:ln>
            </p:spPr>
            <p:txBody>
              <a:bodyPr/>
              <a:lstStyle/>
              <a:p>
                <a:endParaRPr lang="en-US" sz="1800" dirty="0"/>
              </a:p>
            </p:txBody>
          </p:sp>
          <p:sp>
            <p:nvSpPr>
              <p:cNvPr id="17435" name="Freeform 124"/>
              <p:cNvSpPr>
                <a:spLocks/>
              </p:cNvSpPr>
              <p:nvPr/>
            </p:nvSpPr>
            <p:spPr bwMode="auto">
              <a:xfrm>
                <a:off x="4290" y="2424"/>
                <a:ext cx="260" cy="33"/>
              </a:xfrm>
              <a:custGeom>
                <a:avLst/>
                <a:gdLst>
                  <a:gd name="T0" fmla="*/ 65 w 520"/>
                  <a:gd name="T1" fmla="*/ 0 h 66"/>
                  <a:gd name="T2" fmla="*/ 0 w 520"/>
                  <a:gd name="T3" fmla="*/ 0 h 66"/>
                  <a:gd name="T4" fmla="*/ 1 w 520"/>
                  <a:gd name="T5" fmla="*/ 8 h 66"/>
                  <a:gd name="T6" fmla="*/ 65 w 520"/>
                  <a:gd name="T7" fmla="*/ 8 h 66"/>
                  <a:gd name="T8" fmla="*/ 65 w 520"/>
                  <a:gd name="T9" fmla="*/ 0 h 66"/>
                  <a:gd name="T10" fmla="*/ 0 60000 65536"/>
                  <a:gd name="T11" fmla="*/ 0 60000 65536"/>
                  <a:gd name="T12" fmla="*/ 0 60000 65536"/>
                  <a:gd name="T13" fmla="*/ 0 60000 65536"/>
                  <a:gd name="T14" fmla="*/ 0 60000 65536"/>
                  <a:gd name="T15" fmla="*/ 0 w 520"/>
                  <a:gd name="T16" fmla="*/ 0 h 66"/>
                  <a:gd name="T17" fmla="*/ 520 w 520"/>
                  <a:gd name="T18" fmla="*/ 66 h 66"/>
                </a:gdLst>
                <a:ahLst/>
                <a:cxnLst>
                  <a:cxn ang="T10">
                    <a:pos x="T0" y="T1"/>
                  </a:cxn>
                  <a:cxn ang="T11">
                    <a:pos x="T2" y="T3"/>
                  </a:cxn>
                  <a:cxn ang="T12">
                    <a:pos x="T4" y="T5"/>
                  </a:cxn>
                  <a:cxn ang="T13">
                    <a:pos x="T6" y="T7"/>
                  </a:cxn>
                  <a:cxn ang="T14">
                    <a:pos x="T8" y="T9"/>
                  </a:cxn>
                </a:cxnLst>
                <a:rect l="T15" t="T16" r="T17" b="T18"/>
                <a:pathLst>
                  <a:path w="520" h="66">
                    <a:moveTo>
                      <a:pt x="514" y="0"/>
                    </a:moveTo>
                    <a:lnTo>
                      <a:pt x="0" y="0"/>
                    </a:lnTo>
                    <a:lnTo>
                      <a:pt x="15" y="66"/>
                    </a:lnTo>
                    <a:lnTo>
                      <a:pt x="520" y="66"/>
                    </a:lnTo>
                    <a:lnTo>
                      <a:pt x="514" y="0"/>
                    </a:lnTo>
                    <a:close/>
                  </a:path>
                </a:pathLst>
              </a:custGeom>
              <a:solidFill>
                <a:srgbClr val="808080"/>
              </a:solidFill>
              <a:ln w="1588">
                <a:solidFill>
                  <a:srgbClr val="E1E1E1"/>
                </a:solidFill>
                <a:round/>
                <a:headEnd/>
                <a:tailEnd/>
              </a:ln>
            </p:spPr>
            <p:txBody>
              <a:bodyPr/>
              <a:lstStyle/>
              <a:p>
                <a:endParaRPr lang="en-US" sz="1800" dirty="0"/>
              </a:p>
            </p:txBody>
          </p:sp>
          <p:sp>
            <p:nvSpPr>
              <p:cNvPr id="17436" name="Freeform 125"/>
              <p:cNvSpPr>
                <a:spLocks/>
              </p:cNvSpPr>
              <p:nvPr/>
            </p:nvSpPr>
            <p:spPr bwMode="auto">
              <a:xfrm>
                <a:off x="3262" y="2424"/>
                <a:ext cx="273" cy="33"/>
              </a:xfrm>
              <a:custGeom>
                <a:avLst/>
                <a:gdLst>
                  <a:gd name="T0" fmla="*/ 3 w 545"/>
                  <a:gd name="T1" fmla="*/ 0 h 66"/>
                  <a:gd name="T2" fmla="*/ 69 w 545"/>
                  <a:gd name="T3" fmla="*/ 0 h 66"/>
                  <a:gd name="T4" fmla="*/ 66 w 545"/>
                  <a:gd name="T5" fmla="*/ 8 h 66"/>
                  <a:gd name="T6" fmla="*/ 0 w 545"/>
                  <a:gd name="T7" fmla="*/ 8 h 66"/>
                  <a:gd name="T8" fmla="*/ 3 w 545"/>
                  <a:gd name="T9" fmla="*/ 0 h 66"/>
                  <a:gd name="T10" fmla="*/ 0 60000 65536"/>
                  <a:gd name="T11" fmla="*/ 0 60000 65536"/>
                  <a:gd name="T12" fmla="*/ 0 60000 65536"/>
                  <a:gd name="T13" fmla="*/ 0 60000 65536"/>
                  <a:gd name="T14" fmla="*/ 0 60000 65536"/>
                  <a:gd name="T15" fmla="*/ 0 w 545"/>
                  <a:gd name="T16" fmla="*/ 0 h 66"/>
                  <a:gd name="T17" fmla="*/ 545 w 545"/>
                  <a:gd name="T18" fmla="*/ 66 h 66"/>
                </a:gdLst>
                <a:ahLst/>
                <a:cxnLst>
                  <a:cxn ang="T10">
                    <a:pos x="T0" y="T1"/>
                  </a:cxn>
                  <a:cxn ang="T11">
                    <a:pos x="T2" y="T3"/>
                  </a:cxn>
                  <a:cxn ang="T12">
                    <a:pos x="T4" y="T5"/>
                  </a:cxn>
                  <a:cxn ang="T13">
                    <a:pos x="T6" y="T7"/>
                  </a:cxn>
                  <a:cxn ang="T14">
                    <a:pos x="T8" y="T9"/>
                  </a:cxn>
                </a:cxnLst>
                <a:rect l="T15" t="T16" r="T17" b="T18"/>
                <a:pathLst>
                  <a:path w="545" h="66">
                    <a:moveTo>
                      <a:pt x="22" y="0"/>
                    </a:moveTo>
                    <a:lnTo>
                      <a:pt x="545" y="0"/>
                    </a:lnTo>
                    <a:lnTo>
                      <a:pt x="524" y="66"/>
                    </a:lnTo>
                    <a:lnTo>
                      <a:pt x="0" y="66"/>
                    </a:lnTo>
                    <a:lnTo>
                      <a:pt x="22" y="0"/>
                    </a:lnTo>
                    <a:close/>
                  </a:path>
                </a:pathLst>
              </a:custGeom>
              <a:solidFill>
                <a:srgbClr val="808080"/>
              </a:solidFill>
              <a:ln w="1588">
                <a:solidFill>
                  <a:srgbClr val="C0C0C0"/>
                </a:solidFill>
                <a:round/>
                <a:headEnd/>
                <a:tailEnd/>
              </a:ln>
            </p:spPr>
            <p:txBody>
              <a:bodyPr/>
              <a:lstStyle/>
              <a:p>
                <a:endParaRPr lang="en-US" sz="1800" dirty="0"/>
              </a:p>
            </p:txBody>
          </p:sp>
          <p:sp>
            <p:nvSpPr>
              <p:cNvPr id="17437" name="Freeform 126"/>
              <p:cNvSpPr>
                <a:spLocks/>
              </p:cNvSpPr>
              <p:nvPr/>
            </p:nvSpPr>
            <p:spPr bwMode="auto">
              <a:xfrm>
                <a:off x="3544" y="2424"/>
                <a:ext cx="248" cy="33"/>
              </a:xfrm>
              <a:custGeom>
                <a:avLst/>
                <a:gdLst>
                  <a:gd name="T0" fmla="*/ 3 w 496"/>
                  <a:gd name="T1" fmla="*/ 0 h 66"/>
                  <a:gd name="T2" fmla="*/ 62 w 496"/>
                  <a:gd name="T3" fmla="*/ 0 h 66"/>
                  <a:gd name="T4" fmla="*/ 60 w 496"/>
                  <a:gd name="T5" fmla="*/ 8 h 66"/>
                  <a:gd name="T6" fmla="*/ 0 w 496"/>
                  <a:gd name="T7" fmla="*/ 8 h 66"/>
                  <a:gd name="T8" fmla="*/ 3 w 496"/>
                  <a:gd name="T9" fmla="*/ 0 h 66"/>
                  <a:gd name="T10" fmla="*/ 0 60000 65536"/>
                  <a:gd name="T11" fmla="*/ 0 60000 65536"/>
                  <a:gd name="T12" fmla="*/ 0 60000 65536"/>
                  <a:gd name="T13" fmla="*/ 0 60000 65536"/>
                  <a:gd name="T14" fmla="*/ 0 60000 65536"/>
                  <a:gd name="T15" fmla="*/ 0 w 496"/>
                  <a:gd name="T16" fmla="*/ 0 h 66"/>
                  <a:gd name="T17" fmla="*/ 496 w 496"/>
                  <a:gd name="T18" fmla="*/ 66 h 66"/>
                </a:gdLst>
                <a:ahLst/>
                <a:cxnLst>
                  <a:cxn ang="T10">
                    <a:pos x="T0" y="T1"/>
                  </a:cxn>
                  <a:cxn ang="T11">
                    <a:pos x="T2" y="T3"/>
                  </a:cxn>
                  <a:cxn ang="T12">
                    <a:pos x="T4" y="T5"/>
                  </a:cxn>
                  <a:cxn ang="T13">
                    <a:pos x="T6" y="T7"/>
                  </a:cxn>
                  <a:cxn ang="T14">
                    <a:pos x="T8" y="T9"/>
                  </a:cxn>
                </a:cxnLst>
                <a:rect l="T15" t="T16" r="T17" b="T18"/>
                <a:pathLst>
                  <a:path w="496" h="66">
                    <a:moveTo>
                      <a:pt x="20" y="0"/>
                    </a:moveTo>
                    <a:lnTo>
                      <a:pt x="496" y="0"/>
                    </a:lnTo>
                    <a:lnTo>
                      <a:pt x="473" y="66"/>
                    </a:lnTo>
                    <a:lnTo>
                      <a:pt x="0" y="66"/>
                    </a:lnTo>
                    <a:lnTo>
                      <a:pt x="20" y="0"/>
                    </a:lnTo>
                    <a:close/>
                  </a:path>
                </a:pathLst>
              </a:custGeom>
              <a:solidFill>
                <a:srgbClr val="808080"/>
              </a:solidFill>
              <a:ln w="1588">
                <a:solidFill>
                  <a:srgbClr val="E1E1E1"/>
                </a:solidFill>
                <a:round/>
                <a:headEnd/>
                <a:tailEnd/>
              </a:ln>
            </p:spPr>
            <p:txBody>
              <a:bodyPr/>
              <a:lstStyle/>
              <a:p>
                <a:endParaRPr lang="en-US" sz="1800" dirty="0"/>
              </a:p>
            </p:txBody>
          </p:sp>
          <p:sp>
            <p:nvSpPr>
              <p:cNvPr id="17438" name="Freeform 127"/>
              <p:cNvSpPr>
                <a:spLocks/>
              </p:cNvSpPr>
              <p:nvPr/>
            </p:nvSpPr>
            <p:spPr bwMode="auto">
              <a:xfrm>
                <a:off x="3801" y="2424"/>
                <a:ext cx="265" cy="33"/>
              </a:xfrm>
              <a:custGeom>
                <a:avLst/>
                <a:gdLst>
                  <a:gd name="T0" fmla="*/ 3 w 530"/>
                  <a:gd name="T1" fmla="*/ 0 h 66"/>
                  <a:gd name="T2" fmla="*/ 66 w 530"/>
                  <a:gd name="T3" fmla="*/ 0 h 66"/>
                  <a:gd name="T4" fmla="*/ 66 w 530"/>
                  <a:gd name="T5" fmla="*/ 8 h 66"/>
                  <a:gd name="T6" fmla="*/ 0 w 530"/>
                  <a:gd name="T7" fmla="*/ 8 h 66"/>
                  <a:gd name="T8" fmla="*/ 3 w 530"/>
                  <a:gd name="T9" fmla="*/ 0 h 66"/>
                  <a:gd name="T10" fmla="*/ 0 60000 65536"/>
                  <a:gd name="T11" fmla="*/ 0 60000 65536"/>
                  <a:gd name="T12" fmla="*/ 0 60000 65536"/>
                  <a:gd name="T13" fmla="*/ 0 60000 65536"/>
                  <a:gd name="T14" fmla="*/ 0 60000 65536"/>
                  <a:gd name="T15" fmla="*/ 0 w 530"/>
                  <a:gd name="T16" fmla="*/ 0 h 66"/>
                  <a:gd name="T17" fmla="*/ 530 w 530"/>
                  <a:gd name="T18" fmla="*/ 66 h 66"/>
                </a:gdLst>
                <a:ahLst/>
                <a:cxnLst>
                  <a:cxn ang="T10">
                    <a:pos x="T0" y="T1"/>
                  </a:cxn>
                  <a:cxn ang="T11">
                    <a:pos x="T2" y="T3"/>
                  </a:cxn>
                  <a:cxn ang="T12">
                    <a:pos x="T4" y="T5"/>
                  </a:cxn>
                  <a:cxn ang="T13">
                    <a:pos x="T6" y="T7"/>
                  </a:cxn>
                  <a:cxn ang="T14">
                    <a:pos x="T8" y="T9"/>
                  </a:cxn>
                </a:cxnLst>
                <a:rect l="T15" t="T16" r="T17" b="T18"/>
                <a:pathLst>
                  <a:path w="530" h="66">
                    <a:moveTo>
                      <a:pt x="24" y="0"/>
                    </a:moveTo>
                    <a:lnTo>
                      <a:pt x="529" y="0"/>
                    </a:lnTo>
                    <a:lnTo>
                      <a:pt x="530" y="66"/>
                    </a:lnTo>
                    <a:lnTo>
                      <a:pt x="0" y="66"/>
                    </a:lnTo>
                    <a:lnTo>
                      <a:pt x="24" y="0"/>
                    </a:lnTo>
                    <a:close/>
                  </a:path>
                </a:pathLst>
              </a:custGeom>
              <a:solidFill>
                <a:srgbClr val="808080"/>
              </a:solidFill>
              <a:ln w="1588">
                <a:solidFill>
                  <a:srgbClr val="C0C0C0"/>
                </a:solidFill>
                <a:round/>
                <a:headEnd/>
                <a:tailEnd/>
              </a:ln>
            </p:spPr>
            <p:txBody>
              <a:bodyPr/>
              <a:lstStyle/>
              <a:p>
                <a:endParaRPr lang="en-US" sz="1800" dirty="0"/>
              </a:p>
            </p:txBody>
          </p:sp>
          <p:sp>
            <p:nvSpPr>
              <p:cNvPr id="17439" name="Freeform 128"/>
              <p:cNvSpPr>
                <a:spLocks/>
              </p:cNvSpPr>
              <p:nvPr/>
            </p:nvSpPr>
            <p:spPr bwMode="auto">
              <a:xfrm>
                <a:off x="3082" y="2425"/>
                <a:ext cx="1541" cy="160"/>
              </a:xfrm>
              <a:custGeom>
                <a:avLst/>
                <a:gdLst>
                  <a:gd name="T0" fmla="*/ 12 w 3082"/>
                  <a:gd name="T1" fmla="*/ 0 h 320"/>
                  <a:gd name="T2" fmla="*/ 0 w 3082"/>
                  <a:gd name="T3" fmla="*/ 40 h 320"/>
                  <a:gd name="T4" fmla="*/ 385 w 3082"/>
                  <a:gd name="T5" fmla="*/ 40 h 320"/>
                  <a:gd name="T6" fmla="*/ 374 w 3082"/>
                  <a:gd name="T7" fmla="*/ 0 h 320"/>
                  <a:gd name="T8" fmla="*/ 0 60000 65536"/>
                  <a:gd name="T9" fmla="*/ 0 60000 65536"/>
                  <a:gd name="T10" fmla="*/ 0 60000 65536"/>
                  <a:gd name="T11" fmla="*/ 0 60000 65536"/>
                  <a:gd name="T12" fmla="*/ 0 w 3082"/>
                  <a:gd name="T13" fmla="*/ 0 h 320"/>
                  <a:gd name="T14" fmla="*/ 3082 w 3082"/>
                  <a:gd name="T15" fmla="*/ 320 h 320"/>
                </a:gdLst>
                <a:ahLst/>
                <a:cxnLst>
                  <a:cxn ang="T8">
                    <a:pos x="T0" y="T1"/>
                  </a:cxn>
                  <a:cxn ang="T9">
                    <a:pos x="T2" y="T3"/>
                  </a:cxn>
                  <a:cxn ang="T10">
                    <a:pos x="T4" y="T5"/>
                  </a:cxn>
                  <a:cxn ang="T11">
                    <a:pos x="T6" y="T7"/>
                  </a:cxn>
                </a:cxnLst>
                <a:rect l="T12" t="T13" r="T14" b="T15"/>
                <a:pathLst>
                  <a:path w="3082" h="320">
                    <a:moveTo>
                      <a:pt x="91" y="0"/>
                    </a:moveTo>
                    <a:lnTo>
                      <a:pt x="0" y="320"/>
                    </a:lnTo>
                    <a:lnTo>
                      <a:pt x="3082" y="319"/>
                    </a:lnTo>
                    <a:lnTo>
                      <a:pt x="2987" y="0"/>
                    </a:lnTo>
                  </a:path>
                </a:pathLst>
              </a:custGeom>
              <a:noFill/>
              <a:ln w="1588">
                <a:solidFill>
                  <a:srgbClr val="727272"/>
                </a:solidFill>
                <a:round/>
                <a:headEnd/>
                <a:tailEnd/>
              </a:ln>
            </p:spPr>
            <p:txBody>
              <a:bodyPr/>
              <a:lstStyle/>
              <a:p>
                <a:endParaRPr lang="en-US" sz="1800" dirty="0"/>
              </a:p>
            </p:txBody>
          </p:sp>
          <p:sp>
            <p:nvSpPr>
              <p:cNvPr id="17440" name="Freeform 129"/>
              <p:cNvSpPr>
                <a:spLocks/>
              </p:cNvSpPr>
              <p:nvPr/>
            </p:nvSpPr>
            <p:spPr bwMode="auto">
              <a:xfrm>
                <a:off x="3147" y="2424"/>
                <a:ext cx="78" cy="33"/>
              </a:xfrm>
              <a:custGeom>
                <a:avLst/>
                <a:gdLst>
                  <a:gd name="T0" fmla="*/ 1 w 156"/>
                  <a:gd name="T1" fmla="*/ 0 h 66"/>
                  <a:gd name="T2" fmla="*/ 20 w 156"/>
                  <a:gd name="T3" fmla="*/ 0 h 66"/>
                  <a:gd name="T4" fmla="*/ 18 w 156"/>
                  <a:gd name="T5" fmla="*/ 8 h 66"/>
                  <a:gd name="T6" fmla="*/ 0 w 156"/>
                  <a:gd name="T7" fmla="*/ 8 h 66"/>
                  <a:gd name="T8" fmla="*/ 1 w 156"/>
                  <a:gd name="T9" fmla="*/ 0 h 66"/>
                  <a:gd name="T10" fmla="*/ 0 60000 65536"/>
                  <a:gd name="T11" fmla="*/ 0 60000 65536"/>
                  <a:gd name="T12" fmla="*/ 0 60000 65536"/>
                  <a:gd name="T13" fmla="*/ 0 60000 65536"/>
                  <a:gd name="T14" fmla="*/ 0 60000 65536"/>
                  <a:gd name="T15" fmla="*/ 0 w 156"/>
                  <a:gd name="T16" fmla="*/ 0 h 66"/>
                  <a:gd name="T17" fmla="*/ 156 w 156"/>
                  <a:gd name="T18" fmla="*/ 66 h 66"/>
                </a:gdLst>
                <a:ahLst/>
                <a:cxnLst>
                  <a:cxn ang="T10">
                    <a:pos x="T0" y="T1"/>
                  </a:cxn>
                  <a:cxn ang="T11">
                    <a:pos x="T2" y="T3"/>
                  </a:cxn>
                  <a:cxn ang="T12">
                    <a:pos x="T4" y="T5"/>
                  </a:cxn>
                  <a:cxn ang="T13">
                    <a:pos x="T6" y="T7"/>
                  </a:cxn>
                  <a:cxn ang="T14">
                    <a:pos x="T8" y="T9"/>
                  </a:cxn>
                </a:cxnLst>
                <a:rect l="T15" t="T16" r="T17" b="T18"/>
                <a:pathLst>
                  <a:path w="156" h="66">
                    <a:moveTo>
                      <a:pt x="15" y="0"/>
                    </a:moveTo>
                    <a:lnTo>
                      <a:pt x="156" y="0"/>
                    </a:lnTo>
                    <a:lnTo>
                      <a:pt x="138" y="65"/>
                    </a:lnTo>
                    <a:lnTo>
                      <a:pt x="0" y="66"/>
                    </a:lnTo>
                    <a:lnTo>
                      <a:pt x="15" y="0"/>
                    </a:lnTo>
                    <a:close/>
                  </a:path>
                </a:pathLst>
              </a:custGeom>
              <a:solidFill>
                <a:srgbClr val="808080"/>
              </a:solidFill>
              <a:ln w="1588">
                <a:solidFill>
                  <a:srgbClr val="E1E1E1"/>
                </a:solidFill>
                <a:round/>
                <a:headEnd/>
                <a:tailEnd/>
              </a:ln>
            </p:spPr>
            <p:txBody>
              <a:bodyPr/>
              <a:lstStyle/>
              <a:p>
                <a:endParaRPr lang="en-US" sz="1800" dirty="0"/>
              </a:p>
            </p:txBody>
          </p:sp>
          <p:sp>
            <p:nvSpPr>
              <p:cNvPr id="17441" name="Freeform 130"/>
              <p:cNvSpPr>
                <a:spLocks/>
              </p:cNvSpPr>
              <p:nvPr/>
            </p:nvSpPr>
            <p:spPr bwMode="auto">
              <a:xfrm>
                <a:off x="3030" y="2637"/>
                <a:ext cx="1644" cy="15"/>
              </a:xfrm>
              <a:custGeom>
                <a:avLst/>
                <a:gdLst>
                  <a:gd name="T0" fmla="*/ 411 w 3289"/>
                  <a:gd name="T1" fmla="*/ 0 h 29"/>
                  <a:gd name="T2" fmla="*/ 409 w 3289"/>
                  <a:gd name="T3" fmla="*/ 4 h 29"/>
                  <a:gd name="T4" fmla="*/ 1 w 3289"/>
                  <a:gd name="T5" fmla="*/ 4 h 29"/>
                  <a:gd name="T6" fmla="*/ 0 w 3289"/>
                  <a:gd name="T7" fmla="*/ 0 h 29"/>
                  <a:gd name="T8" fmla="*/ 411 w 3289"/>
                  <a:gd name="T9" fmla="*/ 0 h 29"/>
                  <a:gd name="T10" fmla="*/ 0 60000 65536"/>
                  <a:gd name="T11" fmla="*/ 0 60000 65536"/>
                  <a:gd name="T12" fmla="*/ 0 60000 65536"/>
                  <a:gd name="T13" fmla="*/ 0 60000 65536"/>
                  <a:gd name="T14" fmla="*/ 0 60000 65536"/>
                  <a:gd name="T15" fmla="*/ 0 w 3289"/>
                  <a:gd name="T16" fmla="*/ 0 h 29"/>
                  <a:gd name="T17" fmla="*/ 3289 w 3289"/>
                  <a:gd name="T18" fmla="*/ 29 h 29"/>
                </a:gdLst>
                <a:ahLst/>
                <a:cxnLst>
                  <a:cxn ang="T10">
                    <a:pos x="T0" y="T1"/>
                  </a:cxn>
                  <a:cxn ang="T11">
                    <a:pos x="T2" y="T3"/>
                  </a:cxn>
                  <a:cxn ang="T12">
                    <a:pos x="T4" y="T5"/>
                  </a:cxn>
                  <a:cxn ang="T13">
                    <a:pos x="T6" y="T7"/>
                  </a:cxn>
                  <a:cxn ang="T14">
                    <a:pos x="T8" y="T9"/>
                  </a:cxn>
                </a:cxnLst>
                <a:rect l="T15" t="T16" r="T17" b="T18"/>
                <a:pathLst>
                  <a:path w="3289" h="29">
                    <a:moveTo>
                      <a:pt x="3289" y="0"/>
                    </a:moveTo>
                    <a:lnTo>
                      <a:pt x="3279" y="29"/>
                    </a:lnTo>
                    <a:lnTo>
                      <a:pt x="15" y="25"/>
                    </a:lnTo>
                    <a:lnTo>
                      <a:pt x="0" y="0"/>
                    </a:lnTo>
                    <a:lnTo>
                      <a:pt x="3289" y="0"/>
                    </a:lnTo>
                    <a:close/>
                  </a:path>
                </a:pathLst>
              </a:custGeom>
              <a:blipFill dpi="0" rotWithShape="0">
                <a:blip r:embed="rId7" cstate="print"/>
                <a:srcRect/>
                <a:tile tx="0" ty="0" sx="100000" sy="100000" flip="none" algn="tl"/>
              </a:blipFill>
              <a:ln w="9525">
                <a:noFill/>
                <a:round/>
                <a:headEnd/>
                <a:tailEnd/>
              </a:ln>
            </p:spPr>
            <p:txBody>
              <a:bodyPr/>
              <a:lstStyle/>
              <a:p>
                <a:endParaRPr lang="en-US" sz="1800" dirty="0"/>
              </a:p>
            </p:txBody>
          </p:sp>
          <p:sp>
            <p:nvSpPr>
              <p:cNvPr id="17442" name="Line 131"/>
              <p:cNvSpPr>
                <a:spLocks noChangeShapeType="1"/>
              </p:cNvSpPr>
              <p:nvPr/>
            </p:nvSpPr>
            <p:spPr bwMode="auto">
              <a:xfrm>
                <a:off x="3025" y="2615"/>
                <a:ext cx="1652" cy="1"/>
              </a:xfrm>
              <a:prstGeom prst="line">
                <a:avLst/>
              </a:prstGeom>
              <a:noFill/>
              <a:ln w="15875">
                <a:solidFill>
                  <a:srgbClr val="FFFFFF"/>
                </a:solidFill>
                <a:round/>
                <a:headEnd/>
                <a:tailEnd/>
              </a:ln>
            </p:spPr>
            <p:txBody>
              <a:bodyPr/>
              <a:lstStyle/>
              <a:p>
                <a:endParaRPr lang="en-US" dirty="0"/>
              </a:p>
            </p:txBody>
          </p:sp>
          <p:sp>
            <p:nvSpPr>
              <p:cNvPr id="17443" name="Line 132"/>
              <p:cNvSpPr>
                <a:spLocks noChangeShapeType="1"/>
              </p:cNvSpPr>
              <p:nvPr/>
            </p:nvSpPr>
            <p:spPr bwMode="auto">
              <a:xfrm>
                <a:off x="3007" y="2630"/>
                <a:ext cx="1685" cy="1"/>
              </a:xfrm>
              <a:prstGeom prst="line">
                <a:avLst/>
              </a:prstGeom>
              <a:noFill/>
              <a:ln w="1588">
                <a:solidFill>
                  <a:srgbClr val="727272"/>
                </a:solidFill>
                <a:round/>
                <a:headEnd/>
                <a:tailEnd/>
              </a:ln>
            </p:spPr>
            <p:txBody>
              <a:bodyPr/>
              <a:lstStyle/>
              <a:p>
                <a:endParaRPr lang="en-US" dirty="0"/>
              </a:p>
            </p:txBody>
          </p:sp>
          <p:sp>
            <p:nvSpPr>
              <p:cNvPr id="17444" name="Line 133"/>
              <p:cNvSpPr>
                <a:spLocks noChangeShapeType="1"/>
              </p:cNvSpPr>
              <p:nvPr/>
            </p:nvSpPr>
            <p:spPr bwMode="auto">
              <a:xfrm>
                <a:off x="3085" y="2390"/>
                <a:ext cx="1533" cy="1"/>
              </a:xfrm>
              <a:prstGeom prst="line">
                <a:avLst/>
              </a:prstGeom>
              <a:noFill/>
              <a:ln w="15875">
                <a:solidFill>
                  <a:srgbClr val="727272"/>
                </a:solidFill>
                <a:round/>
                <a:headEnd/>
                <a:tailEnd/>
              </a:ln>
            </p:spPr>
            <p:txBody>
              <a:bodyPr/>
              <a:lstStyle/>
              <a:p>
                <a:endParaRPr lang="en-US" dirty="0"/>
              </a:p>
            </p:txBody>
          </p:sp>
        </p:grpSp>
      </p:grpSp>
      <p:sp>
        <p:nvSpPr>
          <p:cNvPr id="133" name="Rectangle 132"/>
          <p:cNvSpPr/>
          <p:nvPr/>
        </p:nvSpPr>
        <p:spPr>
          <a:xfrm>
            <a:off x="597408" y="1352148"/>
            <a:ext cx="8156448" cy="1785104"/>
          </a:xfrm>
          <a:prstGeom prst="rect">
            <a:avLst/>
          </a:prstGeom>
        </p:spPr>
        <p:txBody>
          <a:bodyPr wrap="square">
            <a:spAutoFit/>
          </a:bodyPr>
          <a:lstStyle/>
          <a:p>
            <a:pPr marL="228600" indent="-228600">
              <a:spcBef>
                <a:spcPct val="50000"/>
              </a:spcBef>
              <a:buFontTx/>
              <a:buChar char="•"/>
            </a:pPr>
            <a:r>
              <a:rPr lang="en-US" sz="2000" dirty="0" smtClean="0">
                <a:solidFill>
                  <a:schemeClr val="bg1"/>
                </a:solidFill>
              </a:rPr>
              <a:t>Using the 11i </a:t>
            </a:r>
            <a:r>
              <a:rPr lang="en-US" sz="2000" dirty="0" smtClean="0">
                <a:solidFill>
                  <a:schemeClr val="bg1"/>
                </a:solidFill>
                <a:latin typeface="Courier New" pitchFamily="49" charset="0"/>
              </a:rPr>
              <a:t>swinstall</a:t>
            </a:r>
            <a:r>
              <a:rPr lang="en-US" sz="2000" dirty="0" smtClean="0">
                <a:solidFill>
                  <a:schemeClr val="bg1"/>
                </a:solidFill>
              </a:rPr>
              <a:t> “push” functionality allows you to push software installs/updates from the depot server out to one or more remote target hosts simultaneously.</a:t>
            </a:r>
          </a:p>
          <a:p>
            <a:pPr marL="228600" indent="-228600">
              <a:spcBef>
                <a:spcPct val="50000"/>
              </a:spcBef>
              <a:buFontTx/>
              <a:buChar char="•"/>
            </a:pPr>
            <a:r>
              <a:rPr lang="en-US" sz="2000" dirty="0" smtClean="0">
                <a:solidFill>
                  <a:schemeClr val="bg1"/>
                </a:solidFill>
              </a:rPr>
              <a:t>Additional configuration is required on both the client and server to allow a server to push software to a client.</a:t>
            </a:r>
            <a:endParaRPr lang="en-US" sz="2000" dirty="0">
              <a:solidFill>
                <a:schemeClr val="bg1"/>
              </a:solidFill>
            </a:endParaRPr>
          </a:p>
        </p:txBody>
      </p:sp>
      <p:sp>
        <p:nvSpPr>
          <p:cNvPr id="136"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137"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73</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28625" y="114300"/>
            <a:ext cx="8239887" cy="958596"/>
          </a:xfrm>
        </p:spPr>
        <p:txBody>
          <a:bodyPr lIns="45720" rIns="0" bIns="0"/>
          <a:lstStyle/>
          <a:p>
            <a:pPr eaLnBrk="1" hangingPunct="1"/>
            <a:r>
              <a:rPr lang="en-US" sz="3200" dirty="0" smtClean="0">
                <a:solidFill>
                  <a:schemeClr val="bg1"/>
                </a:solidFill>
              </a:rPr>
              <a:t>Security Risk – Ignite-UX Push Prevention</a:t>
            </a:r>
          </a:p>
        </p:txBody>
      </p:sp>
      <p:sp>
        <p:nvSpPr>
          <p:cNvPr id="18435" name="Text Box 3"/>
          <p:cNvSpPr txBox="1">
            <a:spLocks noChangeArrowheads="1"/>
          </p:cNvSpPr>
          <p:nvPr/>
        </p:nvSpPr>
        <p:spPr bwMode="auto">
          <a:xfrm>
            <a:off x="451104" y="5990717"/>
            <a:ext cx="7132320" cy="572464"/>
          </a:xfrm>
          <a:prstGeom prst="rect">
            <a:avLst/>
          </a:prstGeom>
          <a:noFill/>
          <a:ln w="9525">
            <a:noFill/>
            <a:miter lim="800000"/>
            <a:headEnd/>
            <a:tailEnd/>
          </a:ln>
        </p:spPr>
        <p:txBody>
          <a:bodyPr wrap="square">
            <a:spAutoFit/>
          </a:bodyPr>
          <a:lstStyle/>
          <a:p>
            <a:pPr>
              <a:lnSpc>
                <a:spcPct val="130000"/>
              </a:lnSpc>
              <a:spcBef>
                <a:spcPct val="50000"/>
              </a:spcBef>
            </a:pPr>
            <a:r>
              <a:rPr lang="en-US" sz="2400" dirty="0" smtClean="0">
                <a:solidFill>
                  <a:schemeClr val="bg1"/>
                </a:solidFill>
                <a:latin typeface="Courier New" pitchFamily="49" charset="0"/>
              </a:rPr>
              <a:t># </a:t>
            </a:r>
            <a:r>
              <a:rPr lang="en-US" sz="2400" dirty="0">
                <a:solidFill>
                  <a:schemeClr val="bg1"/>
                </a:solidFill>
                <a:latin typeface="Courier New" pitchFamily="49" charset="0"/>
              </a:rPr>
              <a:t>touch </a:t>
            </a:r>
            <a:r>
              <a:rPr lang="en-US" sz="2400" dirty="0" smtClean="0">
                <a:solidFill>
                  <a:schemeClr val="bg1"/>
                </a:solidFill>
                <a:latin typeface="Courier New" pitchFamily="49" charset="0"/>
              </a:rPr>
              <a:t>/.bootsys_block</a:t>
            </a:r>
            <a:endParaRPr lang="en-US" sz="2400" dirty="0">
              <a:solidFill>
                <a:schemeClr val="bg1"/>
              </a:solidFill>
              <a:latin typeface="Courier New" pitchFamily="49" charset="0"/>
            </a:endParaRPr>
          </a:p>
        </p:txBody>
      </p:sp>
      <p:sp>
        <p:nvSpPr>
          <p:cNvPr id="5" name="Rectangle 4"/>
          <p:cNvSpPr/>
          <p:nvPr/>
        </p:nvSpPr>
        <p:spPr>
          <a:xfrm>
            <a:off x="487680" y="1304545"/>
            <a:ext cx="8375904" cy="4708981"/>
          </a:xfrm>
          <a:prstGeom prst="rect">
            <a:avLst/>
          </a:prstGeom>
        </p:spPr>
        <p:txBody>
          <a:bodyPr wrap="square">
            <a:spAutoFit/>
          </a:bodyPr>
          <a:lstStyle/>
          <a:p>
            <a:pPr>
              <a:buFont typeface="Arial" pitchFamily="34" charset="0"/>
              <a:buChar char="•"/>
            </a:pPr>
            <a:r>
              <a:rPr lang="en-US" sz="2000" dirty="0" smtClean="0">
                <a:solidFill>
                  <a:schemeClr val="bg1"/>
                </a:solidFill>
              </a:rPr>
              <a:t> Client systems may block the use of the </a:t>
            </a:r>
            <a:r>
              <a:rPr lang="en-US" sz="2000" dirty="0" smtClean="0">
                <a:solidFill>
                  <a:schemeClr val="bg1"/>
                </a:solidFill>
                <a:latin typeface="Courier New" pitchFamily="49" charset="0"/>
                <a:cs typeface="Courier New" pitchFamily="49" charset="0"/>
              </a:rPr>
              <a:t>bootsys </a:t>
            </a:r>
            <a:r>
              <a:rPr lang="en-US" sz="2000" dirty="0" smtClean="0">
                <a:solidFill>
                  <a:schemeClr val="bg1"/>
                </a:solidFill>
              </a:rPr>
              <a:t>command through existence of the </a:t>
            </a:r>
            <a:r>
              <a:rPr lang="en-US" sz="2000" dirty="0" smtClean="0">
                <a:solidFill>
                  <a:schemeClr val="bg1"/>
                </a:solidFill>
                <a:latin typeface="Courier New" pitchFamily="49" charset="0"/>
                <a:cs typeface="Courier New" pitchFamily="49" charset="0"/>
              </a:rPr>
              <a:t>/.bootsys_block </a:t>
            </a:r>
            <a:r>
              <a:rPr lang="en-US" sz="2000" dirty="0" smtClean="0">
                <a:solidFill>
                  <a:schemeClr val="bg1"/>
                </a:solidFill>
              </a:rPr>
              <a:t>file.</a:t>
            </a:r>
          </a:p>
          <a:p>
            <a:endParaRPr lang="en-AU" sz="2000" dirty="0" smtClean="0">
              <a:solidFill>
                <a:schemeClr val="bg1"/>
              </a:solidFill>
            </a:endParaRPr>
          </a:p>
          <a:p>
            <a:pPr>
              <a:buFont typeface="Arial" pitchFamily="34" charset="0"/>
              <a:buChar char="•"/>
            </a:pPr>
            <a:r>
              <a:rPr lang="en-US" sz="2000" dirty="0" smtClean="0">
                <a:solidFill>
                  <a:schemeClr val="bg1"/>
                </a:solidFill>
              </a:rPr>
              <a:t> This file may either be empty, contain the word confirm, and/or it may contain a message that explains why the client is blocking bootsys. If the file is empty, bootsys refuses to execute on the target. If the first line of the file contains the word confirm, the user running bootsys on the Ignite-UX server is asked if client installation should continue. If the file contains any other text, that text is displayed to the console when the bootsys command was executed. Typically this text is used to explain why the client is blocking any bootsys attempts.</a:t>
            </a:r>
            <a:br>
              <a:rPr lang="en-US" sz="2000" dirty="0" smtClean="0">
                <a:solidFill>
                  <a:schemeClr val="bg1"/>
                </a:solidFill>
              </a:rPr>
            </a:br>
            <a:endParaRPr lang="en-AU" sz="2000" dirty="0" smtClean="0">
              <a:solidFill>
                <a:schemeClr val="bg1"/>
              </a:solidFill>
            </a:endParaRPr>
          </a:p>
          <a:p>
            <a:pPr>
              <a:buFont typeface="Arial" pitchFamily="34" charset="0"/>
              <a:buChar char="•"/>
            </a:pPr>
            <a:r>
              <a:rPr lang="en-AU" sz="2000" dirty="0" smtClean="0">
                <a:solidFill>
                  <a:schemeClr val="bg1"/>
                </a:solidFill>
              </a:rPr>
              <a:t> This is a common security risk that many customers forget to address. </a:t>
            </a:r>
          </a:p>
          <a:p>
            <a:pPr>
              <a:buFont typeface="Arial" pitchFamily="34" charset="0"/>
              <a:buChar char="•"/>
            </a:pPr>
            <a:endParaRPr lang="en-AU" sz="2000" dirty="0" smtClean="0">
              <a:solidFill>
                <a:schemeClr val="bg1"/>
              </a:solidFill>
            </a:endParaRPr>
          </a:p>
          <a:p>
            <a:pPr>
              <a:buFont typeface="Arial" pitchFamily="34" charset="0"/>
              <a:buChar char="•"/>
            </a:pPr>
            <a:r>
              <a:rPr lang="en-AU" sz="2000" dirty="0" smtClean="0">
                <a:solidFill>
                  <a:schemeClr val="bg1"/>
                </a:solidFill>
              </a:rPr>
              <a:t> Simplest method to block remote Ignite-UX server:</a:t>
            </a:r>
          </a:p>
        </p:txBody>
      </p:sp>
      <p:sp>
        <p:nvSpPr>
          <p:cNvPr id="8"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74</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28625" y="114300"/>
            <a:ext cx="8532495" cy="1143000"/>
          </a:xfrm>
        </p:spPr>
        <p:txBody>
          <a:bodyPr lIns="45720" rIns="0" bIns="0"/>
          <a:lstStyle/>
          <a:p>
            <a:pPr eaLnBrk="1" hangingPunct="1"/>
            <a:r>
              <a:rPr lang="en-US" sz="3200" dirty="0" smtClean="0">
                <a:solidFill>
                  <a:schemeClr val="bg1"/>
                </a:solidFill>
              </a:rPr>
              <a:t>Pushing Software from SD-UX Depot - Commands</a:t>
            </a:r>
          </a:p>
        </p:txBody>
      </p:sp>
      <p:sp>
        <p:nvSpPr>
          <p:cNvPr id="18435" name="Text Box 3"/>
          <p:cNvSpPr txBox="1">
            <a:spLocks noChangeArrowheads="1"/>
          </p:cNvSpPr>
          <p:nvPr/>
        </p:nvSpPr>
        <p:spPr bwMode="auto">
          <a:xfrm>
            <a:off x="471488" y="2930525"/>
            <a:ext cx="7965376" cy="3589444"/>
          </a:xfrm>
          <a:prstGeom prst="rect">
            <a:avLst/>
          </a:prstGeom>
          <a:noFill/>
          <a:ln w="9525">
            <a:noFill/>
            <a:miter lim="800000"/>
            <a:headEnd/>
            <a:tailEnd/>
          </a:ln>
        </p:spPr>
        <p:txBody>
          <a:bodyPr wrap="square">
            <a:spAutoFit/>
          </a:bodyPr>
          <a:lstStyle/>
          <a:p>
            <a:pPr>
              <a:lnSpc>
                <a:spcPct val="130000"/>
              </a:lnSpc>
              <a:spcBef>
                <a:spcPct val="50000"/>
              </a:spcBef>
            </a:pPr>
            <a:r>
              <a:rPr lang="en-US" dirty="0">
                <a:solidFill>
                  <a:schemeClr val="bg1"/>
                </a:solidFill>
              </a:rPr>
              <a:t>Configure push functionality on the depot </a:t>
            </a:r>
            <a:r>
              <a:rPr lang="en-US" dirty="0" smtClean="0">
                <a:solidFill>
                  <a:schemeClr val="bg1"/>
                </a:solidFill>
              </a:rPr>
              <a:t>server</a:t>
            </a:r>
            <a:r>
              <a:rPr lang="en-US" dirty="0">
                <a:solidFill>
                  <a:schemeClr val="bg1"/>
                </a:solidFill>
              </a:rPr>
              <a:t/>
            </a:r>
            <a:br>
              <a:rPr lang="en-US" dirty="0">
                <a:solidFill>
                  <a:schemeClr val="bg1"/>
                </a:solidFill>
              </a:rPr>
            </a:br>
            <a:r>
              <a:rPr lang="en-US" dirty="0" smtClean="0">
                <a:solidFill>
                  <a:schemeClr val="bg1"/>
                </a:solidFill>
                <a:latin typeface="Courier New" pitchFamily="49" charset="0"/>
              </a:rPr>
              <a:t>svr</a:t>
            </a:r>
            <a:r>
              <a:rPr lang="en-US" dirty="0">
                <a:solidFill>
                  <a:schemeClr val="bg1"/>
                </a:solidFill>
                <a:latin typeface="Courier New" pitchFamily="49" charset="0"/>
              </a:rPr>
              <a:t># touch /var/adm/sw/.sdkey</a:t>
            </a:r>
          </a:p>
          <a:p>
            <a:pPr>
              <a:lnSpc>
                <a:spcPct val="130000"/>
              </a:lnSpc>
              <a:spcBef>
                <a:spcPct val="50000"/>
              </a:spcBef>
            </a:pPr>
            <a:r>
              <a:rPr lang="en-US" dirty="0">
                <a:solidFill>
                  <a:schemeClr val="bg1"/>
                </a:solidFill>
              </a:rPr>
              <a:t>Allow the depot server to push software to a </a:t>
            </a:r>
            <a:r>
              <a:rPr lang="en-US" dirty="0" smtClean="0">
                <a:solidFill>
                  <a:schemeClr val="bg1"/>
                </a:solidFill>
              </a:rPr>
              <a:t>client </a:t>
            </a:r>
            <a:r>
              <a:rPr lang="en-US" dirty="0">
                <a:solidFill>
                  <a:schemeClr val="bg1"/>
                </a:solidFill>
              </a:rPr>
              <a:t>(repeat on each client)</a:t>
            </a:r>
            <a:br>
              <a:rPr lang="en-US" dirty="0">
                <a:solidFill>
                  <a:schemeClr val="bg1"/>
                </a:solidFill>
              </a:rPr>
            </a:br>
            <a:r>
              <a:rPr lang="en-US" dirty="0" smtClean="0">
                <a:solidFill>
                  <a:schemeClr val="bg1"/>
                </a:solidFill>
                <a:latin typeface="Courier New" pitchFamily="49" charset="0"/>
              </a:rPr>
              <a:t>tgt</a:t>
            </a:r>
            <a:r>
              <a:rPr lang="en-US" dirty="0">
                <a:solidFill>
                  <a:schemeClr val="bg1"/>
                </a:solidFill>
                <a:latin typeface="Courier New" pitchFamily="49" charset="0"/>
              </a:rPr>
              <a:t># /usr/lbin/sw/setaccess </a:t>
            </a:r>
            <a:r>
              <a:rPr lang="en-US" dirty="0" smtClean="0">
                <a:solidFill>
                  <a:schemeClr val="bg1"/>
                </a:solidFill>
                <a:latin typeface="Courier New" pitchFamily="49" charset="0"/>
              </a:rPr>
              <a:t>svr</a:t>
            </a:r>
            <a:r>
              <a:rPr lang="en-US" i="1" dirty="0">
                <a:solidFill>
                  <a:schemeClr val="bg1"/>
                </a:solidFill>
                <a:latin typeface="Courier New" pitchFamily="49" charset="0"/>
              </a:rPr>
              <a:t/>
            </a:r>
            <a:br>
              <a:rPr lang="en-US" i="1" dirty="0">
                <a:solidFill>
                  <a:schemeClr val="bg1"/>
                </a:solidFill>
                <a:latin typeface="Courier New" pitchFamily="49" charset="0"/>
              </a:rPr>
            </a:br>
            <a:r>
              <a:rPr lang="en-US" dirty="0" smtClean="0">
                <a:solidFill>
                  <a:schemeClr val="bg1"/>
                </a:solidFill>
                <a:latin typeface="Courier New" pitchFamily="49" charset="0"/>
              </a:rPr>
              <a:t>tgt</a:t>
            </a:r>
            <a:r>
              <a:rPr lang="en-US" dirty="0">
                <a:solidFill>
                  <a:schemeClr val="bg1"/>
                </a:solidFill>
                <a:latin typeface="Courier New" pitchFamily="49" charset="0"/>
              </a:rPr>
              <a:t># swacl –l root</a:t>
            </a:r>
          </a:p>
          <a:p>
            <a:pPr>
              <a:lnSpc>
                <a:spcPct val="130000"/>
              </a:lnSpc>
              <a:spcBef>
                <a:spcPct val="50000"/>
              </a:spcBef>
            </a:pPr>
            <a:r>
              <a:rPr lang="en-US" dirty="0">
                <a:solidFill>
                  <a:schemeClr val="bg1"/>
                </a:solidFill>
              </a:rPr>
              <a:t>Use the push functionality to remotely install, list, and remove </a:t>
            </a:r>
            <a:r>
              <a:rPr lang="en-US" dirty="0" smtClean="0">
                <a:solidFill>
                  <a:schemeClr val="bg1"/>
                </a:solidFill>
              </a:rPr>
              <a:t>software</a:t>
            </a:r>
            <a:r>
              <a:rPr lang="en-US" dirty="0">
                <a:solidFill>
                  <a:schemeClr val="bg1"/>
                </a:solidFill>
              </a:rPr>
              <a:t/>
            </a:r>
            <a:br>
              <a:rPr lang="en-US" dirty="0">
                <a:solidFill>
                  <a:schemeClr val="bg1"/>
                </a:solidFill>
              </a:rPr>
            </a:br>
            <a:r>
              <a:rPr lang="en-US" dirty="0" smtClean="0">
                <a:solidFill>
                  <a:schemeClr val="bg1"/>
                </a:solidFill>
                <a:latin typeface="Courier New" pitchFamily="49" charset="0"/>
              </a:rPr>
              <a:t>svr</a:t>
            </a:r>
            <a:r>
              <a:rPr lang="en-US" dirty="0">
                <a:solidFill>
                  <a:schemeClr val="bg1"/>
                </a:solidFill>
                <a:latin typeface="Courier New" pitchFamily="49" charset="0"/>
              </a:rPr>
              <a:t># swinstall –s svr:/mydepot FooProd @ tgt1 </a:t>
            </a:r>
            <a:r>
              <a:rPr lang="en-US" dirty="0" smtClean="0">
                <a:solidFill>
                  <a:schemeClr val="bg1"/>
                </a:solidFill>
                <a:latin typeface="Courier New" pitchFamily="49" charset="0"/>
              </a:rPr>
              <a:t>tgt2 tgt3</a:t>
            </a:r>
            <a:r>
              <a:rPr lang="en-US" dirty="0">
                <a:solidFill>
                  <a:schemeClr val="bg1"/>
                </a:solidFill>
                <a:latin typeface="Courier New" pitchFamily="49" charset="0"/>
              </a:rPr>
              <a:t/>
            </a:r>
            <a:br>
              <a:rPr lang="en-US" dirty="0">
                <a:solidFill>
                  <a:schemeClr val="bg1"/>
                </a:solidFill>
                <a:latin typeface="Courier New" pitchFamily="49" charset="0"/>
              </a:rPr>
            </a:br>
            <a:r>
              <a:rPr lang="en-US" dirty="0" smtClean="0">
                <a:solidFill>
                  <a:schemeClr val="bg1"/>
                </a:solidFill>
                <a:latin typeface="Courier New" pitchFamily="49" charset="0"/>
              </a:rPr>
              <a:t>svr</a:t>
            </a:r>
            <a:r>
              <a:rPr lang="en-US" dirty="0">
                <a:solidFill>
                  <a:schemeClr val="bg1"/>
                </a:solidFill>
                <a:latin typeface="Courier New" pitchFamily="49" charset="0"/>
              </a:rPr>
              <a:t># swlist @ tgt1 </a:t>
            </a:r>
            <a:r>
              <a:rPr lang="en-US" dirty="0" smtClean="0">
                <a:solidFill>
                  <a:schemeClr val="bg1"/>
                </a:solidFill>
                <a:latin typeface="Courier New" pitchFamily="49" charset="0"/>
              </a:rPr>
              <a:t>tgt2 tgt3</a:t>
            </a:r>
            <a:r>
              <a:rPr lang="en-US" dirty="0">
                <a:solidFill>
                  <a:schemeClr val="bg1"/>
                </a:solidFill>
                <a:latin typeface="Courier New" pitchFamily="49" charset="0"/>
              </a:rPr>
              <a:t/>
            </a:r>
            <a:br>
              <a:rPr lang="en-US" dirty="0">
                <a:solidFill>
                  <a:schemeClr val="bg1"/>
                </a:solidFill>
                <a:latin typeface="Courier New" pitchFamily="49" charset="0"/>
              </a:rPr>
            </a:br>
            <a:r>
              <a:rPr lang="en-US" dirty="0" smtClean="0">
                <a:solidFill>
                  <a:schemeClr val="bg1"/>
                </a:solidFill>
                <a:latin typeface="Courier New" pitchFamily="49" charset="0"/>
              </a:rPr>
              <a:t>svr</a:t>
            </a:r>
            <a:r>
              <a:rPr lang="en-US" dirty="0">
                <a:solidFill>
                  <a:schemeClr val="bg1"/>
                </a:solidFill>
                <a:latin typeface="Courier New" pitchFamily="49" charset="0"/>
              </a:rPr>
              <a:t># swremove FooProd @ tgt1 </a:t>
            </a:r>
            <a:r>
              <a:rPr lang="en-US" dirty="0" smtClean="0">
                <a:solidFill>
                  <a:schemeClr val="bg1"/>
                </a:solidFill>
                <a:latin typeface="Courier New" pitchFamily="49" charset="0"/>
              </a:rPr>
              <a:t>tgt2 tgt3</a:t>
            </a:r>
            <a:endParaRPr lang="en-US" dirty="0">
              <a:solidFill>
                <a:schemeClr val="bg1"/>
              </a:solidFill>
              <a:latin typeface="Courier New" pitchFamily="49" charset="0"/>
            </a:endParaRPr>
          </a:p>
        </p:txBody>
      </p:sp>
      <p:sp>
        <p:nvSpPr>
          <p:cNvPr id="5" name="Rectangle 4"/>
          <p:cNvSpPr/>
          <p:nvPr/>
        </p:nvSpPr>
        <p:spPr>
          <a:xfrm>
            <a:off x="548640" y="1299963"/>
            <a:ext cx="8266176" cy="1338828"/>
          </a:xfrm>
          <a:prstGeom prst="rect">
            <a:avLst/>
          </a:prstGeom>
        </p:spPr>
        <p:txBody>
          <a:bodyPr wrap="square">
            <a:spAutoFit/>
          </a:bodyPr>
          <a:lstStyle/>
          <a:p>
            <a:pPr marL="228600" indent="-228600">
              <a:spcBef>
                <a:spcPct val="50000"/>
              </a:spcBef>
              <a:buFont typeface="Arial" charset="0"/>
              <a:buChar char="•"/>
            </a:pPr>
            <a:r>
              <a:rPr lang="en-US" dirty="0" smtClean="0">
                <a:solidFill>
                  <a:schemeClr val="bg1"/>
                </a:solidFill>
              </a:rPr>
              <a:t>Use the </a:t>
            </a:r>
            <a:r>
              <a:rPr lang="en-US" dirty="0" smtClean="0">
                <a:solidFill>
                  <a:schemeClr val="bg1"/>
                </a:solidFill>
                <a:latin typeface="Courier New" pitchFamily="49" charset="0"/>
                <a:cs typeface="Courier New" pitchFamily="49" charset="0"/>
              </a:rPr>
              <a:t>setaccess</a:t>
            </a:r>
            <a:r>
              <a:rPr lang="en-US" dirty="0" smtClean="0">
                <a:solidFill>
                  <a:schemeClr val="bg1"/>
                </a:solidFill>
              </a:rPr>
              <a:t> command on each target host to enable access from the depot server.</a:t>
            </a:r>
          </a:p>
          <a:p>
            <a:pPr marL="228600" indent="-228600">
              <a:spcBef>
                <a:spcPct val="50000"/>
              </a:spcBef>
              <a:buFont typeface="Arial" charset="0"/>
              <a:buChar char="•"/>
            </a:pPr>
            <a:r>
              <a:rPr lang="en-US" dirty="0" smtClean="0">
                <a:solidFill>
                  <a:schemeClr val="bg1"/>
                </a:solidFill>
              </a:rPr>
              <a:t>Beware that SD-UX uses simple user/host-based authentication to authenticate network SD-UX requests.</a:t>
            </a:r>
            <a:endParaRPr lang="en-US" dirty="0">
              <a:solidFill>
                <a:schemeClr val="bg1"/>
              </a:solidFill>
            </a:endParaRPr>
          </a:p>
        </p:txBody>
      </p:sp>
      <p:sp>
        <p:nvSpPr>
          <p:cNvPr id="8"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75</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428625" y="114300"/>
            <a:ext cx="8495919" cy="1007364"/>
          </a:xfrm>
        </p:spPr>
        <p:txBody>
          <a:bodyPr lIns="45720" rIns="0" bIns="0"/>
          <a:lstStyle/>
          <a:p>
            <a:pPr eaLnBrk="1" hangingPunct="1"/>
            <a:r>
              <a:rPr lang="en-US" sz="3200" dirty="0" smtClean="0">
                <a:solidFill>
                  <a:schemeClr val="bg1"/>
                </a:solidFill>
              </a:rPr>
              <a:t>Registering and Unregistering SD-UX Depots</a:t>
            </a:r>
          </a:p>
        </p:txBody>
      </p:sp>
      <p:sp>
        <p:nvSpPr>
          <p:cNvPr id="19459" name="Text Box 3"/>
          <p:cNvSpPr txBox="1">
            <a:spLocks noChangeArrowheads="1"/>
          </p:cNvSpPr>
          <p:nvPr/>
        </p:nvSpPr>
        <p:spPr bwMode="auto">
          <a:xfrm>
            <a:off x="493713" y="1431925"/>
            <a:ext cx="4648200" cy="915988"/>
          </a:xfrm>
          <a:prstGeom prst="rect">
            <a:avLst/>
          </a:prstGeom>
          <a:noFill/>
          <a:ln w="9525">
            <a:noFill/>
            <a:miter lim="800000"/>
            <a:headEnd/>
            <a:tailEnd/>
          </a:ln>
        </p:spPr>
        <p:txBody>
          <a:bodyPr>
            <a:spAutoFit/>
          </a:bodyPr>
          <a:lstStyle/>
          <a:p>
            <a:pPr>
              <a:spcBef>
                <a:spcPct val="50000"/>
              </a:spcBef>
            </a:pPr>
            <a:r>
              <a:rPr lang="en-US" sz="1800" dirty="0">
                <a:solidFill>
                  <a:schemeClr val="bg1"/>
                </a:solidFill>
              </a:rPr>
              <a:t>Register a </a:t>
            </a:r>
            <a:r>
              <a:rPr lang="en-US" sz="1800" dirty="0" smtClean="0">
                <a:solidFill>
                  <a:schemeClr val="bg1"/>
                </a:solidFill>
              </a:rPr>
              <a:t>depot</a:t>
            </a:r>
            <a:r>
              <a:rPr lang="en-US" sz="1800" dirty="0">
                <a:solidFill>
                  <a:schemeClr val="bg1"/>
                </a:solidFill>
              </a:rPr>
              <a:t/>
            </a:r>
            <a:br>
              <a:rPr lang="en-US" sz="1800" dirty="0">
                <a:solidFill>
                  <a:schemeClr val="bg1"/>
                </a:solidFill>
              </a:rPr>
            </a:br>
            <a:r>
              <a:rPr lang="en-US" sz="1800" dirty="0" smtClean="0">
                <a:solidFill>
                  <a:schemeClr val="bg1"/>
                </a:solidFill>
                <a:latin typeface="Courier New" pitchFamily="49" charset="0"/>
              </a:rPr>
              <a:t># </a:t>
            </a:r>
            <a:r>
              <a:rPr lang="en-US" sz="1800" dirty="0">
                <a:solidFill>
                  <a:schemeClr val="bg1"/>
                </a:solidFill>
                <a:latin typeface="Courier New" pitchFamily="49" charset="0"/>
              </a:rPr>
              <a:t>swreg –l depot @ /cdrom</a:t>
            </a:r>
            <a:br>
              <a:rPr lang="en-US" sz="1800" dirty="0">
                <a:solidFill>
                  <a:schemeClr val="bg1"/>
                </a:solidFill>
                <a:latin typeface="Courier New" pitchFamily="49" charset="0"/>
              </a:rPr>
            </a:br>
            <a:r>
              <a:rPr lang="en-US" sz="1800" dirty="0" smtClean="0">
                <a:solidFill>
                  <a:schemeClr val="bg1"/>
                </a:solidFill>
                <a:latin typeface="Courier New" pitchFamily="49" charset="0"/>
              </a:rPr>
              <a:t># </a:t>
            </a:r>
            <a:r>
              <a:rPr lang="en-US" sz="1800" dirty="0">
                <a:solidFill>
                  <a:schemeClr val="bg1"/>
                </a:solidFill>
                <a:latin typeface="Courier New" pitchFamily="49" charset="0"/>
              </a:rPr>
              <a:t>swlist –l depot</a:t>
            </a:r>
          </a:p>
        </p:txBody>
      </p:sp>
      <p:sp>
        <p:nvSpPr>
          <p:cNvPr id="19460" name="Rectangle 4"/>
          <p:cNvSpPr>
            <a:spLocks noChangeArrowheads="1"/>
          </p:cNvSpPr>
          <p:nvPr/>
        </p:nvSpPr>
        <p:spPr bwMode="auto">
          <a:xfrm>
            <a:off x="492125" y="2333625"/>
            <a:ext cx="8272463" cy="1117600"/>
          </a:xfrm>
          <a:prstGeom prst="rect">
            <a:avLst/>
          </a:prstGeom>
          <a:solidFill>
            <a:srgbClr val="F4E44C"/>
          </a:solidFill>
          <a:ln w="9525">
            <a:solidFill>
              <a:schemeClr val="tx1"/>
            </a:solidFill>
            <a:miter lim="800000"/>
            <a:headEnd/>
            <a:tailEnd/>
          </a:ln>
        </p:spPr>
        <p:txBody>
          <a:bodyPr anchor="ctr"/>
          <a:lstStyle/>
          <a:p>
            <a:r>
              <a:rPr lang="en-US" sz="1800" dirty="0">
                <a:latin typeface="Courier New" pitchFamily="49" charset="0"/>
              </a:rPr>
              <a:t># Initializing...</a:t>
            </a:r>
          </a:p>
          <a:p>
            <a:r>
              <a:rPr lang="en-US" sz="1800" dirty="0">
                <a:latin typeface="Courier New" pitchFamily="49" charset="0"/>
              </a:rPr>
              <a:t># tgt “sanfran" has the following depot(s):</a:t>
            </a:r>
          </a:p>
          <a:p>
            <a:r>
              <a:rPr lang="en-US" sz="1800" dirty="0">
                <a:latin typeface="Courier New" pitchFamily="49" charset="0"/>
              </a:rPr>
              <a:t>  /cdrom</a:t>
            </a:r>
          </a:p>
        </p:txBody>
      </p:sp>
      <p:sp>
        <p:nvSpPr>
          <p:cNvPr id="19461" name="Rectangle 5"/>
          <p:cNvSpPr>
            <a:spLocks noChangeArrowheads="1"/>
          </p:cNvSpPr>
          <p:nvPr/>
        </p:nvSpPr>
        <p:spPr bwMode="auto">
          <a:xfrm>
            <a:off x="504825" y="4540250"/>
            <a:ext cx="8272463" cy="927100"/>
          </a:xfrm>
          <a:prstGeom prst="rect">
            <a:avLst/>
          </a:prstGeom>
          <a:solidFill>
            <a:srgbClr val="F4E44C"/>
          </a:solidFill>
          <a:ln w="9525">
            <a:solidFill>
              <a:schemeClr val="tx1"/>
            </a:solidFill>
            <a:miter lim="800000"/>
            <a:headEnd/>
            <a:tailEnd/>
          </a:ln>
        </p:spPr>
        <p:txBody>
          <a:bodyPr anchor="ctr"/>
          <a:lstStyle/>
          <a:p>
            <a:pPr eaLnBrk="0" hangingPunct="0"/>
            <a:r>
              <a:rPr lang="en-US" sz="1800" dirty="0">
                <a:latin typeface="Courier New" pitchFamily="49" charset="0"/>
              </a:rPr>
              <a:t># Initializing...</a:t>
            </a:r>
          </a:p>
          <a:p>
            <a:pPr eaLnBrk="0" hangingPunct="0"/>
            <a:r>
              <a:rPr lang="en-US" sz="1800" dirty="0">
                <a:latin typeface="Courier New" pitchFamily="49" charset="0"/>
              </a:rPr>
              <a:t># WARNING: No depot was found for "sanfran:".</a:t>
            </a:r>
          </a:p>
        </p:txBody>
      </p:sp>
      <p:sp>
        <p:nvSpPr>
          <p:cNvPr id="19462" name="Text Box 6"/>
          <p:cNvSpPr txBox="1">
            <a:spLocks noChangeArrowheads="1"/>
          </p:cNvSpPr>
          <p:nvPr/>
        </p:nvSpPr>
        <p:spPr bwMode="auto">
          <a:xfrm>
            <a:off x="493713" y="3590925"/>
            <a:ext cx="7315200" cy="915988"/>
          </a:xfrm>
          <a:prstGeom prst="rect">
            <a:avLst/>
          </a:prstGeom>
          <a:noFill/>
          <a:ln w="9525">
            <a:noFill/>
            <a:miter lim="800000"/>
            <a:headEnd/>
            <a:tailEnd/>
          </a:ln>
        </p:spPr>
        <p:txBody>
          <a:bodyPr>
            <a:spAutoFit/>
          </a:bodyPr>
          <a:lstStyle/>
          <a:p>
            <a:r>
              <a:rPr lang="en-US" sz="1800" dirty="0">
                <a:solidFill>
                  <a:schemeClr val="bg1"/>
                </a:solidFill>
              </a:rPr>
              <a:t>Unregister a </a:t>
            </a:r>
            <a:r>
              <a:rPr lang="en-US" sz="1800" dirty="0" smtClean="0">
                <a:solidFill>
                  <a:schemeClr val="bg1"/>
                </a:solidFill>
              </a:rPr>
              <a:t>depot</a:t>
            </a:r>
            <a:r>
              <a:rPr lang="en-US" sz="1800" dirty="0">
                <a:solidFill>
                  <a:schemeClr val="bg1"/>
                </a:solidFill>
              </a:rPr>
              <a:t/>
            </a:r>
            <a:br>
              <a:rPr lang="en-US" sz="1800" dirty="0">
                <a:solidFill>
                  <a:schemeClr val="bg1"/>
                </a:solidFill>
              </a:rPr>
            </a:br>
            <a:r>
              <a:rPr lang="en-US" sz="1800" dirty="0" smtClean="0">
                <a:solidFill>
                  <a:schemeClr val="bg1"/>
                </a:solidFill>
                <a:latin typeface="Courier New" pitchFamily="49" charset="0"/>
              </a:rPr>
              <a:t># </a:t>
            </a:r>
            <a:r>
              <a:rPr lang="en-US" sz="1800" dirty="0">
                <a:solidFill>
                  <a:schemeClr val="bg1"/>
                </a:solidFill>
                <a:latin typeface="Courier New" pitchFamily="49" charset="0"/>
              </a:rPr>
              <a:t>swreg –ul depot @ /cdrom</a:t>
            </a:r>
            <a:br>
              <a:rPr lang="en-US" sz="1800" dirty="0">
                <a:solidFill>
                  <a:schemeClr val="bg1"/>
                </a:solidFill>
                <a:latin typeface="Courier New" pitchFamily="49" charset="0"/>
              </a:rPr>
            </a:br>
            <a:r>
              <a:rPr lang="en-US" sz="1800" dirty="0" smtClean="0">
                <a:solidFill>
                  <a:schemeClr val="bg1"/>
                </a:solidFill>
                <a:latin typeface="Courier New" pitchFamily="49" charset="0"/>
              </a:rPr>
              <a:t># </a:t>
            </a:r>
            <a:r>
              <a:rPr lang="en-US" sz="1800" dirty="0">
                <a:solidFill>
                  <a:schemeClr val="bg1"/>
                </a:solidFill>
                <a:latin typeface="Courier New" pitchFamily="49" charset="0"/>
              </a:rPr>
              <a:t>swlist –l depot</a:t>
            </a:r>
          </a:p>
        </p:txBody>
      </p:sp>
      <p:sp>
        <p:nvSpPr>
          <p:cNvPr id="9"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10"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76</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idx="4294967295"/>
          </p:nvPr>
        </p:nvSpPr>
        <p:spPr>
          <a:xfrm>
            <a:off x="428625" y="114300"/>
            <a:ext cx="7629525" cy="970788"/>
          </a:xfrm>
        </p:spPr>
        <p:txBody>
          <a:bodyPr lIns="45720" rIns="0" bIns="0"/>
          <a:lstStyle/>
          <a:p>
            <a:pPr eaLnBrk="1" hangingPunct="1"/>
            <a:r>
              <a:rPr lang="en-US" sz="3200" dirty="0" smtClean="0">
                <a:solidFill>
                  <a:schemeClr val="bg1"/>
                </a:solidFill>
              </a:rPr>
              <a:t>Creating Custom Patch Bundle</a:t>
            </a:r>
          </a:p>
        </p:txBody>
      </p:sp>
      <p:sp>
        <p:nvSpPr>
          <p:cNvPr id="20483" name="Text Box 3"/>
          <p:cNvSpPr txBox="1">
            <a:spLocks noChangeArrowheads="1"/>
          </p:cNvSpPr>
          <p:nvPr/>
        </p:nvSpPr>
        <p:spPr bwMode="auto">
          <a:xfrm>
            <a:off x="550926" y="2986342"/>
            <a:ext cx="7985125" cy="3554819"/>
          </a:xfrm>
          <a:prstGeom prst="rect">
            <a:avLst/>
          </a:prstGeom>
          <a:noFill/>
          <a:ln w="9525">
            <a:noFill/>
            <a:miter lim="800000"/>
            <a:headEnd/>
            <a:tailEnd/>
          </a:ln>
        </p:spPr>
        <p:txBody>
          <a:bodyPr>
            <a:spAutoFit/>
          </a:bodyPr>
          <a:lstStyle/>
          <a:p>
            <a:r>
              <a:rPr lang="en-US" sz="1500" dirty="0">
                <a:solidFill>
                  <a:schemeClr val="bg1"/>
                </a:solidFill>
              </a:rPr>
              <a:t>Create or update a patch reference bundle wrapper on the depot server</a:t>
            </a:r>
          </a:p>
          <a:p>
            <a:r>
              <a:rPr lang="en-US" sz="1500" dirty="0" smtClean="0">
                <a:solidFill>
                  <a:schemeClr val="bg1"/>
                </a:solidFill>
                <a:latin typeface="Courier New" pitchFamily="49" charset="0"/>
              </a:rPr>
              <a:t>svr# </a:t>
            </a:r>
            <a:r>
              <a:rPr lang="en-US" sz="1500" dirty="0">
                <a:solidFill>
                  <a:schemeClr val="bg1"/>
                </a:solidFill>
                <a:latin typeface="Courier New" pitchFamily="49" charset="0"/>
              </a:rPr>
              <a:t>make_bundles –i \</a:t>
            </a:r>
            <a:br>
              <a:rPr lang="en-US" sz="1500" dirty="0">
                <a:solidFill>
                  <a:schemeClr val="bg1"/>
                </a:solidFill>
                <a:latin typeface="Courier New" pitchFamily="49" charset="0"/>
              </a:rPr>
            </a:br>
            <a:r>
              <a:rPr lang="en-US" sz="1500" dirty="0">
                <a:solidFill>
                  <a:schemeClr val="bg1"/>
                </a:solidFill>
                <a:latin typeface="Courier New" pitchFamily="49" charset="0"/>
              </a:rPr>
              <a:t>                  -B \</a:t>
            </a:r>
            <a:br>
              <a:rPr lang="en-US" sz="1500" dirty="0">
                <a:solidFill>
                  <a:schemeClr val="bg1"/>
                </a:solidFill>
                <a:latin typeface="Courier New" pitchFamily="49" charset="0"/>
              </a:rPr>
            </a:br>
            <a:r>
              <a:rPr lang="en-US" sz="1500" dirty="0">
                <a:solidFill>
                  <a:schemeClr val="bg1"/>
                </a:solidFill>
                <a:latin typeface="Courier New" pitchFamily="49" charset="0"/>
              </a:rPr>
              <a:t>                  -n MyPatchBundle \</a:t>
            </a:r>
            <a:br>
              <a:rPr lang="en-US" sz="1500" dirty="0">
                <a:solidFill>
                  <a:schemeClr val="bg1"/>
                </a:solidFill>
                <a:latin typeface="Courier New" pitchFamily="49" charset="0"/>
              </a:rPr>
            </a:br>
            <a:r>
              <a:rPr lang="en-US" sz="1500" dirty="0">
                <a:solidFill>
                  <a:schemeClr val="bg1"/>
                </a:solidFill>
                <a:latin typeface="Courier New" pitchFamily="49" charset="0"/>
              </a:rPr>
              <a:t>                  -t "My Patch Bundle" \</a:t>
            </a:r>
            <a:br>
              <a:rPr lang="en-US" sz="1500" dirty="0">
                <a:solidFill>
                  <a:schemeClr val="bg1"/>
                </a:solidFill>
                <a:latin typeface="Courier New" pitchFamily="49" charset="0"/>
              </a:rPr>
            </a:br>
            <a:r>
              <a:rPr lang="en-US" sz="1500" dirty="0">
                <a:solidFill>
                  <a:schemeClr val="bg1"/>
                </a:solidFill>
                <a:latin typeface="Courier New" pitchFamily="49" charset="0"/>
              </a:rPr>
              <a:t>                  -r A.01.00 \</a:t>
            </a:r>
            <a:br>
              <a:rPr lang="en-US" sz="1500" dirty="0">
                <a:solidFill>
                  <a:schemeClr val="bg1"/>
                </a:solidFill>
                <a:latin typeface="Courier New" pitchFamily="49" charset="0"/>
              </a:rPr>
            </a:br>
            <a:r>
              <a:rPr lang="en-US" sz="1500" dirty="0">
                <a:solidFill>
                  <a:schemeClr val="bg1"/>
                </a:solidFill>
                <a:latin typeface="Courier New" pitchFamily="49" charset="0"/>
              </a:rPr>
              <a:t>                  'PH*' @ /mydepot</a:t>
            </a:r>
          </a:p>
          <a:p>
            <a:endParaRPr lang="en-US" sz="1500" dirty="0">
              <a:solidFill>
                <a:schemeClr val="bg1"/>
              </a:solidFill>
              <a:latin typeface="Courier New" pitchFamily="49" charset="0"/>
            </a:endParaRPr>
          </a:p>
          <a:p>
            <a:r>
              <a:rPr lang="en-US" sz="1500" dirty="0">
                <a:solidFill>
                  <a:schemeClr val="bg1"/>
                </a:solidFill>
              </a:rPr>
              <a:t>Install patches from the depot server (automatically installs the </a:t>
            </a:r>
            <a:r>
              <a:rPr lang="en-US" sz="1500" dirty="0" smtClean="0">
                <a:solidFill>
                  <a:schemeClr val="bg1"/>
                </a:solidFill>
              </a:rPr>
              <a:t>wrapper)</a:t>
            </a:r>
            <a:endParaRPr lang="en-US" sz="1500" dirty="0">
              <a:solidFill>
                <a:schemeClr val="bg1"/>
              </a:solidFill>
            </a:endParaRPr>
          </a:p>
          <a:p>
            <a:r>
              <a:rPr lang="en-US" sz="1500" dirty="0">
                <a:solidFill>
                  <a:schemeClr val="bg1"/>
                </a:solidFill>
                <a:latin typeface="Courier New" pitchFamily="49" charset="0"/>
              </a:rPr>
              <a:t>tgt# swinstall –s svr –x patch_match_target=true \</a:t>
            </a:r>
            <a:br>
              <a:rPr lang="en-US" sz="1500" dirty="0">
                <a:solidFill>
                  <a:schemeClr val="bg1"/>
                </a:solidFill>
                <a:latin typeface="Courier New" pitchFamily="49" charset="0"/>
              </a:rPr>
            </a:br>
            <a:r>
              <a:rPr lang="en-US" sz="1500" dirty="0">
                <a:solidFill>
                  <a:schemeClr val="bg1"/>
                </a:solidFill>
                <a:latin typeface="Courier New" pitchFamily="49" charset="0"/>
              </a:rPr>
              <a:t>                      -x autoreboot=true</a:t>
            </a:r>
          </a:p>
          <a:p>
            <a:endParaRPr lang="en-US" sz="1500" dirty="0">
              <a:solidFill>
                <a:schemeClr val="bg1"/>
              </a:solidFill>
              <a:latin typeface="Courier New" pitchFamily="49" charset="0"/>
            </a:endParaRPr>
          </a:p>
          <a:p>
            <a:r>
              <a:rPr lang="en-US" sz="1500" dirty="0">
                <a:solidFill>
                  <a:schemeClr val="bg1"/>
                </a:solidFill>
              </a:rPr>
              <a:t>Determine when target was last patched</a:t>
            </a:r>
          </a:p>
          <a:p>
            <a:r>
              <a:rPr lang="en-US" sz="1500" dirty="0">
                <a:solidFill>
                  <a:schemeClr val="bg1"/>
                </a:solidFill>
                <a:latin typeface="Courier New" pitchFamily="49" charset="0"/>
              </a:rPr>
              <a:t>tgt# swlist MyPatchBundle</a:t>
            </a:r>
            <a:br>
              <a:rPr lang="en-US" sz="1500" dirty="0">
                <a:solidFill>
                  <a:schemeClr val="bg1"/>
                </a:solidFill>
                <a:latin typeface="Courier New" pitchFamily="49" charset="0"/>
              </a:rPr>
            </a:br>
            <a:r>
              <a:rPr lang="en-US" sz="1500" dirty="0">
                <a:solidFill>
                  <a:schemeClr val="bg1"/>
                </a:solidFill>
                <a:latin typeface="Courier New" pitchFamily="49" charset="0"/>
              </a:rPr>
              <a:t>     </a:t>
            </a:r>
            <a:r>
              <a:rPr lang="en-US" sz="1500" dirty="0">
                <a:solidFill>
                  <a:schemeClr val="bg1"/>
                </a:solidFill>
                <a:latin typeface="Courier New" pitchFamily="49" charset="0"/>
                <a:cs typeface="Times New Roman" pitchFamily="18" charset="0"/>
              </a:rPr>
              <a:t>MyPatchBundle A.01.00 My Patch Bundle </a:t>
            </a:r>
          </a:p>
        </p:txBody>
      </p:sp>
      <p:sp>
        <p:nvSpPr>
          <p:cNvPr id="20485" name="Text Box 8"/>
          <p:cNvSpPr txBox="1">
            <a:spLocks noChangeArrowheads="1"/>
          </p:cNvSpPr>
          <p:nvPr/>
        </p:nvSpPr>
        <p:spPr bwMode="auto">
          <a:xfrm>
            <a:off x="2117725" y="2936875"/>
            <a:ext cx="184150" cy="457200"/>
          </a:xfrm>
          <a:prstGeom prst="rect">
            <a:avLst/>
          </a:prstGeom>
          <a:noFill/>
          <a:ln w="9525">
            <a:noFill/>
            <a:miter lim="800000"/>
            <a:headEnd/>
            <a:tailEnd/>
          </a:ln>
        </p:spPr>
        <p:txBody>
          <a:bodyPr wrap="none">
            <a:spAutoFit/>
          </a:bodyPr>
          <a:lstStyle/>
          <a:p>
            <a:endParaRPr lang="en-US" sz="1800" dirty="0"/>
          </a:p>
        </p:txBody>
      </p:sp>
      <p:sp>
        <p:nvSpPr>
          <p:cNvPr id="6" name="Rectangle 5"/>
          <p:cNvSpPr/>
          <p:nvPr/>
        </p:nvSpPr>
        <p:spPr>
          <a:xfrm>
            <a:off x="512064" y="1316278"/>
            <a:ext cx="8327136" cy="1508105"/>
          </a:xfrm>
          <a:prstGeom prst="rect">
            <a:avLst/>
          </a:prstGeom>
        </p:spPr>
        <p:txBody>
          <a:bodyPr wrap="square">
            <a:spAutoFit/>
          </a:bodyPr>
          <a:lstStyle/>
          <a:p>
            <a:pPr marL="228600" indent="-228600" eaLnBrk="0" hangingPunct="0">
              <a:spcBef>
                <a:spcPts val="800"/>
              </a:spcBef>
              <a:buFont typeface="Arial" charset="0"/>
              <a:buChar char="•"/>
            </a:pPr>
            <a:r>
              <a:rPr lang="en-US" dirty="0" smtClean="0">
                <a:solidFill>
                  <a:schemeClr val="bg1"/>
                </a:solidFill>
              </a:rPr>
              <a:t>Consider creating a custom patch reference bundle wrapper in your depots.</a:t>
            </a:r>
          </a:p>
          <a:p>
            <a:pPr marL="228600" indent="-228600" eaLnBrk="0" hangingPunct="0">
              <a:spcBef>
                <a:spcPts val="800"/>
              </a:spcBef>
              <a:buFont typeface="Arial" charset="0"/>
              <a:buChar char="•"/>
            </a:pPr>
            <a:r>
              <a:rPr lang="en-US" dirty="0" smtClean="0">
                <a:solidFill>
                  <a:schemeClr val="bg1"/>
                </a:solidFill>
              </a:rPr>
              <a:t>Update the bundle wrapper’s revision number when you add update the depot.</a:t>
            </a:r>
          </a:p>
          <a:p>
            <a:pPr marL="228600" indent="-228600" eaLnBrk="0" hangingPunct="0">
              <a:spcBef>
                <a:spcPts val="800"/>
              </a:spcBef>
              <a:buFont typeface="Arial" charset="0"/>
              <a:buChar char="•"/>
            </a:pPr>
            <a:r>
              <a:rPr lang="en-US" dirty="0" smtClean="0">
                <a:solidFill>
                  <a:schemeClr val="bg1"/>
                </a:solidFill>
              </a:rPr>
              <a:t>Installing any patch from the bundle automatically installs the bundle wrapper.</a:t>
            </a:r>
          </a:p>
          <a:p>
            <a:pPr marL="228600" indent="-228600" eaLnBrk="0" hangingPunct="0">
              <a:spcBef>
                <a:spcPts val="800"/>
              </a:spcBef>
              <a:buFont typeface="Arial" charset="0"/>
              <a:buChar char="•"/>
            </a:pPr>
            <a:r>
              <a:rPr lang="en-US" dirty="0" smtClean="0">
                <a:solidFill>
                  <a:schemeClr val="bg1"/>
                </a:solidFill>
              </a:rPr>
              <a:t>Use the bundle wrapper revision to determine when a host was last patched.</a:t>
            </a:r>
            <a:endParaRPr lang="en-US" dirty="0">
              <a:solidFill>
                <a:schemeClr val="bg1"/>
              </a:solidFill>
            </a:endParaRPr>
          </a:p>
        </p:txBody>
      </p:sp>
      <p:sp>
        <p:nvSpPr>
          <p:cNvPr id="9"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10"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77</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428625" y="114300"/>
            <a:ext cx="7629525" cy="970788"/>
          </a:xfrm>
        </p:spPr>
        <p:txBody>
          <a:bodyPr lIns="45720" rIns="0" bIns="0"/>
          <a:lstStyle/>
          <a:p>
            <a:pPr eaLnBrk="1" hangingPunct="1"/>
            <a:r>
              <a:rPr lang="en-US" sz="3200" dirty="0" smtClean="0">
                <a:solidFill>
                  <a:schemeClr val="bg1"/>
                </a:solidFill>
              </a:rPr>
              <a:t>Creating Custom .depot File</a:t>
            </a:r>
          </a:p>
        </p:txBody>
      </p:sp>
      <p:sp>
        <p:nvSpPr>
          <p:cNvPr id="21508" name="Text Box 5"/>
          <p:cNvSpPr txBox="1">
            <a:spLocks noChangeArrowheads="1"/>
          </p:cNvSpPr>
          <p:nvPr/>
        </p:nvSpPr>
        <p:spPr bwMode="auto">
          <a:xfrm>
            <a:off x="533400" y="2620963"/>
            <a:ext cx="5646738" cy="1878012"/>
          </a:xfrm>
          <a:prstGeom prst="rect">
            <a:avLst/>
          </a:prstGeom>
          <a:noFill/>
          <a:ln w="9525">
            <a:noFill/>
            <a:miter lim="800000"/>
            <a:headEnd/>
            <a:tailEnd/>
          </a:ln>
        </p:spPr>
        <p:txBody>
          <a:bodyPr>
            <a:spAutoFit/>
          </a:bodyPr>
          <a:lstStyle/>
          <a:p>
            <a:pPr>
              <a:spcBef>
                <a:spcPct val="50000"/>
              </a:spcBef>
            </a:pPr>
            <a:r>
              <a:rPr lang="en-US" sz="1800" dirty="0">
                <a:solidFill>
                  <a:schemeClr val="bg1"/>
                </a:solidFill>
              </a:rPr>
              <a:t>Create the depot file</a:t>
            </a:r>
            <a:r>
              <a:rPr lang="en-US" sz="1800" dirty="0">
                <a:solidFill>
                  <a:schemeClr val="bg1"/>
                </a:solidFill>
                <a:latin typeface="Courier New" pitchFamily="49" charset="0"/>
              </a:rPr>
              <a:t/>
            </a:r>
            <a:br>
              <a:rPr lang="en-US" sz="1800" dirty="0">
                <a:solidFill>
                  <a:schemeClr val="bg1"/>
                </a:solidFill>
                <a:latin typeface="Courier New" pitchFamily="49" charset="0"/>
              </a:rPr>
            </a:br>
            <a:r>
              <a:rPr lang="en-US" sz="1800" dirty="0">
                <a:solidFill>
                  <a:schemeClr val="bg1"/>
                </a:solidFill>
                <a:latin typeface="Courier New" pitchFamily="49" charset="0"/>
              </a:rPr>
              <a:t>svr# swpackage –s /mydepot \</a:t>
            </a:r>
            <a:br>
              <a:rPr lang="en-US" sz="1800" dirty="0">
                <a:solidFill>
                  <a:schemeClr val="bg1"/>
                </a:solidFill>
                <a:latin typeface="Courier New" pitchFamily="49" charset="0"/>
              </a:rPr>
            </a:br>
            <a:r>
              <a:rPr lang="en-US" sz="1800" dirty="0">
                <a:solidFill>
                  <a:schemeClr val="bg1"/>
                </a:solidFill>
                <a:latin typeface="Courier New" pitchFamily="49" charset="0"/>
              </a:rPr>
              <a:t>               –x media_type=tape \</a:t>
            </a:r>
            <a:br>
              <a:rPr lang="en-US" sz="1800" dirty="0">
                <a:solidFill>
                  <a:schemeClr val="bg1"/>
                </a:solidFill>
                <a:latin typeface="Courier New" pitchFamily="49" charset="0"/>
              </a:rPr>
            </a:br>
            <a:r>
              <a:rPr lang="en-US" sz="1800" dirty="0">
                <a:solidFill>
                  <a:schemeClr val="bg1"/>
                </a:solidFill>
                <a:latin typeface="Courier New" pitchFamily="49" charset="0"/>
              </a:rPr>
              <a:t>               \* @ /tmp/mydepot.depot</a:t>
            </a:r>
          </a:p>
          <a:p>
            <a:pPr>
              <a:spcBef>
                <a:spcPct val="50000"/>
              </a:spcBef>
            </a:pPr>
            <a:r>
              <a:rPr lang="en-US" sz="1800" dirty="0">
                <a:solidFill>
                  <a:schemeClr val="bg1"/>
                </a:solidFill>
              </a:rPr>
              <a:t>Verify the depot file</a:t>
            </a:r>
            <a:r>
              <a:rPr lang="en-US" sz="1800" dirty="0">
                <a:solidFill>
                  <a:schemeClr val="bg1"/>
                </a:solidFill>
                <a:latin typeface="Courier New" pitchFamily="49" charset="0"/>
              </a:rPr>
              <a:t/>
            </a:r>
            <a:br>
              <a:rPr lang="en-US" sz="1800" dirty="0">
                <a:solidFill>
                  <a:schemeClr val="bg1"/>
                </a:solidFill>
                <a:latin typeface="Courier New" pitchFamily="49" charset="0"/>
              </a:rPr>
            </a:br>
            <a:r>
              <a:rPr lang="en-US" sz="1800" dirty="0">
                <a:solidFill>
                  <a:schemeClr val="bg1"/>
                </a:solidFill>
                <a:latin typeface="Courier New" pitchFamily="49" charset="0"/>
              </a:rPr>
              <a:t>svr# swlist –s /tmp/mydepot.depot</a:t>
            </a:r>
            <a:endParaRPr lang="en-US" sz="1800" dirty="0">
              <a:solidFill>
                <a:schemeClr val="bg1"/>
              </a:solidFill>
              <a:latin typeface="Times New Roman" pitchFamily="18" charset="0"/>
            </a:endParaRPr>
          </a:p>
        </p:txBody>
      </p:sp>
      <p:sp>
        <p:nvSpPr>
          <p:cNvPr id="21509" name="AutoShape 6"/>
          <p:cNvSpPr>
            <a:spLocks noChangeArrowheads="1"/>
          </p:cNvSpPr>
          <p:nvPr/>
        </p:nvSpPr>
        <p:spPr bwMode="auto">
          <a:xfrm>
            <a:off x="874713" y="4918075"/>
            <a:ext cx="1595437" cy="1096963"/>
          </a:xfrm>
          <a:prstGeom prst="can">
            <a:avLst>
              <a:gd name="adj" fmla="val 9963"/>
            </a:avLst>
          </a:prstGeom>
          <a:noFill/>
          <a:ln w="9525">
            <a:solidFill>
              <a:schemeClr val="accent3"/>
            </a:solidFill>
            <a:round/>
            <a:headEnd/>
            <a:tailEnd/>
          </a:ln>
        </p:spPr>
        <p:txBody>
          <a:bodyPr wrap="none" anchor="ctr"/>
          <a:lstStyle/>
          <a:p>
            <a:pPr algn="ctr"/>
            <a:r>
              <a:rPr lang="en-US" dirty="0">
                <a:solidFill>
                  <a:schemeClr val="bg1"/>
                </a:solidFill>
                <a:latin typeface="Courier New" pitchFamily="49" charset="0"/>
              </a:rPr>
              <a:t>PHCO_1000</a:t>
            </a:r>
            <a:br>
              <a:rPr lang="en-US" dirty="0">
                <a:solidFill>
                  <a:schemeClr val="bg1"/>
                </a:solidFill>
                <a:latin typeface="Courier New" pitchFamily="49" charset="0"/>
              </a:rPr>
            </a:br>
            <a:r>
              <a:rPr lang="en-US" dirty="0">
                <a:solidFill>
                  <a:schemeClr val="bg1"/>
                </a:solidFill>
                <a:latin typeface="Courier New" pitchFamily="49" charset="0"/>
              </a:rPr>
              <a:t>PHCO_2000</a:t>
            </a:r>
            <a:br>
              <a:rPr lang="en-US" dirty="0">
                <a:solidFill>
                  <a:schemeClr val="bg1"/>
                </a:solidFill>
                <a:latin typeface="Courier New" pitchFamily="49" charset="0"/>
              </a:rPr>
            </a:br>
            <a:r>
              <a:rPr lang="en-US" dirty="0">
                <a:solidFill>
                  <a:schemeClr val="bg1"/>
                </a:solidFill>
                <a:latin typeface="Courier New" pitchFamily="49" charset="0"/>
              </a:rPr>
              <a:t>PHCO_3000</a:t>
            </a:r>
          </a:p>
        </p:txBody>
      </p:sp>
      <p:sp>
        <p:nvSpPr>
          <p:cNvPr id="21510" name="AutoShape 7"/>
          <p:cNvSpPr>
            <a:spLocks noChangeArrowheads="1"/>
          </p:cNvSpPr>
          <p:nvPr/>
        </p:nvSpPr>
        <p:spPr bwMode="auto">
          <a:xfrm>
            <a:off x="2481263" y="5208588"/>
            <a:ext cx="1125537" cy="615950"/>
          </a:xfrm>
          <a:prstGeom prst="rightArrow">
            <a:avLst>
              <a:gd name="adj1" fmla="val 65972"/>
              <a:gd name="adj2" fmla="val 58356"/>
            </a:avLst>
          </a:prstGeom>
          <a:solidFill>
            <a:srgbClr val="F4E44C"/>
          </a:solidFill>
          <a:ln w="9525">
            <a:solidFill>
              <a:schemeClr val="tx1"/>
            </a:solidFill>
            <a:miter lim="800000"/>
            <a:headEnd/>
            <a:tailEnd/>
          </a:ln>
        </p:spPr>
        <p:txBody>
          <a:bodyPr wrap="none" anchor="ctr"/>
          <a:lstStyle/>
          <a:p>
            <a:endParaRPr lang="en-US" dirty="0"/>
          </a:p>
        </p:txBody>
      </p:sp>
      <p:sp>
        <p:nvSpPr>
          <p:cNvPr id="21511" name="AutoShape 8"/>
          <p:cNvSpPr>
            <a:spLocks noChangeArrowheads="1"/>
          </p:cNvSpPr>
          <p:nvPr/>
        </p:nvSpPr>
        <p:spPr bwMode="auto">
          <a:xfrm>
            <a:off x="3636963" y="4954588"/>
            <a:ext cx="1601787" cy="1041400"/>
          </a:xfrm>
          <a:prstGeom prst="flowChartProcess">
            <a:avLst/>
          </a:prstGeom>
          <a:noFill/>
          <a:ln w="9525">
            <a:solidFill>
              <a:schemeClr val="accent3"/>
            </a:solidFill>
            <a:miter lim="800000"/>
            <a:headEnd/>
            <a:tailEnd/>
          </a:ln>
        </p:spPr>
        <p:txBody>
          <a:bodyPr wrap="none" anchor="ctr"/>
          <a:lstStyle/>
          <a:p>
            <a:pPr algn="ctr"/>
            <a:r>
              <a:rPr lang="en-US" dirty="0">
                <a:solidFill>
                  <a:schemeClr val="bg1"/>
                </a:solidFill>
                <a:latin typeface="Courier New" pitchFamily="49" charset="0"/>
              </a:rPr>
              <a:t>PHCO_1000</a:t>
            </a:r>
            <a:br>
              <a:rPr lang="en-US" dirty="0">
                <a:solidFill>
                  <a:schemeClr val="bg1"/>
                </a:solidFill>
                <a:latin typeface="Courier New" pitchFamily="49" charset="0"/>
              </a:rPr>
            </a:br>
            <a:r>
              <a:rPr lang="en-US" dirty="0">
                <a:solidFill>
                  <a:schemeClr val="bg1"/>
                </a:solidFill>
                <a:latin typeface="Courier New" pitchFamily="49" charset="0"/>
              </a:rPr>
              <a:t>PHCO_2000</a:t>
            </a:r>
            <a:br>
              <a:rPr lang="en-US" dirty="0">
                <a:solidFill>
                  <a:schemeClr val="bg1"/>
                </a:solidFill>
                <a:latin typeface="Courier New" pitchFamily="49" charset="0"/>
              </a:rPr>
            </a:br>
            <a:r>
              <a:rPr lang="en-US" dirty="0">
                <a:solidFill>
                  <a:schemeClr val="bg1"/>
                </a:solidFill>
                <a:latin typeface="Courier New" pitchFamily="49" charset="0"/>
              </a:rPr>
              <a:t>PHCO_3000</a:t>
            </a:r>
          </a:p>
        </p:txBody>
      </p:sp>
      <p:sp>
        <p:nvSpPr>
          <p:cNvPr id="21512" name="TextBox 57"/>
          <p:cNvSpPr txBox="1">
            <a:spLocks noChangeArrowheads="1"/>
          </p:cNvSpPr>
          <p:nvPr/>
        </p:nvSpPr>
        <p:spPr bwMode="auto">
          <a:xfrm>
            <a:off x="1031875" y="6035675"/>
            <a:ext cx="1287532" cy="369332"/>
          </a:xfrm>
          <a:prstGeom prst="rect">
            <a:avLst/>
          </a:prstGeom>
          <a:noFill/>
          <a:ln w="9525">
            <a:noFill/>
            <a:miter lim="800000"/>
            <a:headEnd/>
            <a:tailEnd/>
          </a:ln>
        </p:spPr>
        <p:txBody>
          <a:bodyPr wrap="none">
            <a:spAutoFit/>
          </a:bodyPr>
          <a:lstStyle/>
          <a:p>
            <a:r>
              <a:rPr lang="en-US" dirty="0">
                <a:solidFill>
                  <a:schemeClr val="bg1"/>
                </a:solidFill>
                <a:latin typeface="Courier New" pitchFamily="49" charset="0"/>
              </a:rPr>
              <a:t>/mydepot</a:t>
            </a:r>
            <a:endParaRPr lang="en-US" dirty="0">
              <a:solidFill>
                <a:schemeClr val="bg1"/>
              </a:solidFill>
            </a:endParaRPr>
          </a:p>
        </p:txBody>
      </p:sp>
      <p:sp>
        <p:nvSpPr>
          <p:cNvPr id="21513" name="TextBox 58"/>
          <p:cNvSpPr txBox="1">
            <a:spLocks noChangeArrowheads="1"/>
          </p:cNvSpPr>
          <p:nvPr/>
        </p:nvSpPr>
        <p:spPr bwMode="auto">
          <a:xfrm>
            <a:off x="3082925" y="6035675"/>
            <a:ext cx="2666114" cy="369332"/>
          </a:xfrm>
          <a:prstGeom prst="rect">
            <a:avLst/>
          </a:prstGeom>
          <a:noFill/>
          <a:ln w="9525">
            <a:noFill/>
            <a:miter lim="800000"/>
            <a:headEnd/>
            <a:tailEnd/>
          </a:ln>
        </p:spPr>
        <p:txBody>
          <a:bodyPr wrap="none">
            <a:spAutoFit/>
          </a:bodyPr>
          <a:lstStyle/>
          <a:p>
            <a:r>
              <a:rPr lang="en-US" dirty="0">
                <a:solidFill>
                  <a:schemeClr val="bg1"/>
                </a:solidFill>
                <a:latin typeface="Courier New" pitchFamily="49" charset="0"/>
              </a:rPr>
              <a:t>/tmp/mydepot.depot</a:t>
            </a:r>
            <a:endParaRPr lang="en-US" dirty="0">
              <a:solidFill>
                <a:schemeClr val="bg1"/>
              </a:solidFill>
            </a:endParaRPr>
          </a:p>
        </p:txBody>
      </p:sp>
      <p:sp>
        <p:nvSpPr>
          <p:cNvPr id="10" name="Rectangle 9"/>
          <p:cNvSpPr/>
          <p:nvPr/>
        </p:nvSpPr>
        <p:spPr>
          <a:xfrm>
            <a:off x="499872" y="1247293"/>
            <a:ext cx="8302752" cy="1200329"/>
          </a:xfrm>
          <a:prstGeom prst="rect">
            <a:avLst/>
          </a:prstGeom>
        </p:spPr>
        <p:txBody>
          <a:bodyPr wrap="square">
            <a:spAutoFit/>
          </a:bodyPr>
          <a:lstStyle/>
          <a:p>
            <a:pPr marL="228600" indent="-228600">
              <a:spcBef>
                <a:spcPct val="50000"/>
              </a:spcBef>
            </a:pPr>
            <a:r>
              <a:rPr lang="en-US" dirty="0" smtClean="0">
                <a:solidFill>
                  <a:schemeClr val="bg1"/>
                </a:solidFill>
              </a:rPr>
              <a:t>Creating a </a:t>
            </a:r>
            <a:r>
              <a:rPr lang="en-US" dirty="0" smtClean="0">
                <a:solidFill>
                  <a:schemeClr val="bg1"/>
                </a:solidFill>
                <a:latin typeface="Courier New" pitchFamily="49" charset="0"/>
                <a:cs typeface="Courier New" pitchFamily="49" charset="0"/>
              </a:rPr>
              <a:t>.depot</a:t>
            </a:r>
            <a:r>
              <a:rPr lang="en-US" dirty="0" smtClean="0">
                <a:solidFill>
                  <a:schemeClr val="bg1"/>
                </a:solidFill>
                <a:cs typeface="Courier New" pitchFamily="49" charset="0"/>
              </a:rPr>
              <a:t> </a:t>
            </a:r>
            <a:r>
              <a:rPr lang="en-US" dirty="0" smtClean="0">
                <a:solidFill>
                  <a:schemeClr val="bg1"/>
                </a:solidFill>
              </a:rPr>
              <a:t>file from a directory depot makes it possible to easily copy or </a:t>
            </a:r>
          </a:p>
          <a:p>
            <a:pPr marL="228600" indent="-228600">
              <a:spcBef>
                <a:spcPct val="50000"/>
              </a:spcBef>
            </a:pPr>
            <a:r>
              <a:rPr lang="en-US" dirty="0" smtClean="0">
                <a:solidFill>
                  <a:schemeClr val="bg1"/>
                </a:solidFill>
              </a:rPr>
              <a:t>email a depot and its contents to a remote system when firewalls or connectivity </a:t>
            </a:r>
          </a:p>
          <a:p>
            <a:pPr marL="228600" indent="-228600">
              <a:spcBef>
                <a:spcPct val="50000"/>
              </a:spcBef>
            </a:pPr>
            <a:r>
              <a:rPr lang="en-US" dirty="0" smtClean="0">
                <a:solidFill>
                  <a:schemeClr val="bg1"/>
                </a:solidFill>
              </a:rPr>
              <a:t>issues prevent direct </a:t>
            </a:r>
            <a:r>
              <a:rPr lang="en-US" dirty="0" smtClean="0">
                <a:solidFill>
                  <a:schemeClr val="bg1"/>
                </a:solidFill>
                <a:latin typeface="Courier New" pitchFamily="49" charset="0"/>
                <a:cs typeface="Courier New" pitchFamily="49" charset="0"/>
              </a:rPr>
              <a:t>swinstall</a:t>
            </a:r>
            <a:r>
              <a:rPr lang="en-US" dirty="0" smtClean="0">
                <a:solidFill>
                  <a:schemeClr val="bg1"/>
                </a:solidFill>
              </a:rPr>
              <a:t> access to the depot server.</a:t>
            </a:r>
            <a:endParaRPr lang="en-US" dirty="0">
              <a:solidFill>
                <a:schemeClr val="bg1"/>
              </a:solidFill>
            </a:endParaRPr>
          </a:p>
        </p:txBody>
      </p:sp>
      <p:sp>
        <p:nvSpPr>
          <p:cNvPr id="13"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14"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78</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428625" y="114300"/>
            <a:ext cx="7629525" cy="1056132"/>
          </a:xfrm>
        </p:spPr>
        <p:txBody>
          <a:bodyPr lIns="45720" rIns="0" bIns="0"/>
          <a:lstStyle/>
          <a:p>
            <a:pPr eaLnBrk="1" hangingPunct="1"/>
            <a:r>
              <a:rPr lang="en-US" sz="3200" dirty="0" smtClean="0">
                <a:solidFill>
                  <a:schemeClr val="bg1"/>
                </a:solidFill>
              </a:rPr>
              <a:t>Creating Custom Patch Tape</a:t>
            </a:r>
          </a:p>
        </p:txBody>
      </p:sp>
      <p:sp>
        <p:nvSpPr>
          <p:cNvPr id="22532" name="Text Box 5"/>
          <p:cNvSpPr txBox="1">
            <a:spLocks noChangeArrowheads="1"/>
          </p:cNvSpPr>
          <p:nvPr/>
        </p:nvSpPr>
        <p:spPr bwMode="auto">
          <a:xfrm>
            <a:off x="482600" y="2460625"/>
            <a:ext cx="8102600" cy="1878013"/>
          </a:xfrm>
          <a:prstGeom prst="rect">
            <a:avLst/>
          </a:prstGeom>
          <a:noFill/>
          <a:ln w="9525">
            <a:noFill/>
            <a:miter lim="800000"/>
            <a:headEnd/>
            <a:tailEnd/>
          </a:ln>
        </p:spPr>
        <p:txBody>
          <a:bodyPr>
            <a:spAutoFit/>
          </a:bodyPr>
          <a:lstStyle/>
          <a:p>
            <a:pPr>
              <a:spcBef>
                <a:spcPct val="50000"/>
              </a:spcBef>
            </a:pPr>
            <a:r>
              <a:rPr lang="en-US" sz="1800" dirty="0">
                <a:solidFill>
                  <a:schemeClr val="bg1"/>
                </a:solidFill>
              </a:rPr>
              <a:t>Create the tape depot </a:t>
            </a:r>
            <a:r>
              <a:rPr lang="en-US" sz="1800" dirty="0">
                <a:solidFill>
                  <a:schemeClr val="bg1"/>
                </a:solidFill>
                <a:latin typeface="Courier New" pitchFamily="49" charset="0"/>
              </a:rPr>
              <a:t/>
            </a:r>
            <a:br>
              <a:rPr lang="en-US" sz="1800" dirty="0">
                <a:solidFill>
                  <a:schemeClr val="bg1"/>
                </a:solidFill>
                <a:latin typeface="Courier New" pitchFamily="49" charset="0"/>
              </a:rPr>
            </a:br>
            <a:r>
              <a:rPr lang="en-US" sz="1800" dirty="0">
                <a:solidFill>
                  <a:schemeClr val="bg1"/>
                </a:solidFill>
                <a:latin typeface="Courier New" pitchFamily="49" charset="0"/>
              </a:rPr>
              <a:t>svr# swpackage –s /mydepot \</a:t>
            </a:r>
            <a:br>
              <a:rPr lang="en-US" sz="1800" dirty="0">
                <a:solidFill>
                  <a:schemeClr val="bg1"/>
                </a:solidFill>
                <a:latin typeface="Courier New" pitchFamily="49" charset="0"/>
              </a:rPr>
            </a:br>
            <a:r>
              <a:rPr lang="en-US" sz="1800" dirty="0">
                <a:solidFill>
                  <a:schemeClr val="bg1"/>
                </a:solidFill>
                <a:latin typeface="Courier New" pitchFamily="49" charset="0"/>
              </a:rPr>
              <a:t>               –x media_type=tape \</a:t>
            </a:r>
            <a:br>
              <a:rPr lang="en-US" sz="1800" dirty="0">
                <a:solidFill>
                  <a:schemeClr val="bg1"/>
                </a:solidFill>
                <a:latin typeface="Courier New" pitchFamily="49" charset="0"/>
              </a:rPr>
            </a:br>
            <a:r>
              <a:rPr lang="en-US" sz="1800" dirty="0">
                <a:solidFill>
                  <a:schemeClr val="bg1"/>
                </a:solidFill>
                <a:latin typeface="Courier New" pitchFamily="49" charset="0"/>
              </a:rPr>
              <a:t>               \* @ /dev/rtape/tape0_BEST</a:t>
            </a:r>
          </a:p>
          <a:p>
            <a:pPr>
              <a:spcBef>
                <a:spcPct val="50000"/>
              </a:spcBef>
            </a:pPr>
            <a:r>
              <a:rPr lang="en-US" sz="1800" dirty="0">
                <a:solidFill>
                  <a:schemeClr val="bg1"/>
                </a:solidFill>
              </a:rPr>
              <a:t>Verify the tape depot</a:t>
            </a:r>
            <a:r>
              <a:rPr lang="en-US" sz="1800" dirty="0">
                <a:solidFill>
                  <a:schemeClr val="bg1"/>
                </a:solidFill>
                <a:latin typeface="Courier New" pitchFamily="49" charset="0"/>
              </a:rPr>
              <a:t/>
            </a:r>
            <a:br>
              <a:rPr lang="en-US" sz="1800" dirty="0">
                <a:solidFill>
                  <a:schemeClr val="bg1"/>
                </a:solidFill>
                <a:latin typeface="Courier New" pitchFamily="49" charset="0"/>
              </a:rPr>
            </a:br>
            <a:r>
              <a:rPr lang="en-US" sz="1800" dirty="0">
                <a:solidFill>
                  <a:schemeClr val="bg1"/>
                </a:solidFill>
                <a:latin typeface="Courier New" pitchFamily="49" charset="0"/>
              </a:rPr>
              <a:t>svr# swlist –s /dev/rtape/tape0_BEST</a:t>
            </a:r>
            <a:endParaRPr lang="en-US" sz="1800" dirty="0">
              <a:solidFill>
                <a:schemeClr val="bg1"/>
              </a:solidFill>
              <a:latin typeface="Times New Roman" pitchFamily="18" charset="0"/>
            </a:endParaRPr>
          </a:p>
        </p:txBody>
      </p:sp>
      <p:sp>
        <p:nvSpPr>
          <p:cNvPr id="22533" name="AutoShape 6"/>
          <p:cNvSpPr>
            <a:spLocks noChangeArrowheads="1"/>
          </p:cNvSpPr>
          <p:nvPr/>
        </p:nvSpPr>
        <p:spPr bwMode="auto">
          <a:xfrm>
            <a:off x="874713" y="4586288"/>
            <a:ext cx="1595437" cy="1096962"/>
          </a:xfrm>
          <a:prstGeom prst="can">
            <a:avLst>
              <a:gd name="adj" fmla="val 9963"/>
            </a:avLst>
          </a:prstGeom>
          <a:noFill/>
          <a:ln w="9525">
            <a:solidFill>
              <a:schemeClr val="accent3"/>
            </a:solidFill>
            <a:round/>
            <a:headEnd/>
            <a:tailEnd/>
          </a:ln>
        </p:spPr>
        <p:txBody>
          <a:bodyPr wrap="none" anchor="ctr"/>
          <a:lstStyle/>
          <a:p>
            <a:pPr algn="ctr"/>
            <a:r>
              <a:rPr lang="en-US" dirty="0" smtClean="0">
                <a:solidFill>
                  <a:schemeClr val="bg1"/>
                </a:solidFill>
                <a:latin typeface="Courier New" pitchFamily="49" charset="0"/>
              </a:rPr>
              <a:t>PHCO_10011</a:t>
            </a:r>
            <a:r>
              <a:rPr lang="en-US" dirty="0">
                <a:solidFill>
                  <a:schemeClr val="bg1"/>
                </a:solidFill>
                <a:latin typeface="Courier New" pitchFamily="49" charset="0"/>
              </a:rPr>
              <a:t/>
            </a:r>
            <a:br>
              <a:rPr lang="en-US" dirty="0">
                <a:solidFill>
                  <a:schemeClr val="bg1"/>
                </a:solidFill>
                <a:latin typeface="Courier New" pitchFamily="49" charset="0"/>
              </a:rPr>
            </a:br>
            <a:r>
              <a:rPr lang="en-US" dirty="0" smtClean="0">
                <a:solidFill>
                  <a:schemeClr val="bg1"/>
                </a:solidFill>
                <a:latin typeface="Courier New" pitchFamily="49" charset="0"/>
              </a:rPr>
              <a:t>PHCO_20346</a:t>
            </a:r>
            <a:r>
              <a:rPr lang="en-US" dirty="0">
                <a:solidFill>
                  <a:schemeClr val="bg1"/>
                </a:solidFill>
                <a:latin typeface="Courier New" pitchFamily="49" charset="0"/>
              </a:rPr>
              <a:t/>
            </a:r>
            <a:br>
              <a:rPr lang="en-US" dirty="0">
                <a:solidFill>
                  <a:schemeClr val="bg1"/>
                </a:solidFill>
                <a:latin typeface="Courier New" pitchFamily="49" charset="0"/>
              </a:rPr>
            </a:br>
            <a:r>
              <a:rPr lang="en-US" dirty="0" smtClean="0">
                <a:solidFill>
                  <a:schemeClr val="bg1"/>
                </a:solidFill>
                <a:latin typeface="Courier New" pitchFamily="49" charset="0"/>
              </a:rPr>
              <a:t>PHCO_31077</a:t>
            </a:r>
            <a:endParaRPr lang="en-US" dirty="0">
              <a:solidFill>
                <a:schemeClr val="bg1"/>
              </a:solidFill>
              <a:latin typeface="Courier New" pitchFamily="49" charset="0"/>
            </a:endParaRPr>
          </a:p>
        </p:txBody>
      </p:sp>
      <p:sp>
        <p:nvSpPr>
          <p:cNvPr id="22534" name="AutoShape 7"/>
          <p:cNvSpPr>
            <a:spLocks noChangeArrowheads="1"/>
          </p:cNvSpPr>
          <p:nvPr/>
        </p:nvSpPr>
        <p:spPr bwMode="auto">
          <a:xfrm>
            <a:off x="2481263" y="4876800"/>
            <a:ext cx="1125537" cy="615950"/>
          </a:xfrm>
          <a:prstGeom prst="rightArrow">
            <a:avLst>
              <a:gd name="adj1" fmla="val 65972"/>
              <a:gd name="adj2" fmla="val 58356"/>
            </a:avLst>
          </a:prstGeom>
          <a:solidFill>
            <a:srgbClr val="F4E44C"/>
          </a:solidFill>
          <a:ln w="9525">
            <a:solidFill>
              <a:schemeClr val="tx1"/>
            </a:solidFill>
            <a:miter lim="800000"/>
            <a:headEnd/>
            <a:tailEnd/>
          </a:ln>
        </p:spPr>
        <p:txBody>
          <a:bodyPr wrap="none" anchor="ctr"/>
          <a:lstStyle/>
          <a:p>
            <a:endParaRPr lang="en-US" dirty="0"/>
          </a:p>
        </p:txBody>
      </p:sp>
      <p:sp>
        <p:nvSpPr>
          <p:cNvPr id="22535" name="AutoShape 8"/>
          <p:cNvSpPr>
            <a:spLocks noChangeArrowheads="1"/>
          </p:cNvSpPr>
          <p:nvPr/>
        </p:nvSpPr>
        <p:spPr bwMode="auto">
          <a:xfrm>
            <a:off x="5465763" y="4622800"/>
            <a:ext cx="1601787" cy="1039813"/>
          </a:xfrm>
          <a:prstGeom prst="flowChartProcess">
            <a:avLst/>
          </a:prstGeom>
          <a:noFill/>
          <a:ln w="9525">
            <a:noFill/>
            <a:miter lim="800000"/>
            <a:headEnd/>
            <a:tailEnd/>
          </a:ln>
        </p:spPr>
        <p:txBody>
          <a:bodyPr wrap="none" anchor="ctr"/>
          <a:lstStyle/>
          <a:p>
            <a:pPr algn="ctr"/>
            <a:r>
              <a:rPr lang="en-US" dirty="0" smtClean="0">
                <a:solidFill>
                  <a:schemeClr val="bg1"/>
                </a:solidFill>
                <a:latin typeface="Courier New" pitchFamily="49" charset="0"/>
              </a:rPr>
              <a:t>PHCO_10011</a:t>
            </a:r>
            <a:r>
              <a:rPr lang="en-US" dirty="0">
                <a:solidFill>
                  <a:schemeClr val="bg1"/>
                </a:solidFill>
                <a:latin typeface="Courier New" pitchFamily="49" charset="0"/>
              </a:rPr>
              <a:t/>
            </a:r>
            <a:br>
              <a:rPr lang="en-US" dirty="0">
                <a:solidFill>
                  <a:schemeClr val="bg1"/>
                </a:solidFill>
                <a:latin typeface="Courier New" pitchFamily="49" charset="0"/>
              </a:rPr>
            </a:br>
            <a:r>
              <a:rPr lang="en-US" dirty="0" smtClean="0">
                <a:solidFill>
                  <a:schemeClr val="bg1"/>
                </a:solidFill>
                <a:latin typeface="Courier New" pitchFamily="49" charset="0"/>
              </a:rPr>
              <a:t>PHCO_20346</a:t>
            </a:r>
            <a:r>
              <a:rPr lang="en-US" dirty="0">
                <a:solidFill>
                  <a:schemeClr val="bg1"/>
                </a:solidFill>
                <a:latin typeface="Courier New" pitchFamily="49" charset="0"/>
              </a:rPr>
              <a:t/>
            </a:r>
            <a:br>
              <a:rPr lang="en-US" dirty="0">
                <a:solidFill>
                  <a:schemeClr val="bg1"/>
                </a:solidFill>
                <a:latin typeface="Courier New" pitchFamily="49" charset="0"/>
              </a:rPr>
            </a:br>
            <a:r>
              <a:rPr lang="en-US" dirty="0" smtClean="0">
                <a:solidFill>
                  <a:schemeClr val="bg1"/>
                </a:solidFill>
                <a:latin typeface="Courier New" pitchFamily="49" charset="0"/>
              </a:rPr>
              <a:t>PHCO_31077</a:t>
            </a:r>
            <a:endParaRPr lang="en-US" dirty="0">
              <a:solidFill>
                <a:schemeClr val="bg1"/>
              </a:solidFill>
              <a:latin typeface="Courier New" pitchFamily="49" charset="0"/>
            </a:endParaRPr>
          </a:p>
        </p:txBody>
      </p:sp>
      <p:sp>
        <p:nvSpPr>
          <p:cNvPr id="22536" name="TextBox 57"/>
          <p:cNvSpPr txBox="1">
            <a:spLocks noChangeArrowheads="1"/>
          </p:cNvSpPr>
          <p:nvPr/>
        </p:nvSpPr>
        <p:spPr bwMode="auto">
          <a:xfrm>
            <a:off x="1031875" y="5702300"/>
            <a:ext cx="1287532" cy="369332"/>
          </a:xfrm>
          <a:prstGeom prst="rect">
            <a:avLst/>
          </a:prstGeom>
          <a:noFill/>
          <a:ln w="9525">
            <a:noFill/>
            <a:miter lim="800000"/>
            <a:headEnd/>
            <a:tailEnd/>
          </a:ln>
        </p:spPr>
        <p:txBody>
          <a:bodyPr wrap="none">
            <a:spAutoFit/>
          </a:bodyPr>
          <a:lstStyle/>
          <a:p>
            <a:r>
              <a:rPr lang="en-US" dirty="0">
                <a:solidFill>
                  <a:schemeClr val="bg1"/>
                </a:solidFill>
                <a:latin typeface="Courier New" pitchFamily="49" charset="0"/>
              </a:rPr>
              <a:t>/mydepot</a:t>
            </a:r>
            <a:endParaRPr lang="en-US" dirty="0">
              <a:solidFill>
                <a:schemeClr val="bg1"/>
              </a:solidFill>
            </a:endParaRPr>
          </a:p>
        </p:txBody>
      </p:sp>
      <p:sp>
        <p:nvSpPr>
          <p:cNvPr id="22537" name="TextBox 58"/>
          <p:cNvSpPr txBox="1">
            <a:spLocks noChangeArrowheads="1"/>
          </p:cNvSpPr>
          <p:nvPr/>
        </p:nvSpPr>
        <p:spPr bwMode="auto">
          <a:xfrm>
            <a:off x="3709988" y="5702300"/>
            <a:ext cx="3079689" cy="369332"/>
          </a:xfrm>
          <a:prstGeom prst="rect">
            <a:avLst/>
          </a:prstGeom>
          <a:noFill/>
          <a:ln w="9525">
            <a:noFill/>
            <a:miter lim="800000"/>
            <a:headEnd/>
            <a:tailEnd/>
          </a:ln>
        </p:spPr>
        <p:txBody>
          <a:bodyPr wrap="none">
            <a:spAutoFit/>
          </a:bodyPr>
          <a:lstStyle/>
          <a:p>
            <a:r>
              <a:rPr lang="en-US" dirty="0">
                <a:solidFill>
                  <a:schemeClr val="bg1"/>
                </a:solidFill>
                <a:latin typeface="Courier New" pitchFamily="49" charset="0"/>
              </a:rPr>
              <a:t>/dev/rtape/tape0_BEST</a:t>
            </a:r>
            <a:endParaRPr lang="en-US" dirty="0">
              <a:solidFill>
                <a:schemeClr val="bg1"/>
              </a:solidFill>
            </a:endParaRPr>
          </a:p>
        </p:txBody>
      </p:sp>
      <p:grpSp>
        <p:nvGrpSpPr>
          <p:cNvPr id="2" name="Group 6"/>
          <p:cNvGrpSpPr>
            <a:grpSpLocks/>
          </p:cNvGrpSpPr>
          <p:nvPr/>
        </p:nvGrpSpPr>
        <p:grpSpPr bwMode="auto">
          <a:xfrm>
            <a:off x="3657600" y="4670554"/>
            <a:ext cx="1828800" cy="927463"/>
            <a:chOff x="2892" y="2868"/>
            <a:chExt cx="480" cy="240"/>
          </a:xfrm>
          <a:solidFill>
            <a:srgbClr val="F4E44C"/>
          </a:solidFill>
        </p:grpSpPr>
        <p:sp>
          <p:nvSpPr>
            <p:cNvPr id="13" name="Rectangle 7"/>
            <p:cNvSpPr>
              <a:spLocks noChangeArrowheads="1"/>
            </p:cNvSpPr>
            <p:nvPr/>
          </p:nvSpPr>
          <p:spPr bwMode="auto">
            <a:xfrm>
              <a:off x="2892" y="2868"/>
              <a:ext cx="480" cy="240"/>
            </a:xfrm>
            <a:prstGeom prst="rect">
              <a:avLst/>
            </a:prstGeom>
            <a:grpFill/>
            <a:ln w="9525">
              <a:solidFill>
                <a:schemeClr val="tx1"/>
              </a:solidFill>
              <a:miter lim="800000"/>
              <a:headEnd/>
              <a:tailEnd/>
            </a:ln>
            <a:effectLst/>
          </p:spPr>
          <p:txBody>
            <a:bodyPr wrap="none" anchor="ctr"/>
            <a:lstStyle/>
            <a:p>
              <a:pPr>
                <a:defRPr/>
              </a:pPr>
              <a:endParaRPr lang="en-US" dirty="0">
                <a:latin typeface="Futura Bk" pitchFamily="34" charset="0"/>
              </a:endParaRPr>
            </a:p>
          </p:txBody>
        </p:sp>
        <p:sp>
          <p:nvSpPr>
            <p:cNvPr id="14" name="Oval 8"/>
            <p:cNvSpPr>
              <a:spLocks noChangeArrowheads="1"/>
            </p:cNvSpPr>
            <p:nvPr/>
          </p:nvSpPr>
          <p:spPr bwMode="auto">
            <a:xfrm>
              <a:off x="2976" y="2940"/>
              <a:ext cx="96" cy="96"/>
            </a:xfrm>
            <a:prstGeom prst="ellipse">
              <a:avLst/>
            </a:prstGeom>
            <a:grpFill/>
            <a:ln w="9525">
              <a:solidFill>
                <a:schemeClr val="tx1"/>
              </a:solidFill>
              <a:round/>
              <a:headEnd/>
              <a:tailEnd/>
            </a:ln>
            <a:effectLst/>
          </p:spPr>
          <p:txBody>
            <a:bodyPr wrap="none" anchor="ctr"/>
            <a:lstStyle/>
            <a:p>
              <a:pPr>
                <a:defRPr/>
              </a:pPr>
              <a:endParaRPr lang="en-US" dirty="0">
                <a:latin typeface="Futura Bk" pitchFamily="34" charset="0"/>
              </a:endParaRPr>
            </a:p>
          </p:txBody>
        </p:sp>
        <p:sp>
          <p:nvSpPr>
            <p:cNvPr id="15" name="Line 9"/>
            <p:cNvSpPr>
              <a:spLocks noChangeShapeType="1"/>
            </p:cNvSpPr>
            <p:nvPr/>
          </p:nvSpPr>
          <p:spPr bwMode="auto">
            <a:xfrm>
              <a:off x="3036" y="2940"/>
              <a:ext cx="192" cy="0"/>
            </a:xfrm>
            <a:prstGeom prst="line">
              <a:avLst/>
            </a:prstGeom>
            <a:grpFill/>
            <a:ln w="9525">
              <a:solidFill>
                <a:schemeClr val="tx1"/>
              </a:solidFill>
              <a:round/>
              <a:headEnd/>
              <a:tailEnd/>
            </a:ln>
            <a:effectLst/>
          </p:spPr>
          <p:txBody>
            <a:bodyPr/>
            <a:lstStyle/>
            <a:p>
              <a:pPr>
                <a:defRPr/>
              </a:pPr>
              <a:endParaRPr lang="en-US" dirty="0">
                <a:latin typeface="Futura Bk" pitchFamily="34" charset="0"/>
              </a:endParaRPr>
            </a:p>
          </p:txBody>
        </p:sp>
        <p:sp>
          <p:nvSpPr>
            <p:cNvPr id="16" name="Oval 10"/>
            <p:cNvSpPr>
              <a:spLocks noChangeArrowheads="1"/>
            </p:cNvSpPr>
            <p:nvPr/>
          </p:nvSpPr>
          <p:spPr bwMode="auto">
            <a:xfrm>
              <a:off x="3168" y="2940"/>
              <a:ext cx="96" cy="96"/>
            </a:xfrm>
            <a:prstGeom prst="ellipse">
              <a:avLst/>
            </a:prstGeom>
            <a:grpFill/>
            <a:ln w="9525">
              <a:solidFill>
                <a:schemeClr val="tx1"/>
              </a:solidFill>
              <a:round/>
              <a:headEnd/>
              <a:tailEnd/>
            </a:ln>
            <a:effectLst/>
          </p:spPr>
          <p:txBody>
            <a:bodyPr wrap="none" anchor="ctr"/>
            <a:lstStyle/>
            <a:p>
              <a:pPr>
                <a:defRPr/>
              </a:pPr>
              <a:endParaRPr lang="en-US" dirty="0">
                <a:latin typeface="Futura Bk" pitchFamily="34" charset="0"/>
              </a:endParaRPr>
            </a:p>
          </p:txBody>
        </p:sp>
      </p:grpSp>
      <p:sp>
        <p:nvSpPr>
          <p:cNvPr id="17" name="Rectangle 16"/>
          <p:cNvSpPr/>
          <p:nvPr/>
        </p:nvSpPr>
        <p:spPr>
          <a:xfrm>
            <a:off x="487680" y="1402372"/>
            <a:ext cx="8180832" cy="861774"/>
          </a:xfrm>
          <a:prstGeom prst="rect">
            <a:avLst/>
          </a:prstGeom>
        </p:spPr>
        <p:txBody>
          <a:bodyPr wrap="square">
            <a:spAutoFit/>
          </a:bodyPr>
          <a:lstStyle/>
          <a:p>
            <a:pPr marL="228600" indent="-228600">
              <a:spcBef>
                <a:spcPct val="50000"/>
              </a:spcBef>
            </a:pPr>
            <a:r>
              <a:rPr lang="en-US" sz="2000" dirty="0" smtClean="0">
                <a:solidFill>
                  <a:schemeClr val="bg1"/>
                </a:solidFill>
              </a:rPr>
              <a:t>If you need to install patches on remote systems that have little or no </a:t>
            </a:r>
          </a:p>
          <a:p>
            <a:pPr marL="228600" indent="-228600">
              <a:spcBef>
                <a:spcPct val="50000"/>
              </a:spcBef>
            </a:pPr>
            <a:r>
              <a:rPr lang="en-US" sz="2000" dirty="0" smtClean="0">
                <a:solidFill>
                  <a:schemeClr val="bg1"/>
                </a:solidFill>
              </a:rPr>
              <a:t>connectivity to the directory depot server, create a custom depot tape.</a:t>
            </a:r>
            <a:endParaRPr lang="en-US" sz="2000" dirty="0">
              <a:solidFill>
                <a:schemeClr val="bg1"/>
              </a:solidFill>
            </a:endParaRPr>
          </a:p>
        </p:txBody>
      </p:sp>
      <p:sp>
        <p:nvSpPr>
          <p:cNvPr id="20"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21"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79</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428625" y="114300"/>
            <a:ext cx="8166735" cy="995172"/>
          </a:xfrm>
        </p:spPr>
        <p:txBody>
          <a:bodyPr lIns="45720" rIns="0" bIns="0"/>
          <a:lstStyle/>
          <a:p>
            <a:pPr eaLnBrk="1" hangingPunct="1"/>
            <a:r>
              <a:rPr lang="en-US" sz="3200" dirty="0" smtClean="0">
                <a:solidFill>
                  <a:schemeClr val="bg1"/>
                </a:solidFill>
              </a:rPr>
              <a:t>Creating Custom Patch CD-ROM/DVD</a:t>
            </a:r>
          </a:p>
        </p:txBody>
      </p:sp>
      <p:sp>
        <p:nvSpPr>
          <p:cNvPr id="23556" name="Text Box 5"/>
          <p:cNvSpPr txBox="1">
            <a:spLocks noChangeArrowheads="1"/>
          </p:cNvSpPr>
          <p:nvPr/>
        </p:nvSpPr>
        <p:spPr bwMode="auto">
          <a:xfrm>
            <a:off x="515938" y="2218944"/>
            <a:ext cx="8102600" cy="2759730"/>
          </a:xfrm>
          <a:prstGeom prst="rect">
            <a:avLst/>
          </a:prstGeom>
          <a:noFill/>
          <a:ln w="9525">
            <a:noFill/>
            <a:miter lim="800000"/>
            <a:headEnd/>
            <a:tailEnd/>
          </a:ln>
        </p:spPr>
        <p:txBody>
          <a:bodyPr wrap="square">
            <a:spAutoFit/>
          </a:bodyPr>
          <a:lstStyle/>
          <a:p>
            <a:pPr>
              <a:spcBef>
                <a:spcPts val="800"/>
              </a:spcBef>
            </a:pPr>
            <a:r>
              <a:rPr lang="en-US" sz="1600" dirty="0">
                <a:solidFill>
                  <a:schemeClr val="bg1"/>
                </a:solidFill>
              </a:rPr>
              <a:t>Create the CDROM</a:t>
            </a:r>
            <a:r>
              <a:rPr lang="en-US" sz="1600" dirty="0">
                <a:solidFill>
                  <a:schemeClr val="bg1"/>
                </a:solidFill>
                <a:latin typeface="Courier New" pitchFamily="49" charset="0"/>
              </a:rPr>
              <a:t/>
            </a:r>
            <a:br>
              <a:rPr lang="en-US" sz="1600" dirty="0">
                <a:solidFill>
                  <a:schemeClr val="bg1"/>
                </a:solidFill>
                <a:latin typeface="Courier New" pitchFamily="49" charset="0"/>
              </a:rPr>
            </a:br>
            <a:r>
              <a:rPr lang="en-US" sz="1600" dirty="0">
                <a:solidFill>
                  <a:schemeClr val="bg1"/>
                </a:solidFill>
                <a:latin typeface="Courier New" pitchFamily="49" charset="0"/>
              </a:rPr>
              <a:t>svr# swlist IGNITE</a:t>
            </a:r>
            <a:br>
              <a:rPr lang="en-US" sz="1600" dirty="0">
                <a:solidFill>
                  <a:schemeClr val="bg1"/>
                </a:solidFill>
                <a:latin typeface="Courier New" pitchFamily="49" charset="0"/>
              </a:rPr>
            </a:br>
            <a:r>
              <a:rPr lang="en-US" sz="1600" dirty="0">
                <a:solidFill>
                  <a:schemeClr val="bg1"/>
                </a:solidFill>
                <a:latin typeface="Courier New" pitchFamily="49" charset="0"/>
              </a:rPr>
              <a:t>svr# /opt/ignite/lbin/mkisofs –R -o /tmp/mycd.iso /</a:t>
            </a:r>
            <a:r>
              <a:rPr lang="en-US" sz="1600" dirty="0" smtClean="0">
                <a:solidFill>
                  <a:schemeClr val="bg1"/>
                </a:solidFill>
                <a:latin typeface="Courier New" pitchFamily="49" charset="0"/>
              </a:rPr>
              <a:t>mydepot</a:t>
            </a:r>
            <a:endParaRPr lang="en-US" sz="1600" i="1" dirty="0">
              <a:solidFill>
                <a:schemeClr val="bg1"/>
              </a:solidFill>
            </a:endParaRPr>
          </a:p>
          <a:p>
            <a:pPr>
              <a:spcBef>
                <a:spcPts val="800"/>
              </a:spcBef>
            </a:pPr>
            <a:r>
              <a:rPr lang="en-US" sz="1600" dirty="0">
                <a:solidFill>
                  <a:schemeClr val="bg1"/>
                </a:solidFill>
              </a:rPr>
              <a:t>Verify the ISO file</a:t>
            </a:r>
            <a:r>
              <a:rPr lang="en-US" sz="1600" dirty="0">
                <a:solidFill>
                  <a:schemeClr val="bg1"/>
                </a:solidFill>
                <a:latin typeface="Courier New" pitchFamily="49" charset="0"/>
              </a:rPr>
              <a:t/>
            </a:r>
            <a:br>
              <a:rPr lang="en-US" sz="1600" dirty="0">
                <a:solidFill>
                  <a:schemeClr val="bg1"/>
                </a:solidFill>
                <a:latin typeface="Courier New" pitchFamily="49" charset="0"/>
              </a:rPr>
            </a:br>
            <a:r>
              <a:rPr lang="en-US" sz="1600" dirty="0">
                <a:solidFill>
                  <a:schemeClr val="bg1"/>
                </a:solidFill>
                <a:latin typeface="Courier New" pitchFamily="49" charset="0"/>
              </a:rPr>
              <a:t>svr# swlist ISOIMAGE-ENH</a:t>
            </a:r>
            <a:br>
              <a:rPr lang="en-US" sz="1600" dirty="0">
                <a:solidFill>
                  <a:schemeClr val="bg1"/>
                </a:solidFill>
                <a:latin typeface="Courier New" pitchFamily="49" charset="0"/>
              </a:rPr>
            </a:br>
            <a:r>
              <a:rPr lang="en-US" sz="1600" dirty="0">
                <a:solidFill>
                  <a:schemeClr val="bg1"/>
                </a:solidFill>
                <a:latin typeface="Courier New" pitchFamily="49" charset="0"/>
              </a:rPr>
              <a:t>svr# kcmodule fspd=loaded cdfs=loaded</a:t>
            </a:r>
            <a:br>
              <a:rPr lang="en-US" sz="1600" dirty="0">
                <a:solidFill>
                  <a:schemeClr val="bg1"/>
                </a:solidFill>
                <a:latin typeface="Courier New" pitchFamily="49" charset="0"/>
              </a:rPr>
            </a:br>
            <a:r>
              <a:rPr lang="en-US" sz="1600" dirty="0">
                <a:solidFill>
                  <a:schemeClr val="bg1"/>
                </a:solidFill>
                <a:latin typeface="Courier New" pitchFamily="49" charset="0"/>
              </a:rPr>
              <a:t>svr# mkdir –p /mnt/cd</a:t>
            </a:r>
            <a:br>
              <a:rPr lang="en-US" sz="1600" dirty="0">
                <a:solidFill>
                  <a:schemeClr val="bg1"/>
                </a:solidFill>
                <a:latin typeface="Courier New" pitchFamily="49" charset="0"/>
              </a:rPr>
            </a:br>
            <a:r>
              <a:rPr lang="en-US" sz="1600" dirty="0">
                <a:solidFill>
                  <a:schemeClr val="bg1"/>
                </a:solidFill>
                <a:latin typeface="Courier New" pitchFamily="49" charset="0"/>
              </a:rPr>
              <a:t>svr# mount –F cdfs –o rr,cdcase /tmp/mycd.iso /mnt/cd</a:t>
            </a:r>
            <a:br>
              <a:rPr lang="en-US" sz="1600" dirty="0">
                <a:solidFill>
                  <a:schemeClr val="bg1"/>
                </a:solidFill>
                <a:latin typeface="Courier New" pitchFamily="49" charset="0"/>
              </a:rPr>
            </a:br>
            <a:r>
              <a:rPr lang="en-US" sz="1600" dirty="0">
                <a:solidFill>
                  <a:schemeClr val="bg1"/>
                </a:solidFill>
                <a:latin typeface="Courier New" pitchFamily="49" charset="0"/>
              </a:rPr>
              <a:t>svr# swlist –s /mnt/cd</a:t>
            </a:r>
          </a:p>
          <a:p>
            <a:pPr>
              <a:spcBef>
                <a:spcPts val="800"/>
              </a:spcBef>
            </a:pPr>
            <a:r>
              <a:rPr lang="en-US" sz="1600" dirty="0">
                <a:solidFill>
                  <a:schemeClr val="bg1"/>
                </a:solidFill>
              </a:rPr>
              <a:t>Transfer the ISO file to a PC and burn it to a DVD</a:t>
            </a:r>
            <a:endParaRPr lang="en-US" sz="1600" dirty="0">
              <a:solidFill>
                <a:schemeClr val="bg1"/>
              </a:solidFill>
              <a:latin typeface="Times New Roman" pitchFamily="18" charset="0"/>
            </a:endParaRPr>
          </a:p>
        </p:txBody>
      </p:sp>
      <p:sp>
        <p:nvSpPr>
          <p:cNvPr id="23557" name="AutoShape 6"/>
          <p:cNvSpPr>
            <a:spLocks noChangeArrowheads="1"/>
          </p:cNvSpPr>
          <p:nvPr/>
        </p:nvSpPr>
        <p:spPr bwMode="auto">
          <a:xfrm>
            <a:off x="874713" y="5213350"/>
            <a:ext cx="1595437" cy="1096963"/>
          </a:xfrm>
          <a:prstGeom prst="can">
            <a:avLst>
              <a:gd name="adj" fmla="val 9963"/>
            </a:avLst>
          </a:prstGeom>
          <a:noFill/>
          <a:ln w="9525">
            <a:solidFill>
              <a:schemeClr val="accent3"/>
            </a:solidFill>
            <a:round/>
            <a:headEnd/>
            <a:tailEnd/>
          </a:ln>
        </p:spPr>
        <p:txBody>
          <a:bodyPr wrap="none" anchor="ctr"/>
          <a:lstStyle/>
          <a:p>
            <a:pPr algn="ctr"/>
            <a:r>
              <a:rPr lang="en-US" dirty="0" smtClean="0">
                <a:solidFill>
                  <a:schemeClr val="bg1"/>
                </a:solidFill>
                <a:latin typeface="Courier New" pitchFamily="49" charset="0"/>
              </a:rPr>
              <a:t>PHCO_10011</a:t>
            </a:r>
            <a:r>
              <a:rPr lang="en-US" dirty="0">
                <a:solidFill>
                  <a:schemeClr val="bg1"/>
                </a:solidFill>
                <a:latin typeface="Courier New" pitchFamily="49" charset="0"/>
              </a:rPr>
              <a:t/>
            </a:r>
            <a:br>
              <a:rPr lang="en-US" dirty="0">
                <a:solidFill>
                  <a:schemeClr val="bg1"/>
                </a:solidFill>
                <a:latin typeface="Courier New" pitchFamily="49" charset="0"/>
              </a:rPr>
            </a:br>
            <a:r>
              <a:rPr lang="en-US" dirty="0" smtClean="0">
                <a:solidFill>
                  <a:schemeClr val="bg1"/>
                </a:solidFill>
                <a:latin typeface="Courier New" pitchFamily="49" charset="0"/>
              </a:rPr>
              <a:t>PHCO_20346</a:t>
            </a:r>
            <a:r>
              <a:rPr lang="en-US" dirty="0">
                <a:solidFill>
                  <a:schemeClr val="bg1"/>
                </a:solidFill>
                <a:latin typeface="Courier New" pitchFamily="49" charset="0"/>
              </a:rPr>
              <a:t/>
            </a:r>
            <a:br>
              <a:rPr lang="en-US" dirty="0">
                <a:solidFill>
                  <a:schemeClr val="bg1"/>
                </a:solidFill>
                <a:latin typeface="Courier New" pitchFamily="49" charset="0"/>
              </a:rPr>
            </a:br>
            <a:r>
              <a:rPr lang="en-US" dirty="0" smtClean="0">
                <a:solidFill>
                  <a:schemeClr val="bg1"/>
                </a:solidFill>
                <a:latin typeface="Courier New" pitchFamily="49" charset="0"/>
              </a:rPr>
              <a:t>PHCO_31077</a:t>
            </a:r>
            <a:endParaRPr lang="en-US" dirty="0">
              <a:solidFill>
                <a:schemeClr val="bg1"/>
              </a:solidFill>
              <a:latin typeface="Courier New" pitchFamily="49" charset="0"/>
            </a:endParaRPr>
          </a:p>
        </p:txBody>
      </p:sp>
      <p:sp>
        <p:nvSpPr>
          <p:cNvPr id="23558" name="AutoShape 7"/>
          <p:cNvSpPr>
            <a:spLocks noChangeArrowheads="1"/>
          </p:cNvSpPr>
          <p:nvPr/>
        </p:nvSpPr>
        <p:spPr bwMode="auto">
          <a:xfrm>
            <a:off x="2481263" y="5503863"/>
            <a:ext cx="1125537" cy="615950"/>
          </a:xfrm>
          <a:prstGeom prst="rightArrow">
            <a:avLst>
              <a:gd name="adj1" fmla="val 65972"/>
              <a:gd name="adj2" fmla="val 58356"/>
            </a:avLst>
          </a:prstGeom>
          <a:solidFill>
            <a:srgbClr val="F4E44C"/>
          </a:solidFill>
          <a:ln w="9525">
            <a:solidFill>
              <a:schemeClr val="tx1"/>
            </a:solidFill>
            <a:miter lim="800000"/>
            <a:headEnd/>
            <a:tailEnd/>
          </a:ln>
        </p:spPr>
        <p:txBody>
          <a:bodyPr wrap="none" anchor="ctr"/>
          <a:lstStyle/>
          <a:p>
            <a:endParaRPr lang="en-US" dirty="0"/>
          </a:p>
        </p:txBody>
      </p:sp>
      <p:sp>
        <p:nvSpPr>
          <p:cNvPr id="23559" name="TextBox 57"/>
          <p:cNvSpPr txBox="1">
            <a:spLocks noChangeArrowheads="1"/>
          </p:cNvSpPr>
          <p:nvPr/>
        </p:nvSpPr>
        <p:spPr bwMode="auto">
          <a:xfrm>
            <a:off x="1031875" y="6330950"/>
            <a:ext cx="1287532" cy="369332"/>
          </a:xfrm>
          <a:prstGeom prst="rect">
            <a:avLst/>
          </a:prstGeom>
          <a:noFill/>
          <a:ln w="9525">
            <a:noFill/>
            <a:miter lim="800000"/>
            <a:headEnd/>
            <a:tailEnd/>
          </a:ln>
        </p:spPr>
        <p:txBody>
          <a:bodyPr wrap="none">
            <a:spAutoFit/>
          </a:bodyPr>
          <a:lstStyle/>
          <a:p>
            <a:r>
              <a:rPr lang="en-US" dirty="0">
                <a:solidFill>
                  <a:schemeClr val="bg1"/>
                </a:solidFill>
                <a:latin typeface="Courier New" pitchFamily="49" charset="0"/>
              </a:rPr>
              <a:t>/mydepot</a:t>
            </a:r>
            <a:endParaRPr lang="en-US" dirty="0">
              <a:solidFill>
                <a:schemeClr val="bg1"/>
              </a:solidFill>
            </a:endParaRPr>
          </a:p>
        </p:txBody>
      </p:sp>
      <p:sp>
        <p:nvSpPr>
          <p:cNvPr id="23560" name="Oval 16"/>
          <p:cNvSpPr>
            <a:spLocks noChangeArrowheads="1"/>
          </p:cNvSpPr>
          <p:nvPr/>
        </p:nvSpPr>
        <p:spPr bwMode="auto">
          <a:xfrm>
            <a:off x="3665346" y="5194300"/>
            <a:ext cx="1686941" cy="1189038"/>
          </a:xfrm>
          <a:prstGeom prst="ellipse">
            <a:avLst/>
          </a:prstGeom>
          <a:solidFill>
            <a:schemeClr val="bg1"/>
          </a:solidFill>
          <a:ln w="19050" algn="ctr">
            <a:solidFill>
              <a:schemeClr val="accent3"/>
            </a:solidFill>
            <a:round/>
            <a:headEnd/>
            <a:tailEnd/>
          </a:ln>
        </p:spPr>
        <p:txBody>
          <a:bodyPr lIns="45720" rIns="45720" anchor="ctr"/>
          <a:lstStyle/>
          <a:p>
            <a:pPr algn="ctr"/>
            <a:endParaRPr lang="en-US" dirty="0">
              <a:latin typeface="Courier New" pitchFamily="49" charset="0"/>
            </a:endParaRPr>
          </a:p>
        </p:txBody>
      </p:sp>
      <p:sp>
        <p:nvSpPr>
          <p:cNvPr id="23561" name="TextBox 17"/>
          <p:cNvSpPr txBox="1">
            <a:spLocks noChangeArrowheads="1"/>
          </p:cNvSpPr>
          <p:nvPr/>
        </p:nvSpPr>
        <p:spPr bwMode="auto">
          <a:xfrm>
            <a:off x="3718560" y="5376863"/>
            <a:ext cx="1609344" cy="923330"/>
          </a:xfrm>
          <a:prstGeom prst="rect">
            <a:avLst/>
          </a:prstGeom>
          <a:noFill/>
          <a:ln w="9525">
            <a:noFill/>
            <a:miter lim="800000"/>
            <a:headEnd/>
            <a:tailEnd/>
          </a:ln>
        </p:spPr>
        <p:txBody>
          <a:bodyPr wrap="square">
            <a:spAutoFit/>
          </a:bodyPr>
          <a:lstStyle/>
          <a:p>
            <a:r>
              <a:rPr lang="en-US" dirty="0" smtClean="0">
                <a:latin typeface="Courier New" pitchFamily="49" charset="0"/>
              </a:rPr>
              <a:t>PHCO_10011</a:t>
            </a:r>
            <a:r>
              <a:rPr lang="en-US" dirty="0">
                <a:latin typeface="Courier New" pitchFamily="49" charset="0"/>
              </a:rPr>
              <a:t/>
            </a:r>
            <a:br>
              <a:rPr lang="en-US" dirty="0">
                <a:latin typeface="Courier New" pitchFamily="49" charset="0"/>
              </a:rPr>
            </a:br>
            <a:r>
              <a:rPr lang="en-US" dirty="0" smtClean="0">
                <a:latin typeface="Courier New" pitchFamily="49" charset="0"/>
              </a:rPr>
              <a:t>PHCO_20346</a:t>
            </a:r>
            <a:r>
              <a:rPr lang="en-US" dirty="0">
                <a:latin typeface="Courier New" pitchFamily="49" charset="0"/>
              </a:rPr>
              <a:t/>
            </a:r>
            <a:br>
              <a:rPr lang="en-US" dirty="0">
                <a:latin typeface="Courier New" pitchFamily="49" charset="0"/>
              </a:rPr>
            </a:br>
            <a:r>
              <a:rPr lang="en-US" dirty="0" smtClean="0">
                <a:latin typeface="Courier New" pitchFamily="49" charset="0"/>
              </a:rPr>
              <a:t>PHCO_31077</a:t>
            </a:r>
            <a:endParaRPr lang="en-US" dirty="0">
              <a:latin typeface="Courier New" pitchFamily="49" charset="0"/>
            </a:endParaRPr>
          </a:p>
        </p:txBody>
      </p:sp>
      <p:sp>
        <p:nvSpPr>
          <p:cNvPr id="11" name="Rectangle 10"/>
          <p:cNvSpPr/>
          <p:nvPr/>
        </p:nvSpPr>
        <p:spPr>
          <a:xfrm>
            <a:off x="475488" y="1312640"/>
            <a:ext cx="8339328" cy="784830"/>
          </a:xfrm>
          <a:prstGeom prst="rect">
            <a:avLst/>
          </a:prstGeom>
        </p:spPr>
        <p:txBody>
          <a:bodyPr wrap="square">
            <a:spAutoFit/>
          </a:bodyPr>
          <a:lstStyle/>
          <a:p>
            <a:pPr marL="228600" indent="-228600">
              <a:spcBef>
                <a:spcPct val="50000"/>
              </a:spcBef>
            </a:pPr>
            <a:r>
              <a:rPr lang="en-US" dirty="0" smtClean="0">
                <a:solidFill>
                  <a:schemeClr val="bg1"/>
                </a:solidFill>
              </a:rPr>
              <a:t>If you need to install patches on remote systems that have little or no connectivity to </a:t>
            </a:r>
          </a:p>
          <a:p>
            <a:pPr marL="228600" indent="-228600">
              <a:spcBef>
                <a:spcPct val="50000"/>
              </a:spcBef>
            </a:pPr>
            <a:r>
              <a:rPr lang="en-US" dirty="0" smtClean="0">
                <a:solidFill>
                  <a:schemeClr val="bg1"/>
                </a:solidFill>
              </a:rPr>
              <a:t>the directory depot server, and a tape drive isn’t available, create patch CD-ROM.</a:t>
            </a:r>
            <a:endParaRPr lang="en-US" dirty="0">
              <a:solidFill>
                <a:schemeClr val="bg1"/>
              </a:solidFill>
            </a:endParaRPr>
          </a:p>
        </p:txBody>
      </p:sp>
      <p:sp>
        <p:nvSpPr>
          <p:cNvPr id="13"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14"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80</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99"/>
          <p:cNvSpPr>
            <a:spLocks noChangeArrowheads="1"/>
          </p:cNvSpPr>
          <p:nvPr/>
        </p:nvSpPr>
        <p:spPr bwMode="white">
          <a:xfrm>
            <a:off x="334963" y="706438"/>
            <a:ext cx="7443787" cy="2892425"/>
          </a:xfrm>
          <a:prstGeom prst="rect">
            <a:avLst/>
          </a:prstGeom>
          <a:noFill/>
          <a:ln w="9525">
            <a:noFill/>
            <a:miter lim="800000"/>
            <a:headEnd/>
            <a:tailEnd/>
          </a:ln>
        </p:spPr>
        <p:txBody>
          <a:bodyPr/>
          <a:lstStyle/>
          <a:p>
            <a:pPr>
              <a:spcBef>
                <a:spcPct val="50000"/>
              </a:spcBef>
            </a:pPr>
            <a:endParaRPr lang="en-US" sz="4400" dirty="0">
              <a:solidFill>
                <a:schemeClr val="bg1"/>
              </a:solidFill>
              <a:latin typeface="Arial Narrow" pitchFamily="34" charset="0"/>
            </a:endParaRPr>
          </a:p>
          <a:p>
            <a:pPr>
              <a:spcBef>
                <a:spcPct val="50000"/>
              </a:spcBef>
            </a:pPr>
            <a:r>
              <a:rPr lang="en-US" sz="4400" dirty="0" smtClean="0">
                <a:solidFill>
                  <a:schemeClr val="bg1"/>
                </a:solidFill>
                <a:latin typeface="Arial Narrow" pitchFamily="34" charset="0"/>
              </a:rPr>
              <a:t>HP-UX Patch Management with Software Assistant (SWA)</a:t>
            </a:r>
            <a:endParaRPr lang="en-US" sz="4400" dirty="0">
              <a:solidFill>
                <a:schemeClr val="bg1"/>
              </a:solidFill>
              <a:latin typeface="Arial Narrow"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fade">
                                      <p:cBhvr>
                                        <p:cTn id="7" dur="1000"/>
                                        <p:tgtEl>
                                          <p:spTgt spid="15365"/>
                                        </p:tgtEl>
                                      </p:cBhvr>
                                    </p:animEffect>
                                    <p:anim calcmode="lin" valueType="num">
                                      <p:cBhvr>
                                        <p:cTn id="8" dur="1000" fill="hold"/>
                                        <p:tgtEl>
                                          <p:spTgt spid="15365"/>
                                        </p:tgtEl>
                                        <p:attrNameLst>
                                          <p:attrName>ppt_x</p:attrName>
                                        </p:attrNameLst>
                                      </p:cBhvr>
                                      <p:tavLst>
                                        <p:tav tm="0">
                                          <p:val>
                                            <p:strVal val="#ppt_x"/>
                                          </p:val>
                                        </p:tav>
                                        <p:tav tm="100000">
                                          <p:val>
                                            <p:strVal val="#ppt_x"/>
                                          </p:val>
                                        </p:tav>
                                      </p:tavLst>
                                    </p:anim>
                                    <p:anim calcmode="lin" valueType="num">
                                      <p:cBhvr>
                                        <p:cTn id="9" dur="1000" fill="hold"/>
                                        <p:tgtEl>
                                          <p:spTgt spid="153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30" name="Rectangle 18"/>
          <p:cNvSpPr>
            <a:spLocks noGrp="1" noChangeArrowheads="1"/>
          </p:cNvSpPr>
          <p:nvPr>
            <p:ph type="title"/>
          </p:nvPr>
        </p:nvSpPr>
        <p:spPr>
          <a:xfrm>
            <a:off x="428625" y="114300"/>
            <a:ext cx="7629525" cy="836676"/>
          </a:xfrm>
        </p:spPr>
        <p:txBody>
          <a:bodyPr/>
          <a:lstStyle/>
          <a:p>
            <a:r>
              <a:rPr lang="en-US" sz="3200" dirty="0" smtClean="0">
                <a:solidFill>
                  <a:schemeClr val="bg1"/>
                </a:solidFill>
              </a:rPr>
              <a:t>Software Assistant Overview</a:t>
            </a:r>
          </a:p>
        </p:txBody>
      </p:sp>
      <p:sp>
        <p:nvSpPr>
          <p:cNvPr id="243731" name="Rectangle 19"/>
          <p:cNvSpPr>
            <a:spLocks noGrp="1" noChangeArrowheads="1"/>
          </p:cNvSpPr>
          <p:nvPr>
            <p:ph type="body" idx="1"/>
          </p:nvPr>
        </p:nvSpPr>
        <p:spPr>
          <a:xfrm>
            <a:off x="548639" y="2506663"/>
            <a:ext cx="7778497" cy="3898900"/>
          </a:xfrm>
        </p:spPr>
        <p:txBody>
          <a:bodyPr/>
          <a:lstStyle/>
          <a:p>
            <a:pPr>
              <a:buFontTx/>
              <a:buNone/>
            </a:pPr>
            <a:r>
              <a:rPr lang="en-US" sz="2000" dirty="0" smtClean="0">
                <a:solidFill>
                  <a:schemeClr val="bg1"/>
                </a:solidFill>
              </a:rPr>
              <a:t>HP-UX </a:t>
            </a:r>
            <a:r>
              <a:rPr lang="en-US" sz="2000" dirty="0" smtClean="0">
                <a:solidFill>
                  <a:schemeClr val="bg1"/>
                </a:solidFill>
                <a:latin typeface="Courier New" pitchFamily="49" charset="0"/>
              </a:rPr>
              <a:t>swa</a:t>
            </a:r>
            <a:r>
              <a:rPr lang="en-US" sz="2000" dirty="0" smtClean="0">
                <a:solidFill>
                  <a:schemeClr val="bg1"/>
                </a:solidFill>
              </a:rPr>
              <a:t> utility can automatically:</a:t>
            </a:r>
          </a:p>
          <a:p>
            <a:pPr>
              <a:buFontTx/>
              <a:buNone/>
            </a:pPr>
            <a:endParaRPr lang="en-US" sz="2000" dirty="0" smtClean="0">
              <a:solidFill>
                <a:schemeClr val="bg1"/>
              </a:solidFill>
            </a:endParaRPr>
          </a:p>
          <a:p>
            <a:r>
              <a:rPr lang="en-US" sz="1800" dirty="0" smtClean="0">
                <a:solidFill>
                  <a:schemeClr val="bg1"/>
                </a:solidFill>
              </a:rPr>
              <a:t>Download a patch catalog from the HPSC,</a:t>
            </a:r>
          </a:p>
          <a:p>
            <a:endParaRPr lang="en-US" sz="1800" dirty="0" smtClean="0">
              <a:solidFill>
                <a:schemeClr val="bg1"/>
              </a:solidFill>
            </a:endParaRPr>
          </a:p>
          <a:p>
            <a:r>
              <a:rPr lang="en-US" sz="1800" dirty="0" smtClean="0">
                <a:solidFill>
                  <a:schemeClr val="bg1"/>
                </a:solidFill>
              </a:rPr>
              <a:t>Generate a variety of reports that:</a:t>
            </a:r>
          </a:p>
          <a:p>
            <a:pPr lvl="1"/>
            <a:r>
              <a:rPr lang="en-US" sz="1600" dirty="0" smtClean="0">
                <a:solidFill>
                  <a:schemeClr val="bg1"/>
                </a:solidFill>
              </a:rPr>
              <a:t>Identify “warning” patches that should be removed from a host/depot</a:t>
            </a:r>
          </a:p>
          <a:p>
            <a:pPr lvl="1"/>
            <a:r>
              <a:rPr lang="en-US" sz="1600" dirty="0" smtClean="0">
                <a:solidFill>
                  <a:schemeClr val="bg1"/>
                </a:solidFill>
              </a:rPr>
              <a:t>Identify recommended security patches and QPK patch bundles</a:t>
            </a:r>
          </a:p>
          <a:p>
            <a:pPr lvl="1"/>
            <a:r>
              <a:rPr lang="en-US" sz="1600" dirty="0" smtClean="0">
                <a:solidFill>
                  <a:schemeClr val="bg1"/>
                </a:solidFill>
              </a:rPr>
              <a:t>Identify vulnerable products that should be updated in a host/depot</a:t>
            </a:r>
          </a:p>
          <a:p>
            <a:pPr lvl="1"/>
            <a:r>
              <a:rPr lang="en-US" sz="1600" dirty="0" smtClean="0">
                <a:solidFill>
                  <a:schemeClr val="bg1"/>
                </a:solidFill>
              </a:rPr>
              <a:t>Identify vulnerable products that should be removed from a host/depot</a:t>
            </a:r>
          </a:p>
          <a:p>
            <a:pPr lvl="1"/>
            <a:r>
              <a:rPr lang="en-US" sz="1600" dirty="0" smtClean="0">
                <a:solidFill>
                  <a:schemeClr val="bg1"/>
                </a:solidFill>
              </a:rPr>
              <a:t>Identify manual steps that may be required to avoid critical vulnerabilities</a:t>
            </a:r>
          </a:p>
          <a:p>
            <a:pPr lvl="1"/>
            <a:endParaRPr lang="en-US" sz="1600" dirty="0" smtClean="0">
              <a:solidFill>
                <a:schemeClr val="bg1"/>
              </a:solidFill>
            </a:endParaRPr>
          </a:p>
          <a:p>
            <a:r>
              <a:rPr lang="en-US" sz="1800" dirty="0" smtClean="0">
                <a:solidFill>
                  <a:schemeClr val="bg1"/>
                </a:solidFill>
              </a:rPr>
              <a:t>Download recommended patches to a local depot.</a:t>
            </a:r>
          </a:p>
        </p:txBody>
      </p:sp>
      <p:sp>
        <p:nvSpPr>
          <p:cNvPr id="5" name="Rectangle 4"/>
          <p:cNvSpPr/>
          <p:nvPr/>
        </p:nvSpPr>
        <p:spPr>
          <a:xfrm>
            <a:off x="475488" y="1003453"/>
            <a:ext cx="8266176" cy="1477328"/>
          </a:xfrm>
          <a:prstGeom prst="rect">
            <a:avLst/>
          </a:prstGeom>
        </p:spPr>
        <p:txBody>
          <a:bodyPr wrap="square">
            <a:spAutoFit/>
          </a:bodyPr>
          <a:lstStyle/>
          <a:p>
            <a:pPr marL="228600" indent="-228600">
              <a:spcBef>
                <a:spcPct val="50000"/>
              </a:spcBef>
              <a:buFontTx/>
              <a:buChar char="•"/>
            </a:pPr>
            <a:r>
              <a:rPr lang="en-US" dirty="0" smtClean="0">
                <a:solidFill>
                  <a:schemeClr val="bg1"/>
                </a:solidFill>
              </a:rPr>
              <a:t>Use SWA utility to identify necessary security patches.</a:t>
            </a:r>
          </a:p>
          <a:p>
            <a:pPr marL="228600" indent="-228600">
              <a:spcBef>
                <a:spcPct val="50000"/>
              </a:spcBef>
              <a:buFontTx/>
              <a:buChar char="•"/>
            </a:pPr>
            <a:r>
              <a:rPr lang="en-US" dirty="0" smtClean="0">
                <a:solidFill>
                  <a:schemeClr val="bg1"/>
                </a:solidFill>
              </a:rPr>
              <a:t>SWA is an enhanced, more comprehensive successor to Security Patch Check.</a:t>
            </a:r>
          </a:p>
          <a:p>
            <a:pPr marL="228600" indent="-228600">
              <a:spcBef>
                <a:spcPct val="50000"/>
              </a:spcBef>
              <a:buFontTx/>
              <a:buChar char="•"/>
            </a:pPr>
            <a:r>
              <a:rPr lang="en-US" dirty="0" smtClean="0">
                <a:solidFill>
                  <a:schemeClr val="bg1"/>
                </a:solidFill>
              </a:rPr>
              <a:t>SWA is supported on 11i v1, v2 and v3, BUT does not include Independent Software Units (ISUs).</a:t>
            </a:r>
            <a:endParaRPr lang="en-US" b="1" dirty="0">
              <a:solidFill>
                <a:schemeClr val="bg1"/>
              </a:solidFill>
            </a:endParaRPr>
          </a:p>
        </p:txBody>
      </p:sp>
      <p:sp>
        <p:nvSpPr>
          <p:cNvPr id="9" name="Date Placeholder 8"/>
          <p:cNvSpPr>
            <a:spLocks noGrp="1"/>
          </p:cNvSpPr>
          <p:nvPr>
            <p:ph type="dt" sz="half" idx="10"/>
          </p:nvPr>
        </p:nvSpPr>
        <p:spPr/>
        <p:txBody>
          <a:bodyPr/>
          <a:lstStyle/>
          <a:p>
            <a:pPr>
              <a:defRPr/>
            </a:pPr>
            <a:r>
              <a:rPr lang="en-US" smtClean="0"/>
              <a:t>Last Updated in March 2012</a:t>
            </a:r>
            <a:endParaRPr lang="en-US"/>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82</a:t>
            </a:fld>
            <a:endParaRPr lang="en-US"/>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5" name="Rectangle 5"/>
          <p:cNvSpPr>
            <a:spLocks noGrp="1" noChangeArrowheads="1"/>
          </p:cNvSpPr>
          <p:nvPr>
            <p:ph type="title"/>
          </p:nvPr>
        </p:nvSpPr>
        <p:spPr/>
        <p:txBody>
          <a:bodyPr/>
          <a:lstStyle/>
          <a:p>
            <a:r>
              <a:rPr lang="en-US" sz="3200" dirty="0" smtClean="0">
                <a:solidFill>
                  <a:schemeClr val="bg1"/>
                </a:solidFill>
              </a:rPr>
              <a:t>Installing SWA</a:t>
            </a:r>
            <a:endParaRPr lang="en-US" sz="3200" dirty="0" smtClean="0">
              <a:solidFill>
                <a:schemeClr val="bg1"/>
              </a:solidFill>
              <a:latin typeface="Courier New" pitchFamily="49" charset="0"/>
            </a:endParaRPr>
          </a:p>
        </p:txBody>
      </p:sp>
      <p:sp>
        <p:nvSpPr>
          <p:cNvPr id="281606" name="Rectangle 6"/>
          <p:cNvSpPr>
            <a:spLocks noGrp="1" noChangeArrowheads="1"/>
          </p:cNvSpPr>
          <p:nvPr>
            <p:ph type="body" idx="1"/>
          </p:nvPr>
        </p:nvSpPr>
        <p:spPr>
          <a:xfrm>
            <a:off x="400050" y="1447801"/>
            <a:ext cx="8353806" cy="4623816"/>
          </a:xfrm>
        </p:spPr>
        <p:txBody>
          <a:bodyPr/>
          <a:lstStyle/>
          <a:p>
            <a:pPr marL="347663" indent="-347663"/>
            <a:r>
              <a:rPr lang="en-US" sz="2400" dirty="0" smtClean="0">
                <a:solidFill>
                  <a:schemeClr val="bg1"/>
                </a:solidFill>
              </a:rPr>
              <a:t>Check prerequisites listed in the SWA Administrator’s guide.</a:t>
            </a:r>
          </a:p>
          <a:p>
            <a:pPr marL="347663" indent="-347663">
              <a:buNone/>
            </a:pPr>
            <a:endParaRPr lang="en-US" sz="2400" dirty="0" smtClean="0">
              <a:solidFill>
                <a:schemeClr val="bg1"/>
              </a:solidFill>
            </a:endParaRPr>
          </a:p>
          <a:p>
            <a:pPr marL="347663" indent="-347663"/>
            <a:r>
              <a:rPr lang="en-US" sz="2400" dirty="0" smtClean="0">
                <a:solidFill>
                  <a:schemeClr val="bg1"/>
                </a:solidFill>
              </a:rPr>
              <a:t>Download and install B6834AA if it is not already installed</a:t>
            </a:r>
            <a:br>
              <a:rPr lang="en-US" sz="2400" dirty="0" smtClean="0">
                <a:solidFill>
                  <a:schemeClr val="bg1"/>
                </a:solidFill>
              </a:rPr>
            </a:br>
            <a:r>
              <a:rPr lang="en-US" sz="2400" dirty="0" smtClean="0">
                <a:solidFill>
                  <a:schemeClr val="bg1"/>
                </a:solidFill>
                <a:latin typeface="Courier New" pitchFamily="49" charset="0"/>
              </a:rPr>
              <a:t># swinstall –s /root/</a:t>
            </a:r>
            <a:r>
              <a:rPr lang="en-US" sz="2400" dirty="0" err="1" smtClean="0">
                <a:solidFill>
                  <a:schemeClr val="bg1"/>
                </a:solidFill>
                <a:latin typeface="Courier New" pitchFamily="49" charset="0"/>
              </a:rPr>
              <a:t>swa.depot</a:t>
            </a:r>
            <a:r>
              <a:rPr lang="en-US" sz="2400" dirty="0" smtClean="0">
                <a:solidFill>
                  <a:schemeClr val="bg1"/>
                </a:solidFill>
                <a:latin typeface="Courier New" pitchFamily="49" charset="0"/>
              </a:rPr>
              <a:t> SwAssistant</a:t>
            </a:r>
          </a:p>
          <a:p>
            <a:pPr marL="347663" indent="-347663">
              <a:buNone/>
            </a:pPr>
            <a:r>
              <a:rPr lang="en-US" sz="2400" dirty="0" smtClean="0">
                <a:solidFill>
                  <a:schemeClr val="bg1"/>
                </a:solidFill>
                <a:latin typeface="Courier New" pitchFamily="49" charset="0"/>
              </a:rPr>
              <a:t> </a:t>
            </a:r>
          </a:p>
          <a:p>
            <a:pPr marL="347663" indent="-347663"/>
            <a:r>
              <a:rPr lang="en-US" sz="2400" dirty="0" smtClean="0">
                <a:solidFill>
                  <a:schemeClr val="bg1"/>
                </a:solidFill>
              </a:rPr>
              <a:t>Add the new utility’s path to your PATH variable</a:t>
            </a:r>
            <a:br>
              <a:rPr lang="en-US" sz="2400" dirty="0" smtClean="0">
                <a:solidFill>
                  <a:schemeClr val="bg1"/>
                </a:solidFill>
              </a:rPr>
            </a:br>
            <a:r>
              <a:rPr lang="en-US" sz="2400" dirty="0" smtClean="0">
                <a:solidFill>
                  <a:schemeClr val="bg1"/>
                </a:solidFill>
                <a:latin typeface="Courier New" pitchFamily="49" charset="0"/>
                <a:cs typeface="Courier New" pitchFamily="49" charset="0"/>
              </a:rPr>
              <a:t># vi ~/.profile</a:t>
            </a:r>
            <a:br>
              <a:rPr lang="en-US" sz="2400" dirty="0" smtClean="0">
                <a:solidFill>
                  <a:schemeClr val="bg1"/>
                </a:solidFill>
                <a:latin typeface="Courier New" pitchFamily="49" charset="0"/>
                <a:cs typeface="Courier New" pitchFamily="49" charset="0"/>
              </a:rPr>
            </a:br>
            <a:r>
              <a:rPr lang="en-US" sz="2400" dirty="0" smtClean="0">
                <a:solidFill>
                  <a:schemeClr val="bg1"/>
                </a:solidFill>
                <a:latin typeface="Courier New" pitchFamily="49" charset="0"/>
                <a:cs typeface="Courier New" pitchFamily="49" charset="0"/>
              </a:rPr>
              <a:t>  PATH=$PATH:/opt/swa/bin/</a:t>
            </a:r>
            <a:br>
              <a:rPr lang="en-US" sz="2400" dirty="0" smtClean="0">
                <a:solidFill>
                  <a:schemeClr val="bg1"/>
                </a:solidFill>
                <a:latin typeface="Courier New" pitchFamily="49" charset="0"/>
                <a:cs typeface="Courier New" pitchFamily="49" charset="0"/>
              </a:rPr>
            </a:br>
            <a:r>
              <a:rPr lang="en-US" sz="2400" dirty="0" smtClean="0">
                <a:solidFill>
                  <a:schemeClr val="bg1"/>
                </a:solidFill>
                <a:latin typeface="Courier New" pitchFamily="49" charset="0"/>
                <a:cs typeface="Courier New" pitchFamily="49" charset="0"/>
              </a:rPr>
              <a:t># . ~/.profile</a:t>
            </a:r>
          </a:p>
        </p:txBody>
      </p:sp>
      <p:sp>
        <p:nvSpPr>
          <p:cNvPr id="7" name="Date Placeholder 6"/>
          <p:cNvSpPr>
            <a:spLocks noGrp="1"/>
          </p:cNvSpPr>
          <p:nvPr>
            <p:ph type="dt" sz="half" idx="10"/>
          </p:nvPr>
        </p:nvSpPr>
        <p:spPr/>
        <p:txBody>
          <a:bodyPr/>
          <a:lstStyle/>
          <a:p>
            <a:pPr>
              <a:defRPr/>
            </a:pPr>
            <a:r>
              <a:rPr lang="en-US" smtClean="0"/>
              <a:t>Last Updated in March 2012</a:t>
            </a:r>
            <a:endParaRPr lang="en-US"/>
          </a:p>
        </p:txBody>
      </p:sp>
      <p:sp>
        <p:nvSpPr>
          <p:cNvPr id="8" name="Slide Number Placeholder 7"/>
          <p:cNvSpPr>
            <a:spLocks noGrp="1"/>
          </p:cNvSpPr>
          <p:nvPr>
            <p:ph type="sldNum" sz="quarter" idx="12"/>
          </p:nvPr>
        </p:nvSpPr>
        <p:spPr/>
        <p:txBody>
          <a:bodyPr/>
          <a:lstStyle/>
          <a:p>
            <a:pPr>
              <a:defRPr/>
            </a:pPr>
            <a:fld id="{A290F020-1472-41B1-8108-E7AB42EDA8E8}" type="slidenum">
              <a:rPr lang="en-US" smtClean="0"/>
              <a:pPr>
                <a:defRPr/>
              </a:pPr>
              <a:t>83</a:t>
            </a:fld>
            <a:endParaRPr lang="en-US"/>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5" name="Rectangle 5"/>
          <p:cNvSpPr>
            <a:spLocks noGrp="1" noChangeArrowheads="1"/>
          </p:cNvSpPr>
          <p:nvPr>
            <p:ph type="title"/>
          </p:nvPr>
        </p:nvSpPr>
        <p:spPr>
          <a:xfrm>
            <a:off x="428625" y="114300"/>
            <a:ext cx="7629525" cy="1019556"/>
          </a:xfrm>
        </p:spPr>
        <p:txBody>
          <a:bodyPr/>
          <a:lstStyle/>
          <a:p>
            <a:r>
              <a:rPr lang="en-AU" sz="3200" dirty="0" smtClean="0">
                <a:solidFill>
                  <a:schemeClr val="bg1"/>
                </a:solidFill>
              </a:rPr>
              <a:t>One-Minute SWA Cookbook 1 of 3</a:t>
            </a:r>
            <a:endParaRPr lang="en-US" sz="3200" dirty="0" smtClean="0">
              <a:solidFill>
                <a:schemeClr val="bg1"/>
              </a:solidFill>
              <a:latin typeface="Courier New" pitchFamily="49" charset="0"/>
            </a:endParaRPr>
          </a:p>
        </p:txBody>
      </p:sp>
      <p:sp>
        <p:nvSpPr>
          <p:cNvPr id="281606" name="Rectangle 6"/>
          <p:cNvSpPr>
            <a:spLocks noGrp="1" noChangeArrowheads="1"/>
          </p:cNvSpPr>
          <p:nvPr>
            <p:ph type="body" idx="1"/>
          </p:nvPr>
        </p:nvSpPr>
        <p:spPr>
          <a:xfrm>
            <a:off x="400050" y="1341121"/>
            <a:ext cx="8353806" cy="4962144"/>
          </a:xfrm>
        </p:spPr>
        <p:txBody>
          <a:bodyPr/>
          <a:lstStyle/>
          <a:p>
            <a:r>
              <a:rPr lang="en-US" sz="1800" dirty="0" smtClean="0">
                <a:solidFill>
                  <a:schemeClr val="bg1"/>
                </a:solidFill>
              </a:rPr>
              <a:t>Copy or rename the SWA template file</a:t>
            </a:r>
          </a:p>
          <a:p>
            <a:pPr>
              <a:buNone/>
            </a:pPr>
            <a:r>
              <a:rPr lang="en-US" sz="1800" dirty="0" smtClean="0">
                <a:solidFill>
                  <a:schemeClr val="bg1"/>
                </a:solidFill>
              </a:rPr>
              <a:t>  </a:t>
            </a:r>
            <a:r>
              <a:rPr lang="en-US" sz="1800" dirty="0" smtClean="0">
                <a:solidFill>
                  <a:schemeClr val="bg1"/>
                </a:solidFill>
                <a:latin typeface="Courier New" pitchFamily="49" charset="0"/>
                <a:cs typeface="Courier New" pitchFamily="49" charset="0"/>
              </a:rPr>
              <a:t># cd /etc/opt/swa </a:t>
            </a:r>
          </a:p>
          <a:p>
            <a:pPr>
              <a:buNone/>
            </a:pPr>
            <a:r>
              <a:rPr lang="en-US" sz="1800" dirty="0" smtClean="0">
                <a:solidFill>
                  <a:schemeClr val="bg1"/>
                </a:solidFill>
                <a:latin typeface="Courier New" pitchFamily="49" charset="0"/>
                <a:cs typeface="Courier New" pitchFamily="49" charset="0"/>
              </a:rPr>
              <a:t> # cp swa.conf.template swa.conf</a:t>
            </a:r>
          </a:p>
          <a:p>
            <a:pPr>
              <a:buNone/>
            </a:pPr>
            <a:r>
              <a:rPr lang="en-US" sz="1800" dirty="0" smtClean="0">
                <a:solidFill>
                  <a:schemeClr val="bg1"/>
                </a:solidFill>
              </a:rPr>
              <a:t> </a:t>
            </a:r>
          </a:p>
          <a:p>
            <a:r>
              <a:rPr lang="en-US" sz="1800" dirty="0" smtClean="0">
                <a:solidFill>
                  <a:schemeClr val="bg1"/>
                </a:solidFill>
              </a:rPr>
              <a:t>The lines recommended to change</a:t>
            </a:r>
          </a:p>
          <a:p>
            <a:pPr>
              <a:buNone/>
            </a:pPr>
            <a:r>
              <a:rPr lang="en-US" sz="1800" dirty="0" smtClean="0">
                <a:solidFill>
                  <a:schemeClr val="bg1"/>
                </a:solidFill>
              </a:rPr>
              <a:t>  # awk '! /^#|^$/ { print}' swa.conf</a:t>
            </a:r>
          </a:p>
          <a:p>
            <a:pPr>
              <a:buNone/>
            </a:pPr>
            <a:r>
              <a:rPr lang="en-US" sz="1800" dirty="0" smtClean="0">
                <a:solidFill>
                  <a:schemeClr val="bg1"/>
                </a:solidFill>
              </a:rPr>
              <a:t>  </a:t>
            </a:r>
            <a:r>
              <a:rPr lang="en-US" sz="1800" dirty="0" smtClean="0">
                <a:solidFill>
                  <a:schemeClr val="bg1"/>
                </a:solidFill>
                <a:latin typeface="Courier New" pitchFamily="49" charset="0"/>
                <a:cs typeface="Courier New" pitchFamily="49" charset="0"/>
              </a:rPr>
              <a:t>analyzers = QPK SEC PCW CRIT</a:t>
            </a:r>
          </a:p>
          <a:p>
            <a:pPr>
              <a:buNone/>
            </a:pPr>
            <a:r>
              <a:rPr lang="en-US" sz="1800" dirty="0" smtClean="0">
                <a:solidFill>
                  <a:schemeClr val="bg1"/>
                </a:solidFill>
                <a:latin typeface="Courier New" pitchFamily="49" charset="0"/>
                <a:cs typeface="Courier New" pitchFamily="49" charset="0"/>
              </a:rPr>
              <a:t> ftp_proxy = ${proxy}</a:t>
            </a:r>
          </a:p>
          <a:p>
            <a:pPr>
              <a:buNone/>
            </a:pPr>
            <a:r>
              <a:rPr lang="en-US" sz="1800" dirty="0" smtClean="0">
                <a:solidFill>
                  <a:schemeClr val="bg1"/>
                </a:solidFill>
                <a:latin typeface="Courier New" pitchFamily="49" charset="0"/>
                <a:cs typeface="Courier New" pitchFamily="49" charset="0"/>
              </a:rPr>
              <a:t> hp_id = HPSClogin</a:t>
            </a:r>
          </a:p>
          <a:p>
            <a:pPr>
              <a:buNone/>
            </a:pPr>
            <a:r>
              <a:rPr lang="en-US" sz="1800" dirty="0" smtClean="0">
                <a:solidFill>
                  <a:schemeClr val="bg1"/>
                </a:solidFill>
                <a:latin typeface="Courier New" pitchFamily="49" charset="0"/>
                <a:cs typeface="Courier New" pitchFamily="49" charset="0"/>
              </a:rPr>
              <a:t> hp_pw = HPSCpasswd</a:t>
            </a:r>
          </a:p>
          <a:p>
            <a:pPr>
              <a:buNone/>
            </a:pPr>
            <a:r>
              <a:rPr lang="en-US" sz="1800" dirty="0" smtClean="0">
                <a:solidFill>
                  <a:schemeClr val="bg1"/>
                </a:solidFill>
                <a:latin typeface="Courier New" pitchFamily="49" charset="0"/>
                <a:cs typeface="Courier New" pitchFamily="49" charset="0"/>
              </a:rPr>
              <a:t> https_proxy = ${proxy}</a:t>
            </a:r>
          </a:p>
          <a:p>
            <a:pPr>
              <a:buNone/>
            </a:pPr>
            <a:r>
              <a:rPr lang="en-US" sz="1800" dirty="0" smtClean="0">
                <a:solidFill>
                  <a:schemeClr val="bg1"/>
                </a:solidFill>
                <a:latin typeface="Courier New" pitchFamily="49" charset="0"/>
                <a:cs typeface="Courier New" pitchFamily="49" charset="0"/>
              </a:rPr>
              <a:t> http_proxy = ${proxy}</a:t>
            </a:r>
          </a:p>
          <a:p>
            <a:pPr>
              <a:buNone/>
            </a:pPr>
            <a:r>
              <a:rPr lang="en-US" sz="1800" dirty="0" smtClean="0">
                <a:solidFill>
                  <a:schemeClr val="bg1"/>
                </a:solidFill>
                <a:latin typeface="Courier New" pitchFamily="49" charset="0"/>
                <a:cs typeface="Courier New" pitchFamily="49" charset="0"/>
              </a:rPr>
              <a:t> proxy=http://proxylogin:proxypasswd@proxyid:proxyport</a:t>
            </a:r>
          </a:p>
        </p:txBody>
      </p:sp>
      <p:sp>
        <p:nvSpPr>
          <p:cNvPr id="7" name="Date Placeholder 6"/>
          <p:cNvSpPr>
            <a:spLocks noGrp="1"/>
          </p:cNvSpPr>
          <p:nvPr>
            <p:ph type="dt" sz="half" idx="10"/>
          </p:nvPr>
        </p:nvSpPr>
        <p:spPr/>
        <p:txBody>
          <a:bodyPr/>
          <a:lstStyle/>
          <a:p>
            <a:pPr>
              <a:defRPr/>
            </a:pPr>
            <a:r>
              <a:rPr lang="en-US" smtClean="0"/>
              <a:t>Last Updated in March 2012</a:t>
            </a:r>
            <a:endParaRPr lang="en-US"/>
          </a:p>
        </p:txBody>
      </p:sp>
      <p:sp>
        <p:nvSpPr>
          <p:cNvPr id="8" name="Slide Number Placeholder 7"/>
          <p:cNvSpPr>
            <a:spLocks noGrp="1"/>
          </p:cNvSpPr>
          <p:nvPr>
            <p:ph type="sldNum" sz="quarter" idx="12"/>
          </p:nvPr>
        </p:nvSpPr>
        <p:spPr/>
        <p:txBody>
          <a:bodyPr/>
          <a:lstStyle/>
          <a:p>
            <a:pPr>
              <a:defRPr/>
            </a:pPr>
            <a:fld id="{A290F020-1472-41B1-8108-E7AB42EDA8E8}" type="slidenum">
              <a:rPr lang="en-US" smtClean="0"/>
              <a:pPr>
                <a:defRPr/>
              </a:pPr>
              <a:t>84</a:t>
            </a:fld>
            <a:endParaRPr lang="en-US"/>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5" name="Rectangle 5"/>
          <p:cNvSpPr>
            <a:spLocks noGrp="1" noChangeArrowheads="1"/>
          </p:cNvSpPr>
          <p:nvPr>
            <p:ph type="title"/>
          </p:nvPr>
        </p:nvSpPr>
        <p:spPr>
          <a:xfrm>
            <a:off x="428625" y="114300"/>
            <a:ext cx="7629525" cy="1019556"/>
          </a:xfrm>
        </p:spPr>
        <p:txBody>
          <a:bodyPr/>
          <a:lstStyle/>
          <a:p>
            <a:r>
              <a:rPr lang="en-AU" sz="3200" dirty="0" smtClean="0">
                <a:solidFill>
                  <a:schemeClr val="bg1"/>
                </a:solidFill>
              </a:rPr>
              <a:t>One-Minute SWA Cookbook 2 of 3</a:t>
            </a:r>
            <a:endParaRPr lang="en-US" sz="3200" dirty="0" smtClean="0">
              <a:solidFill>
                <a:schemeClr val="bg1"/>
              </a:solidFill>
              <a:latin typeface="Courier New" pitchFamily="49" charset="0"/>
            </a:endParaRPr>
          </a:p>
        </p:txBody>
      </p:sp>
      <p:sp>
        <p:nvSpPr>
          <p:cNvPr id="281606" name="Rectangle 6"/>
          <p:cNvSpPr>
            <a:spLocks noGrp="1" noChangeArrowheads="1"/>
          </p:cNvSpPr>
          <p:nvPr>
            <p:ph type="body" idx="1"/>
          </p:nvPr>
        </p:nvSpPr>
        <p:spPr>
          <a:xfrm>
            <a:off x="400050" y="1341121"/>
            <a:ext cx="8353806" cy="4328159"/>
          </a:xfrm>
        </p:spPr>
        <p:txBody>
          <a:bodyPr/>
          <a:lstStyle/>
          <a:p>
            <a:pPr>
              <a:buNone/>
            </a:pPr>
            <a:r>
              <a:rPr lang="en-US" sz="2400" dirty="0" smtClean="0">
                <a:solidFill>
                  <a:schemeClr val="bg1"/>
                </a:solidFill>
              </a:rPr>
              <a:t>... where:</a:t>
            </a:r>
          </a:p>
          <a:p>
            <a:pPr>
              <a:buNone/>
            </a:pPr>
            <a:r>
              <a:rPr lang="en-US" sz="2400" dirty="0" smtClean="0">
                <a:solidFill>
                  <a:schemeClr val="bg1"/>
                </a:solidFill>
              </a:rPr>
              <a:t> </a:t>
            </a:r>
          </a:p>
          <a:p>
            <a:r>
              <a:rPr lang="en-US" sz="2400" dirty="0" smtClean="0">
                <a:solidFill>
                  <a:schemeClr val="bg1"/>
                </a:solidFill>
              </a:rPr>
              <a:t>HPSClogin is valid HPSC (HP Passport) login name</a:t>
            </a:r>
          </a:p>
          <a:p>
            <a:r>
              <a:rPr lang="en-US" sz="2400" dirty="0" smtClean="0">
                <a:solidFill>
                  <a:schemeClr val="bg1"/>
                </a:solidFill>
              </a:rPr>
              <a:t>HPSCpasswd is valid HPSC (HP Passport) password</a:t>
            </a:r>
          </a:p>
          <a:p>
            <a:r>
              <a:rPr lang="en-US" sz="2400" dirty="0" smtClean="0">
                <a:solidFill>
                  <a:schemeClr val="bg1"/>
                </a:solidFill>
              </a:rPr>
              <a:t>proxylogin is Web proxy login</a:t>
            </a:r>
          </a:p>
          <a:p>
            <a:r>
              <a:rPr lang="en-US" sz="2400" dirty="0" smtClean="0">
                <a:solidFill>
                  <a:schemeClr val="bg1"/>
                </a:solidFill>
              </a:rPr>
              <a:t>proxypasswd is Web proxy password</a:t>
            </a:r>
          </a:p>
          <a:p>
            <a:r>
              <a:rPr lang="en-US" sz="2400" dirty="0" smtClean="0">
                <a:solidFill>
                  <a:schemeClr val="bg1"/>
                </a:solidFill>
              </a:rPr>
              <a:t>proxyid is Web hostname (or IP address) </a:t>
            </a:r>
          </a:p>
          <a:p>
            <a:r>
              <a:rPr lang="en-US" sz="2400" dirty="0" smtClean="0">
                <a:solidFill>
                  <a:schemeClr val="bg1"/>
                </a:solidFill>
              </a:rPr>
              <a:t>proxyport is Web proxy port</a:t>
            </a:r>
          </a:p>
          <a:p>
            <a:pPr>
              <a:buNone/>
            </a:pPr>
            <a:r>
              <a:rPr lang="en-US" sz="2400" dirty="0" smtClean="0">
                <a:solidFill>
                  <a:schemeClr val="bg1"/>
                </a:solidFill>
              </a:rPr>
              <a:t> </a:t>
            </a:r>
          </a:p>
        </p:txBody>
      </p:sp>
      <p:sp>
        <p:nvSpPr>
          <p:cNvPr id="7" name="Date Placeholder 6"/>
          <p:cNvSpPr>
            <a:spLocks noGrp="1"/>
          </p:cNvSpPr>
          <p:nvPr>
            <p:ph type="dt" sz="half" idx="10"/>
          </p:nvPr>
        </p:nvSpPr>
        <p:spPr/>
        <p:txBody>
          <a:bodyPr/>
          <a:lstStyle/>
          <a:p>
            <a:pPr>
              <a:defRPr/>
            </a:pPr>
            <a:r>
              <a:rPr lang="en-US" smtClean="0"/>
              <a:t>Last Updated in March 2012</a:t>
            </a:r>
            <a:endParaRPr lang="en-US"/>
          </a:p>
        </p:txBody>
      </p:sp>
      <p:sp>
        <p:nvSpPr>
          <p:cNvPr id="8" name="Slide Number Placeholder 7"/>
          <p:cNvSpPr>
            <a:spLocks noGrp="1"/>
          </p:cNvSpPr>
          <p:nvPr>
            <p:ph type="sldNum" sz="quarter" idx="12"/>
          </p:nvPr>
        </p:nvSpPr>
        <p:spPr/>
        <p:txBody>
          <a:bodyPr/>
          <a:lstStyle/>
          <a:p>
            <a:pPr>
              <a:defRPr/>
            </a:pPr>
            <a:fld id="{A290F020-1472-41B1-8108-E7AB42EDA8E8}" type="slidenum">
              <a:rPr lang="en-US" smtClean="0"/>
              <a:pPr>
                <a:defRPr/>
              </a:pPr>
              <a:t>85</a:t>
            </a:fld>
            <a:endParaRPr lang="en-US"/>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5" name="Rectangle 5"/>
          <p:cNvSpPr>
            <a:spLocks noGrp="1" noChangeArrowheads="1"/>
          </p:cNvSpPr>
          <p:nvPr>
            <p:ph type="title"/>
          </p:nvPr>
        </p:nvSpPr>
        <p:spPr>
          <a:xfrm>
            <a:off x="428625" y="114300"/>
            <a:ext cx="7629525" cy="1019556"/>
          </a:xfrm>
        </p:spPr>
        <p:txBody>
          <a:bodyPr/>
          <a:lstStyle/>
          <a:p>
            <a:r>
              <a:rPr lang="en-AU" sz="3200" dirty="0" smtClean="0">
                <a:solidFill>
                  <a:schemeClr val="bg1"/>
                </a:solidFill>
              </a:rPr>
              <a:t>One-Minute SWA Cookbook 3 of 3</a:t>
            </a:r>
            <a:endParaRPr lang="en-US" sz="3200" dirty="0" smtClean="0">
              <a:solidFill>
                <a:schemeClr val="bg1"/>
              </a:solidFill>
              <a:latin typeface="Courier New" pitchFamily="49" charset="0"/>
            </a:endParaRPr>
          </a:p>
        </p:txBody>
      </p:sp>
      <p:sp>
        <p:nvSpPr>
          <p:cNvPr id="281606" name="Rectangle 6"/>
          <p:cNvSpPr>
            <a:spLocks noGrp="1" noChangeArrowheads="1"/>
          </p:cNvSpPr>
          <p:nvPr>
            <p:ph type="body" idx="1"/>
          </p:nvPr>
        </p:nvSpPr>
        <p:spPr>
          <a:xfrm>
            <a:off x="424434" y="1584961"/>
            <a:ext cx="8353806" cy="2865119"/>
          </a:xfrm>
        </p:spPr>
        <p:txBody>
          <a:bodyPr/>
          <a:lstStyle/>
          <a:p>
            <a:r>
              <a:rPr lang="en-US" sz="2400" dirty="0" smtClean="0">
                <a:solidFill>
                  <a:schemeClr val="bg1"/>
                </a:solidFill>
              </a:rPr>
              <a:t>If, by any chance, the proxy server requires Windows Active Directory domain authentication too, change the line in </a:t>
            </a:r>
            <a:r>
              <a:rPr lang="en-US" sz="2400" dirty="0" smtClean="0">
                <a:solidFill>
                  <a:schemeClr val="bg1"/>
                </a:solidFill>
                <a:latin typeface="Courier New" pitchFamily="49" charset="0"/>
                <a:cs typeface="Courier New" pitchFamily="49" charset="0"/>
              </a:rPr>
              <a:t>swa.conf</a:t>
            </a:r>
            <a:r>
              <a:rPr lang="en-US" sz="2400" dirty="0" smtClean="0">
                <a:solidFill>
                  <a:schemeClr val="bg1"/>
                </a:solidFill>
              </a:rPr>
              <a:t> to:</a:t>
            </a:r>
          </a:p>
          <a:p>
            <a:pPr>
              <a:buNone/>
            </a:pPr>
            <a:r>
              <a:rPr lang="en-US" sz="2000" dirty="0" smtClean="0">
                <a:solidFill>
                  <a:schemeClr val="bg1"/>
                </a:solidFill>
              </a:rPr>
              <a:t> </a:t>
            </a:r>
          </a:p>
          <a:p>
            <a:pPr>
              <a:buNone/>
            </a:pPr>
            <a:r>
              <a:rPr lang="en-US" sz="2000" dirty="0" smtClean="0">
                <a:solidFill>
                  <a:schemeClr val="bg1"/>
                </a:solidFill>
                <a:cs typeface="Courier New" pitchFamily="49" charset="0"/>
              </a:rPr>
              <a:t>proxy=http://"windomain\proxylogin:proxypasswd"@proxyid:proxyport</a:t>
            </a:r>
          </a:p>
        </p:txBody>
      </p:sp>
      <p:sp>
        <p:nvSpPr>
          <p:cNvPr id="7" name="Date Placeholder 6"/>
          <p:cNvSpPr>
            <a:spLocks noGrp="1"/>
          </p:cNvSpPr>
          <p:nvPr>
            <p:ph type="dt" sz="half" idx="10"/>
          </p:nvPr>
        </p:nvSpPr>
        <p:spPr/>
        <p:txBody>
          <a:bodyPr/>
          <a:lstStyle/>
          <a:p>
            <a:pPr>
              <a:defRPr/>
            </a:pPr>
            <a:r>
              <a:rPr lang="en-US" smtClean="0"/>
              <a:t>Last Updated in March 2012</a:t>
            </a:r>
            <a:endParaRPr lang="en-US"/>
          </a:p>
        </p:txBody>
      </p:sp>
      <p:sp>
        <p:nvSpPr>
          <p:cNvPr id="8" name="Slide Number Placeholder 7"/>
          <p:cNvSpPr>
            <a:spLocks noGrp="1"/>
          </p:cNvSpPr>
          <p:nvPr>
            <p:ph type="sldNum" sz="quarter" idx="12"/>
          </p:nvPr>
        </p:nvSpPr>
        <p:spPr/>
        <p:txBody>
          <a:bodyPr/>
          <a:lstStyle/>
          <a:p>
            <a:pPr>
              <a:defRPr/>
            </a:pPr>
            <a:fld id="{A290F020-1472-41B1-8108-E7AB42EDA8E8}" type="slidenum">
              <a:rPr lang="en-US" smtClean="0"/>
              <a:pPr>
                <a:defRPr/>
              </a:pPr>
              <a:t>86</a:t>
            </a:fld>
            <a:endParaRPr lang="en-US"/>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8" name="Rectangle 10"/>
          <p:cNvSpPr>
            <a:spLocks noGrp="1" noChangeArrowheads="1"/>
          </p:cNvSpPr>
          <p:nvPr>
            <p:ph type="title"/>
          </p:nvPr>
        </p:nvSpPr>
        <p:spPr/>
        <p:txBody>
          <a:bodyPr/>
          <a:lstStyle/>
          <a:p>
            <a:r>
              <a:rPr lang="en-US" sz="3200" dirty="0" smtClean="0">
                <a:solidFill>
                  <a:schemeClr val="bg1"/>
                </a:solidFill>
              </a:rPr>
              <a:t>Generating SWA Reports</a:t>
            </a:r>
          </a:p>
        </p:txBody>
      </p:sp>
      <p:sp>
        <p:nvSpPr>
          <p:cNvPr id="247819" name="Rectangle 3"/>
          <p:cNvSpPr>
            <a:spLocks noChangeArrowheads="1"/>
          </p:cNvSpPr>
          <p:nvPr/>
        </p:nvSpPr>
        <p:spPr bwMode="auto">
          <a:xfrm>
            <a:off x="472631" y="1474216"/>
            <a:ext cx="7891081" cy="4889500"/>
          </a:xfrm>
          <a:prstGeom prst="rect">
            <a:avLst/>
          </a:prstGeom>
          <a:noFill/>
          <a:ln w="9525">
            <a:noFill/>
            <a:miter lim="800000"/>
            <a:headEnd/>
            <a:tailEnd/>
          </a:ln>
        </p:spPr>
        <p:txBody>
          <a:bodyPr lIns="45720" tIns="91440" rIns="45720" bIns="91440"/>
          <a:lstStyle/>
          <a:p>
            <a:pPr marL="169863" indent="-155575">
              <a:spcBef>
                <a:spcPts val="400"/>
              </a:spcBef>
              <a:buClr>
                <a:srgbClr val="ABA69F"/>
              </a:buClr>
              <a:buSzPct val="80000"/>
              <a:buFontTx/>
              <a:buChar char="•"/>
            </a:pPr>
            <a:r>
              <a:rPr lang="en-US" sz="1700" dirty="0">
                <a:solidFill>
                  <a:schemeClr val="bg1"/>
                </a:solidFill>
              </a:rPr>
              <a:t>Download the latest catalog and evaluate the localhost</a:t>
            </a:r>
            <a:br>
              <a:rPr lang="en-US" sz="1700" dirty="0">
                <a:solidFill>
                  <a:schemeClr val="bg1"/>
                </a:solidFill>
              </a:rPr>
            </a:br>
            <a:r>
              <a:rPr lang="en-US" sz="1700" dirty="0">
                <a:solidFill>
                  <a:schemeClr val="bg1"/>
                </a:solidFill>
                <a:latin typeface="Courier New" pitchFamily="49" charset="0"/>
              </a:rPr>
              <a:t># swa report </a:t>
            </a:r>
            <a:r>
              <a:rPr lang="en-US" sz="1700" dirty="0" smtClean="0">
                <a:solidFill>
                  <a:schemeClr val="bg1"/>
                </a:solidFill>
                <a:latin typeface="Courier New" pitchFamily="49" charset="0"/>
              </a:rPr>
              <a:t>-</a:t>
            </a:r>
            <a:r>
              <a:rPr lang="en-US" sz="1700" dirty="0">
                <a:solidFill>
                  <a:schemeClr val="bg1"/>
                </a:solidFill>
                <a:latin typeface="Courier New" pitchFamily="49" charset="0"/>
              </a:rPr>
              <a:t>x inventory_max_age=0 </a:t>
            </a:r>
            <a:r>
              <a:rPr lang="en-US" sz="1700" dirty="0" smtClean="0">
                <a:solidFill>
                  <a:schemeClr val="bg1"/>
                </a:solidFill>
                <a:latin typeface="Courier New" pitchFamily="49" charset="0"/>
              </a:rPr>
              <a:t>-</a:t>
            </a:r>
            <a:r>
              <a:rPr lang="en-US" sz="1700" dirty="0">
                <a:solidFill>
                  <a:schemeClr val="bg1"/>
                </a:solidFill>
                <a:latin typeface="Courier New" pitchFamily="49" charset="0"/>
              </a:rPr>
              <a:t>x </a:t>
            </a:r>
            <a:r>
              <a:rPr lang="en-US" sz="1700" dirty="0" smtClean="0">
                <a:solidFill>
                  <a:schemeClr val="bg1"/>
                </a:solidFill>
                <a:latin typeface="Courier New" pitchFamily="49" charset="0"/>
              </a:rPr>
              <a:t>catalog_max_age=0</a:t>
            </a:r>
          </a:p>
          <a:p>
            <a:pPr marL="169863" indent="-155575">
              <a:spcBef>
                <a:spcPts val="400"/>
              </a:spcBef>
              <a:buClr>
                <a:srgbClr val="ABA69F"/>
              </a:buClr>
              <a:buSzPct val="80000"/>
            </a:pPr>
            <a:r>
              <a:rPr lang="en-US" sz="1700" dirty="0" smtClean="0">
                <a:solidFill>
                  <a:schemeClr val="bg1"/>
                </a:solidFill>
                <a:latin typeface="Courier New" pitchFamily="49" charset="0"/>
              </a:rPr>
              <a:t>   </a:t>
            </a:r>
            <a:endParaRPr lang="en-US" sz="1700" dirty="0">
              <a:solidFill>
                <a:schemeClr val="bg1"/>
              </a:solidFill>
              <a:latin typeface="Courier New" pitchFamily="49" charset="0"/>
            </a:endParaRPr>
          </a:p>
          <a:p>
            <a:pPr marL="169863" indent="-155575">
              <a:spcBef>
                <a:spcPts val="400"/>
              </a:spcBef>
              <a:buClr>
                <a:srgbClr val="ABA69F"/>
              </a:buClr>
              <a:buSzPct val="80000"/>
              <a:buFontTx/>
              <a:buChar char="•"/>
            </a:pPr>
            <a:r>
              <a:rPr lang="en-US" sz="1700" dirty="0">
                <a:solidFill>
                  <a:schemeClr val="bg1"/>
                </a:solidFill>
              </a:rPr>
              <a:t>Download the latest catalog and evaluate a remote host</a:t>
            </a:r>
            <a:br>
              <a:rPr lang="en-US" sz="1700" dirty="0">
                <a:solidFill>
                  <a:schemeClr val="bg1"/>
                </a:solidFill>
              </a:rPr>
            </a:br>
            <a:r>
              <a:rPr lang="en-US" sz="1700" dirty="0">
                <a:solidFill>
                  <a:schemeClr val="bg1"/>
                </a:solidFill>
                <a:latin typeface="Courier New" pitchFamily="49" charset="0"/>
              </a:rPr>
              <a:t># swa report </a:t>
            </a:r>
            <a:r>
              <a:rPr lang="en-US" sz="1700" dirty="0" smtClean="0">
                <a:solidFill>
                  <a:schemeClr val="bg1"/>
                </a:solidFill>
                <a:latin typeface="Courier New" pitchFamily="49" charset="0"/>
              </a:rPr>
              <a:t>-</a:t>
            </a:r>
            <a:r>
              <a:rPr lang="en-US" sz="1700" dirty="0">
                <a:solidFill>
                  <a:schemeClr val="bg1"/>
                </a:solidFill>
                <a:latin typeface="Courier New" pitchFamily="49" charset="0"/>
              </a:rPr>
              <a:t>x inventory_max_age=0 </a:t>
            </a:r>
            <a:r>
              <a:rPr lang="en-US" sz="1700" dirty="0" smtClean="0">
                <a:solidFill>
                  <a:schemeClr val="bg1"/>
                </a:solidFill>
                <a:latin typeface="Courier New" pitchFamily="49" charset="0"/>
              </a:rPr>
              <a:t>-</a:t>
            </a:r>
            <a:r>
              <a:rPr lang="en-US" sz="1700" dirty="0">
                <a:solidFill>
                  <a:schemeClr val="bg1"/>
                </a:solidFill>
                <a:latin typeface="Courier New" pitchFamily="49" charset="0"/>
              </a:rPr>
              <a:t>x catalog_max_age=0 \</a:t>
            </a:r>
            <a:br>
              <a:rPr lang="en-US" sz="1700" dirty="0">
                <a:solidFill>
                  <a:schemeClr val="bg1"/>
                </a:solidFill>
                <a:latin typeface="Courier New" pitchFamily="49" charset="0"/>
              </a:rPr>
            </a:br>
            <a:r>
              <a:rPr lang="en-US" sz="1700" dirty="0">
                <a:solidFill>
                  <a:schemeClr val="bg1"/>
                </a:solidFill>
                <a:latin typeface="Courier New" pitchFamily="49" charset="0"/>
              </a:rPr>
              <a:t>  </a:t>
            </a:r>
            <a:r>
              <a:rPr lang="en-US" sz="1700" dirty="0" smtClean="0">
                <a:solidFill>
                  <a:schemeClr val="bg1"/>
                </a:solidFill>
                <a:latin typeface="Courier New" pitchFamily="49" charset="0"/>
              </a:rPr>
              <a:t>-</a:t>
            </a:r>
            <a:r>
              <a:rPr lang="en-US" sz="1700" dirty="0">
                <a:solidFill>
                  <a:schemeClr val="bg1"/>
                </a:solidFill>
                <a:latin typeface="Courier New" pitchFamily="49" charset="0"/>
              </a:rPr>
              <a:t>s ssh://user@remotesystem </a:t>
            </a:r>
            <a:endParaRPr lang="en-US" sz="1700" dirty="0" smtClean="0">
              <a:solidFill>
                <a:schemeClr val="bg1"/>
              </a:solidFill>
              <a:latin typeface="Courier New" pitchFamily="49" charset="0"/>
            </a:endParaRPr>
          </a:p>
          <a:p>
            <a:pPr marL="169863" indent="-155575">
              <a:spcBef>
                <a:spcPts val="400"/>
              </a:spcBef>
              <a:buClr>
                <a:srgbClr val="ABA69F"/>
              </a:buClr>
              <a:buSzPct val="80000"/>
              <a:buFontTx/>
              <a:buChar char="•"/>
            </a:pPr>
            <a:endParaRPr lang="en-US" sz="1700" dirty="0">
              <a:solidFill>
                <a:schemeClr val="bg1"/>
              </a:solidFill>
              <a:latin typeface="Courier New" pitchFamily="49" charset="0"/>
            </a:endParaRPr>
          </a:p>
          <a:p>
            <a:pPr marL="169863" indent="-155575">
              <a:spcBef>
                <a:spcPts val="400"/>
              </a:spcBef>
              <a:buClr>
                <a:srgbClr val="ABA69F"/>
              </a:buClr>
              <a:buSzPct val="80000"/>
              <a:buFontTx/>
              <a:buChar char="•"/>
            </a:pPr>
            <a:r>
              <a:rPr lang="en-US" sz="1700" dirty="0">
                <a:solidFill>
                  <a:schemeClr val="bg1"/>
                </a:solidFill>
              </a:rPr>
              <a:t>Download the latest catalog and evaluate a depot</a:t>
            </a:r>
            <a:br>
              <a:rPr lang="en-US" sz="1700" dirty="0">
                <a:solidFill>
                  <a:schemeClr val="bg1"/>
                </a:solidFill>
              </a:rPr>
            </a:br>
            <a:r>
              <a:rPr lang="en-US" sz="1700" dirty="0">
                <a:solidFill>
                  <a:schemeClr val="bg1"/>
                </a:solidFill>
                <a:latin typeface="Courier New" pitchFamily="49" charset="0"/>
              </a:rPr>
              <a:t># swa report </a:t>
            </a:r>
            <a:r>
              <a:rPr lang="en-US" sz="1700" dirty="0" smtClean="0">
                <a:solidFill>
                  <a:schemeClr val="bg1"/>
                </a:solidFill>
                <a:latin typeface="Courier New" pitchFamily="49" charset="0"/>
              </a:rPr>
              <a:t>-</a:t>
            </a:r>
            <a:r>
              <a:rPr lang="en-US" sz="1700" dirty="0">
                <a:solidFill>
                  <a:schemeClr val="bg1"/>
                </a:solidFill>
                <a:latin typeface="Courier New" pitchFamily="49" charset="0"/>
              </a:rPr>
              <a:t>x inventory_max_age=0 </a:t>
            </a:r>
            <a:r>
              <a:rPr lang="en-US" sz="1700" dirty="0" smtClean="0">
                <a:solidFill>
                  <a:schemeClr val="bg1"/>
                </a:solidFill>
                <a:latin typeface="Courier New" pitchFamily="49" charset="0"/>
              </a:rPr>
              <a:t>-</a:t>
            </a:r>
            <a:r>
              <a:rPr lang="en-US" sz="1700" dirty="0">
                <a:solidFill>
                  <a:schemeClr val="bg1"/>
                </a:solidFill>
                <a:latin typeface="Courier New" pitchFamily="49" charset="0"/>
              </a:rPr>
              <a:t>x catalog_max_age=0 \</a:t>
            </a:r>
            <a:br>
              <a:rPr lang="en-US" sz="1700" dirty="0">
                <a:solidFill>
                  <a:schemeClr val="bg1"/>
                </a:solidFill>
                <a:latin typeface="Courier New" pitchFamily="49" charset="0"/>
              </a:rPr>
            </a:br>
            <a:r>
              <a:rPr lang="en-US" sz="1700" dirty="0">
                <a:solidFill>
                  <a:schemeClr val="bg1"/>
                </a:solidFill>
                <a:latin typeface="Courier New" pitchFamily="49" charset="0"/>
              </a:rPr>
              <a:t>  </a:t>
            </a:r>
            <a:r>
              <a:rPr lang="en-US" sz="1700" dirty="0" smtClean="0">
                <a:solidFill>
                  <a:schemeClr val="bg1"/>
                </a:solidFill>
                <a:latin typeface="Courier New" pitchFamily="49" charset="0"/>
              </a:rPr>
              <a:t>-</a:t>
            </a:r>
            <a:r>
              <a:rPr lang="en-US" sz="1700" dirty="0">
                <a:solidFill>
                  <a:schemeClr val="bg1"/>
                </a:solidFill>
                <a:latin typeface="Courier New" pitchFamily="49" charset="0"/>
              </a:rPr>
              <a:t>s ssh://</a:t>
            </a:r>
            <a:r>
              <a:rPr lang="en-US" sz="1700" dirty="0" smtClean="0">
                <a:solidFill>
                  <a:schemeClr val="bg1"/>
                </a:solidFill>
                <a:latin typeface="Courier New" pitchFamily="49" charset="0"/>
              </a:rPr>
              <a:t>user@remotesystem/depotpath</a:t>
            </a:r>
          </a:p>
          <a:p>
            <a:pPr marL="169863" indent="-155575">
              <a:spcBef>
                <a:spcPts val="400"/>
              </a:spcBef>
              <a:buClr>
                <a:srgbClr val="ABA69F"/>
              </a:buClr>
              <a:buSzPct val="80000"/>
              <a:buFontTx/>
              <a:buChar char="•"/>
            </a:pPr>
            <a:endParaRPr lang="en-US" sz="1700" dirty="0">
              <a:solidFill>
                <a:schemeClr val="bg1"/>
              </a:solidFill>
              <a:latin typeface="Courier New" pitchFamily="49" charset="0"/>
            </a:endParaRPr>
          </a:p>
          <a:p>
            <a:pPr marL="169863" indent="-155575">
              <a:spcBef>
                <a:spcPts val="400"/>
              </a:spcBef>
              <a:buClr>
                <a:srgbClr val="ABA69F"/>
              </a:buClr>
              <a:buSzPct val="80000"/>
              <a:buFontTx/>
              <a:buChar char="•"/>
            </a:pPr>
            <a:r>
              <a:rPr lang="en-US" sz="1700" dirty="0">
                <a:solidFill>
                  <a:schemeClr val="bg1"/>
                </a:solidFill>
              </a:rPr>
              <a:t>Use a manually downloaded catalog to evaluate the localhost</a:t>
            </a:r>
            <a:br>
              <a:rPr lang="en-US" sz="1700" dirty="0">
                <a:solidFill>
                  <a:schemeClr val="bg1"/>
                </a:solidFill>
              </a:rPr>
            </a:br>
            <a:r>
              <a:rPr lang="en-US" sz="1700" dirty="0">
                <a:solidFill>
                  <a:schemeClr val="bg1"/>
                </a:solidFill>
                <a:latin typeface="Courier New" pitchFamily="49" charset="0"/>
              </a:rPr>
              <a:t># swa report </a:t>
            </a:r>
            <a:r>
              <a:rPr lang="en-US" sz="1700" dirty="0" smtClean="0">
                <a:solidFill>
                  <a:schemeClr val="bg1"/>
                </a:solidFill>
                <a:latin typeface="Courier New" pitchFamily="49" charset="0"/>
              </a:rPr>
              <a:t>-</a:t>
            </a:r>
            <a:r>
              <a:rPr lang="en-US" sz="1700" dirty="0">
                <a:solidFill>
                  <a:schemeClr val="bg1"/>
                </a:solidFill>
                <a:latin typeface="Courier New" pitchFamily="49" charset="0"/>
              </a:rPr>
              <a:t>x inventory_max_age=0 </a:t>
            </a:r>
            <a:r>
              <a:rPr lang="en-US" sz="1700" dirty="0" smtClean="0">
                <a:solidFill>
                  <a:schemeClr val="bg1"/>
                </a:solidFill>
                <a:latin typeface="Courier New" pitchFamily="49" charset="0"/>
              </a:rPr>
              <a:t>–x \   </a:t>
            </a:r>
          </a:p>
          <a:p>
            <a:pPr marL="169863" indent="-155575">
              <a:spcBef>
                <a:spcPts val="400"/>
              </a:spcBef>
              <a:buClr>
                <a:srgbClr val="ABA69F"/>
              </a:buClr>
              <a:buSzPct val="80000"/>
            </a:pPr>
            <a:r>
              <a:rPr lang="en-US" sz="1700" dirty="0" smtClean="0">
                <a:solidFill>
                  <a:schemeClr val="bg1"/>
                </a:solidFill>
                <a:latin typeface="Courier New" pitchFamily="49" charset="0"/>
              </a:rPr>
              <a:t>   catalog</a:t>
            </a:r>
            <a:r>
              <a:rPr lang="en-US" sz="1700" dirty="0">
                <a:solidFill>
                  <a:schemeClr val="bg1"/>
                </a:solidFill>
                <a:latin typeface="Courier New" pitchFamily="49" charset="0"/>
              </a:rPr>
              <a:t>=~/swa_catalog.xml.gz </a:t>
            </a:r>
            <a:r>
              <a:rPr lang="en-US" sz="1700" dirty="0" smtClean="0">
                <a:solidFill>
                  <a:schemeClr val="bg1"/>
                </a:solidFill>
                <a:latin typeface="Courier New" pitchFamily="49" charset="0"/>
              </a:rPr>
              <a:t>-</a:t>
            </a:r>
            <a:r>
              <a:rPr lang="en-US" sz="1700" dirty="0">
                <a:solidFill>
                  <a:schemeClr val="bg1"/>
                </a:solidFill>
                <a:latin typeface="Courier New" pitchFamily="49" charset="0"/>
              </a:rPr>
              <a:t>x catalog_max_age=-1    </a:t>
            </a:r>
          </a:p>
        </p:txBody>
      </p:sp>
      <p:sp>
        <p:nvSpPr>
          <p:cNvPr id="6"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7"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87</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66" name="Rectangle 10"/>
          <p:cNvSpPr>
            <a:spLocks noGrp="1" noChangeArrowheads="1"/>
          </p:cNvSpPr>
          <p:nvPr>
            <p:ph type="title"/>
          </p:nvPr>
        </p:nvSpPr>
        <p:spPr>
          <a:xfrm>
            <a:off x="428625" y="114300"/>
            <a:ext cx="7629525" cy="970788"/>
          </a:xfrm>
        </p:spPr>
        <p:txBody>
          <a:bodyPr/>
          <a:lstStyle/>
          <a:p>
            <a:r>
              <a:rPr lang="en-US" sz="3200" dirty="0" smtClean="0">
                <a:solidFill>
                  <a:schemeClr val="bg1"/>
                </a:solidFill>
              </a:rPr>
              <a:t>Selecting SWA Analyzers</a:t>
            </a:r>
          </a:p>
        </p:txBody>
      </p:sp>
      <p:sp>
        <p:nvSpPr>
          <p:cNvPr id="6" name="Rectangle 3"/>
          <p:cNvSpPr txBox="1">
            <a:spLocks noChangeArrowheads="1"/>
          </p:cNvSpPr>
          <p:nvPr/>
        </p:nvSpPr>
        <p:spPr bwMode="auto">
          <a:xfrm>
            <a:off x="495808" y="1226249"/>
            <a:ext cx="8379968" cy="5003864"/>
          </a:xfrm>
          <a:prstGeom prst="rect">
            <a:avLst/>
          </a:prstGeom>
          <a:noFill/>
          <a:ln w="9525">
            <a:noFill/>
            <a:miter lim="800000"/>
            <a:headEnd/>
            <a:tailEnd/>
          </a:ln>
        </p:spPr>
        <p:txBody>
          <a:bodyPr lIns="45720" tIns="91440" rIns="45720" bIns="91440"/>
          <a:lstStyle/>
          <a:p>
            <a:pPr marL="6350" indent="7938">
              <a:lnSpc>
                <a:spcPct val="80000"/>
              </a:lnSpc>
              <a:spcBef>
                <a:spcPts val="1400"/>
              </a:spcBef>
              <a:buClr>
                <a:srgbClr val="B2B3B5"/>
              </a:buClr>
              <a:buSzPct val="75000"/>
              <a:buFont typeface="Arial" pitchFamily="34" charset="0"/>
              <a:buChar char="•"/>
            </a:pPr>
            <a:r>
              <a:rPr lang="en-US" dirty="0" smtClean="0">
                <a:solidFill>
                  <a:schemeClr val="bg1"/>
                </a:solidFill>
              </a:rPr>
              <a:t> Determine </a:t>
            </a:r>
            <a:r>
              <a:rPr lang="en-US" dirty="0">
                <a:solidFill>
                  <a:schemeClr val="bg1"/>
                </a:solidFill>
              </a:rPr>
              <a:t>if </a:t>
            </a:r>
            <a:r>
              <a:rPr lang="en-US" dirty="0" smtClean="0">
                <a:solidFill>
                  <a:schemeClr val="bg1"/>
                </a:solidFill>
              </a:rPr>
              <a:t>host </a:t>
            </a:r>
            <a:r>
              <a:rPr lang="en-US" dirty="0">
                <a:solidFill>
                  <a:schemeClr val="bg1"/>
                </a:solidFill>
              </a:rPr>
              <a:t>is missing the latest quality pack patch bundle</a:t>
            </a:r>
            <a:br>
              <a:rPr lang="en-US" dirty="0">
                <a:solidFill>
                  <a:schemeClr val="bg1"/>
                </a:solidFill>
              </a:rPr>
            </a:br>
            <a:r>
              <a:rPr lang="en-US" dirty="0" smtClean="0">
                <a:solidFill>
                  <a:schemeClr val="bg1"/>
                </a:solidFill>
              </a:rPr>
              <a:t> </a:t>
            </a:r>
            <a:r>
              <a:rPr lang="en-US" dirty="0" smtClean="0">
                <a:solidFill>
                  <a:schemeClr val="bg1"/>
                </a:solidFill>
                <a:latin typeface="Courier New" pitchFamily="49" charset="0"/>
              </a:rPr>
              <a:t># </a:t>
            </a:r>
            <a:r>
              <a:rPr lang="en-US" dirty="0">
                <a:solidFill>
                  <a:schemeClr val="bg1"/>
                </a:solidFill>
                <a:latin typeface="Courier New" pitchFamily="49" charset="0"/>
              </a:rPr>
              <a:t>swa report –x analyzers=″QPK″ …</a:t>
            </a:r>
          </a:p>
          <a:p>
            <a:pPr marL="6350" indent="7938">
              <a:lnSpc>
                <a:spcPct val="80000"/>
              </a:lnSpc>
              <a:spcBef>
                <a:spcPts val="1400"/>
              </a:spcBef>
              <a:buClr>
                <a:srgbClr val="B2B3B5"/>
              </a:buClr>
              <a:buSzPct val="75000"/>
              <a:buFont typeface="Arial" pitchFamily="34" charset="0"/>
              <a:buChar char="•"/>
            </a:pPr>
            <a:r>
              <a:rPr lang="en-US" dirty="0" smtClean="0">
                <a:solidFill>
                  <a:schemeClr val="bg1"/>
                </a:solidFill>
              </a:rPr>
              <a:t> Determine </a:t>
            </a:r>
            <a:r>
              <a:rPr lang="en-US" dirty="0">
                <a:solidFill>
                  <a:schemeClr val="bg1"/>
                </a:solidFill>
              </a:rPr>
              <a:t>if </a:t>
            </a:r>
            <a:r>
              <a:rPr lang="en-US" dirty="0" smtClean="0">
                <a:solidFill>
                  <a:schemeClr val="bg1"/>
                </a:solidFill>
              </a:rPr>
              <a:t>host </a:t>
            </a:r>
            <a:r>
              <a:rPr lang="en-US" dirty="0">
                <a:solidFill>
                  <a:schemeClr val="bg1"/>
                </a:solidFill>
              </a:rPr>
              <a:t>has any patches with critical warnings</a:t>
            </a:r>
            <a:br>
              <a:rPr lang="en-US" dirty="0">
                <a:solidFill>
                  <a:schemeClr val="bg1"/>
                </a:solidFill>
              </a:rPr>
            </a:br>
            <a:r>
              <a:rPr lang="en-US" dirty="0" smtClean="0">
                <a:solidFill>
                  <a:schemeClr val="bg1"/>
                </a:solidFill>
              </a:rPr>
              <a:t> </a:t>
            </a:r>
            <a:r>
              <a:rPr lang="en-US" dirty="0" smtClean="0">
                <a:solidFill>
                  <a:schemeClr val="bg1"/>
                </a:solidFill>
                <a:latin typeface="Courier New" pitchFamily="49" charset="0"/>
              </a:rPr>
              <a:t># </a:t>
            </a:r>
            <a:r>
              <a:rPr lang="en-US" dirty="0">
                <a:solidFill>
                  <a:schemeClr val="bg1"/>
                </a:solidFill>
                <a:latin typeface="Courier New" pitchFamily="49" charset="0"/>
              </a:rPr>
              <a:t>swa report –x analyzers=″PCW″ …</a:t>
            </a:r>
          </a:p>
          <a:p>
            <a:pPr marL="6350" indent="7938">
              <a:lnSpc>
                <a:spcPct val="80000"/>
              </a:lnSpc>
              <a:spcBef>
                <a:spcPts val="1400"/>
              </a:spcBef>
              <a:buClr>
                <a:srgbClr val="B2B3B5"/>
              </a:buClr>
              <a:buSzPct val="75000"/>
              <a:buFont typeface="Arial" pitchFamily="34" charset="0"/>
              <a:buChar char="•"/>
            </a:pPr>
            <a:r>
              <a:rPr lang="en-US" dirty="0" smtClean="0">
                <a:solidFill>
                  <a:schemeClr val="bg1"/>
                </a:solidFill>
              </a:rPr>
              <a:t> Determine </a:t>
            </a:r>
            <a:r>
              <a:rPr lang="en-US" dirty="0">
                <a:solidFill>
                  <a:schemeClr val="bg1"/>
                </a:solidFill>
              </a:rPr>
              <a:t>if </a:t>
            </a:r>
            <a:r>
              <a:rPr lang="en-US" dirty="0" smtClean="0">
                <a:solidFill>
                  <a:schemeClr val="bg1"/>
                </a:solidFill>
              </a:rPr>
              <a:t>host </a:t>
            </a:r>
            <a:r>
              <a:rPr lang="en-US" dirty="0">
                <a:solidFill>
                  <a:schemeClr val="bg1"/>
                </a:solidFill>
              </a:rPr>
              <a:t>has any patches with any warnings, critical or otherwise </a:t>
            </a:r>
            <a:br>
              <a:rPr lang="en-US" dirty="0">
                <a:solidFill>
                  <a:schemeClr val="bg1"/>
                </a:solidFill>
              </a:rPr>
            </a:br>
            <a:r>
              <a:rPr lang="en-US" dirty="0" smtClean="0">
                <a:solidFill>
                  <a:schemeClr val="bg1"/>
                </a:solidFill>
              </a:rPr>
              <a:t> </a:t>
            </a:r>
            <a:r>
              <a:rPr lang="en-US" dirty="0" smtClean="0">
                <a:solidFill>
                  <a:schemeClr val="bg1"/>
                </a:solidFill>
                <a:latin typeface="Courier New" pitchFamily="49" charset="0"/>
              </a:rPr>
              <a:t># </a:t>
            </a:r>
            <a:r>
              <a:rPr lang="en-US" dirty="0">
                <a:solidFill>
                  <a:schemeClr val="bg1"/>
                </a:solidFill>
                <a:latin typeface="Courier New" pitchFamily="49" charset="0"/>
              </a:rPr>
              <a:t>swa report –x analyzers=″PW″ …</a:t>
            </a:r>
          </a:p>
          <a:p>
            <a:pPr marL="6350" indent="7938">
              <a:lnSpc>
                <a:spcPct val="80000"/>
              </a:lnSpc>
              <a:spcBef>
                <a:spcPts val="1400"/>
              </a:spcBef>
              <a:buClr>
                <a:srgbClr val="B2B3B5"/>
              </a:buClr>
              <a:buSzPct val="75000"/>
              <a:buFont typeface="Arial" pitchFamily="34" charset="0"/>
              <a:buChar char="•"/>
            </a:pPr>
            <a:r>
              <a:rPr lang="en-US" dirty="0" smtClean="0">
                <a:solidFill>
                  <a:schemeClr val="bg1"/>
                </a:solidFill>
              </a:rPr>
              <a:t> Determine </a:t>
            </a:r>
            <a:r>
              <a:rPr lang="en-US" dirty="0">
                <a:solidFill>
                  <a:schemeClr val="bg1"/>
                </a:solidFill>
              </a:rPr>
              <a:t>if </a:t>
            </a:r>
            <a:r>
              <a:rPr lang="en-US" dirty="0" smtClean="0">
                <a:solidFill>
                  <a:schemeClr val="bg1"/>
                </a:solidFill>
              </a:rPr>
              <a:t>host </a:t>
            </a:r>
            <a:r>
              <a:rPr lang="en-US" dirty="0">
                <a:solidFill>
                  <a:schemeClr val="bg1"/>
                </a:solidFill>
              </a:rPr>
              <a:t>is missing any critical patches</a:t>
            </a:r>
            <a:br>
              <a:rPr lang="en-US" dirty="0">
                <a:solidFill>
                  <a:schemeClr val="bg1"/>
                </a:solidFill>
              </a:rPr>
            </a:br>
            <a:r>
              <a:rPr lang="en-US" dirty="0">
                <a:solidFill>
                  <a:schemeClr val="bg1"/>
                </a:solidFill>
                <a:latin typeface="Courier New" pitchFamily="49" charset="0"/>
              </a:rPr>
              <a:t># swa report –x analyzers=″CRIT″ …</a:t>
            </a:r>
          </a:p>
          <a:p>
            <a:pPr marL="6350" indent="7938">
              <a:lnSpc>
                <a:spcPct val="80000"/>
              </a:lnSpc>
              <a:spcBef>
                <a:spcPts val="1400"/>
              </a:spcBef>
              <a:buClr>
                <a:srgbClr val="B2B3B5"/>
              </a:buClr>
              <a:buSzPct val="75000"/>
              <a:buFont typeface="Arial" pitchFamily="34" charset="0"/>
              <a:buChar char="•"/>
            </a:pPr>
            <a:r>
              <a:rPr lang="en-US" dirty="0" smtClean="0">
                <a:solidFill>
                  <a:schemeClr val="bg1"/>
                </a:solidFill>
              </a:rPr>
              <a:t> Determine </a:t>
            </a:r>
            <a:r>
              <a:rPr lang="en-US" dirty="0">
                <a:solidFill>
                  <a:schemeClr val="bg1"/>
                </a:solidFill>
              </a:rPr>
              <a:t>if </a:t>
            </a:r>
            <a:r>
              <a:rPr lang="en-US" dirty="0" smtClean="0">
                <a:solidFill>
                  <a:schemeClr val="bg1"/>
                </a:solidFill>
              </a:rPr>
              <a:t>host </a:t>
            </a:r>
            <a:r>
              <a:rPr lang="en-US" dirty="0">
                <a:solidFill>
                  <a:schemeClr val="bg1"/>
                </a:solidFill>
              </a:rPr>
              <a:t>has any filesets with associated security bulletins</a:t>
            </a:r>
            <a:br>
              <a:rPr lang="en-US" dirty="0">
                <a:solidFill>
                  <a:schemeClr val="bg1"/>
                </a:solidFill>
              </a:rPr>
            </a:br>
            <a:r>
              <a:rPr lang="en-US" dirty="0" smtClean="0">
                <a:solidFill>
                  <a:schemeClr val="bg1"/>
                </a:solidFill>
              </a:rPr>
              <a:t> </a:t>
            </a:r>
            <a:r>
              <a:rPr lang="en-US" dirty="0" smtClean="0">
                <a:solidFill>
                  <a:schemeClr val="bg1"/>
                </a:solidFill>
                <a:latin typeface="Courier New" pitchFamily="49" charset="0"/>
              </a:rPr>
              <a:t># swa </a:t>
            </a:r>
            <a:r>
              <a:rPr lang="en-US" dirty="0">
                <a:solidFill>
                  <a:schemeClr val="bg1"/>
                </a:solidFill>
                <a:latin typeface="Courier New" pitchFamily="49" charset="0"/>
              </a:rPr>
              <a:t>report –x analyzers=″SEC″ …</a:t>
            </a:r>
          </a:p>
          <a:p>
            <a:pPr marL="6350" indent="7938">
              <a:lnSpc>
                <a:spcPct val="80000"/>
              </a:lnSpc>
              <a:spcBef>
                <a:spcPts val="1400"/>
              </a:spcBef>
              <a:buClr>
                <a:srgbClr val="B2B3B5"/>
              </a:buClr>
              <a:buSzPct val="75000"/>
              <a:buFont typeface="Arial" pitchFamily="34" charset="0"/>
              <a:buChar char="•"/>
            </a:pPr>
            <a:r>
              <a:rPr lang="en-US" dirty="0" smtClean="0">
                <a:solidFill>
                  <a:schemeClr val="bg1"/>
                </a:solidFill>
              </a:rPr>
              <a:t> Determine </a:t>
            </a:r>
            <a:r>
              <a:rPr lang="en-US" dirty="0">
                <a:solidFill>
                  <a:schemeClr val="bg1"/>
                </a:solidFill>
              </a:rPr>
              <a:t>if </a:t>
            </a:r>
            <a:r>
              <a:rPr lang="en-US" dirty="0" smtClean="0">
                <a:solidFill>
                  <a:schemeClr val="bg1"/>
                </a:solidFill>
              </a:rPr>
              <a:t>host </a:t>
            </a:r>
            <a:r>
              <a:rPr lang="en-US" dirty="0">
                <a:solidFill>
                  <a:schemeClr val="bg1"/>
                </a:solidFill>
              </a:rPr>
              <a:t>has neither the </a:t>
            </a:r>
            <a:r>
              <a:rPr lang="en-US" dirty="0" smtClean="0">
                <a:solidFill>
                  <a:schemeClr val="bg1"/>
                </a:solidFill>
              </a:rPr>
              <a:t>specified </a:t>
            </a:r>
            <a:r>
              <a:rPr lang="en-US" dirty="0">
                <a:solidFill>
                  <a:schemeClr val="bg1"/>
                </a:solidFill>
              </a:rPr>
              <a:t>nor a superseding patch </a:t>
            </a:r>
            <a:br>
              <a:rPr lang="en-US" dirty="0">
                <a:solidFill>
                  <a:schemeClr val="bg1"/>
                </a:solidFill>
              </a:rPr>
            </a:br>
            <a:r>
              <a:rPr lang="en-US" dirty="0" smtClean="0">
                <a:solidFill>
                  <a:schemeClr val="bg1"/>
                </a:solidFill>
              </a:rPr>
              <a:t> </a:t>
            </a:r>
            <a:r>
              <a:rPr lang="en-US" dirty="0" smtClean="0">
                <a:solidFill>
                  <a:schemeClr val="bg1"/>
                </a:solidFill>
                <a:latin typeface="Courier New" pitchFamily="49" charset="0"/>
              </a:rPr>
              <a:t># </a:t>
            </a:r>
            <a:r>
              <a:rPr lang="en-US" dirty="0">
                <a:solidFill>
                  <a:schemeClr val="bg1"/>
                </a:solidFill>
                <a:latin typeface="Courier New" pitchFamily="49" charset="0"/>
              </a:rPr>
              <a:t>swa report –x analyzers=″</a:t>
            </a:r>
            <a:r>
              <a:rPr lang="en-US" dirty="0" smtClean="0">
                <a:solidFill>
                  <a:schemeClr val="bg1"/>
                </a:solidFill>
                <a:latin typeface="Courier New" pitchFamily="49" charset="0"/>
              </a:rPr>
              <a:t>CHAIN=PHCO_10000,PHCO_20012″ </a:t>
            </a:r>
            <a:r>
              <a:rPr lang="en-US" dirty="0">
                <a:solidFill>
                  <a:schemeClr val="bg1"/>
                </a:solidFill>
                <a:latin typeface="Courier New" pitchFamily="49" charset="0"/>
              </a:rPr>
              <a:t>…</a:t>
            </a:r>
          </a:p>
          <a:p>
            <a:pPr marL="6350" indent="7938">
              <a:lnSpc>
                <a:spcPct val="80000"/>
              </a:lnSpc>
              <a:spcBef>
                <a:spcPts val="1400"/>
              </a:spcBef>
              <a:buClr>
                <a:srgbClr val="B2B3B5"/>
              </a:buClr>
              <a:buSzPct val="75000"/>
              <a:buFont typeface="Arial" pitchFamily="34" charset="0"/>
              <a:buChar char="•"/>
            </a:pPr>
            <a:r>
              <a:rPr lang="en-US" dirty="0" smtClean="0">
                <a:solidFill>
                  <a:schemeClr val="bg1"/>
                </a:solidFill>
              </a:rPr>
              <a:t> If </a:t>
            </a:r>
            <a:r>
              <a:rPr lang="en-US" dirty="0">
                <a:solidFill>
                  <a:schemeClr val="bg1"/>
                </a:solidFill>
              </a:rPr>
              <a:t>you don’t specify otherwise, SWA uses:</a:t>
            </a:r>
            <a:br>
              <a:rPr lang="en-US" dirty="0">
                <a:solidFill>
                  <a:schemeClr val="bg1"/>
                </a:solidFill>
              </a:rPr>
            </a:br>
            <a:r>
              <a:rPr lang="en-US" dirty="0" smtClean="0">
                <a:solidFill>
                  <a:schemeClr val="bg1"/>
                </a:solidFill>
              </a:rPr>
              <a:t> </a:t>
            </a:r>
            <a:r>
              <a:rPr lang="en-US" dirty="0" smtClean="0">
                <a:solidFill>
                  <a:schemeClr val="bg1"/>
                </a:solidFill>
                <a:latin typeface="Courier New" pitchFamily="49" charset="0"/>
              </a:rPr>
              <a:t># </a:t>
            </a:r>
            <a:r>
              <a:rPr lang="en-US" dirty="0">
                <a:solidFill>
                  <a:schemeClr val="bg1"/>
                </a:solidFill>
                <a:latin typeface="Courier New" pitchFamily="49" charset="0"/>
              </a:rPr>
              <a:t>swa report –x analyzers=″QPK SEC PCW″ </a:t>
            </a:r>
            <a:r>
              <a:rPr lang="en-US" dirty="0" smtClean="0">
                <a:solidFill>
                  <a:schemeClr val="bg1"/>
                </a:solidFill>
                <a:latin typeface="Courier New" pitchFamily="49" charset="0"/>
              </a:rPr>
              <a:t>…</a:t>
            </a:r>
          </a:p>
          <a:p>
            <a:pPr marL="6350" indent="7938">
              <a:lnSpc>
                <a:spcPct val="80000"/>
              </a:lnSpc>
              <a:spcBef>
                <a:spcPts val="1400"/>
              </a:spcBef>
              <a:buClr>
                <a:srgbClr val="B2B3B5"/>
              </a:buClr>
              <a:buSzPct val="75000"/>
              <a:buFont typeface="Arial" pitchFamily="34" charset="0"/>
              <a:buChar char="•"/>
            </a:pPr>
            <a:endParaRPr lang="en-US" dirty="0">
              <a:solidFill>
                <a:schemeClr val="bg1"/>
              </a:solidFill>
              <a:latin typeface="Courier New" pitchFamily="49" charset="0"/>
            </a:endParaRPr>
          </a:p>
          <a:p>
            <a:pPr marL="6350" indent="7938">
              <a:lnSpc>
                <a:spcPct val="80000"/>
              </a:lnSpc>
              <a:spcBef>
                <a:spcPts val="1400"/>
              </a:spcBef>
              <a:buClr>
                <a:srgbClr val="B2B3B5"/>
              </a:buClr>
              <a:buSzPct val="75000"/>
            </a:pPr>
            <a:r>
              <a:rPr lang="en-US" dirty="0">
                <a:solidFill>
                  <a:schemeClr val="bg1"/>
                </a:solidFill>
              </a:rPr>
              <a:t>SWA always invokes the AUTO analyzer to search for missing patch </a:t>
            </a:r>
            <a:r>
              <a:rPr lang="en-US" dirty="0" smtClean="0">
                <a:solidFill>
                  <a:schemeClr val="bg1"/>
                </a:solidFill>
              </a:rPr>
              <a:t>dependencies.</a:t>
            </a:r>
            <a:endParaRPr lang="en-US" dirty="0">
              <a:solidFill>
                <a:schemeClr val="bg1"/>
              </a:solidFill>
              <a:latin typeface="Courier New" pitchFamily="49" charset="0"/>
            </a:endParaRPr>
          </a:p>
        </p:txBody>
      </p:sp>
      <p:sp>
        <p:nvSpPr>
          <p:cNvPr id="7"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8"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88</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92" name="Rectangle 12"/>
          <p:cNvSpPr>
            <a:spLocks noGrp="1" noChangeArrowheads="1"/>
          </p:cNvSpPr>
          <p:nvPr>
            <p:ph type="title"/>
          </p:nvPr>
        </p:nvSpPr>
        <p:spPr>
          <a:xfrm>
            <a:off x="428625" y="114300"/>
            <a:ext cx="7629525" cy="922020"/>
          </a:xfrm>
        </p:spPr>
        <p:txBody>
          <a:bodyPr/>
          <a:lstStyle/>
          <a:p>
            <a:r>
              <a:rPr lang="en-US" sz="3200" dirty="0" smtClean="0">
                <a:solidFill>
                  <a:schemeClr val="bg1"/>
                </a:solidFill>
              </a:rPr>
              <a:t>Viewing SWA Report</a:t>
            </a:r>
          </a:p>
        </p:txBody>
      </p:sp>
      <p:sp>
        <p:nvSpPr>
          <p:cNvPr id="250893" name="Rectangle 3"/>
          <p:cNvSpPr>
            <a:spLocks noChangeArrowheads="1"/>
          </p:cNvSpPr>
          <p:nvPr/>
        </p:nvSpPr>
        <p:spPr bwMode="auto">
          <a:xfrm>
            <a:off x="542416" y="1170432"/>
            <a:ext cx="8065136" cy="1840992"/>
          </a:xfrm>
          <a:prstGeom prst="rect">
            <a:avLst/>
          </a:prstGeom>
          <a:noFill/>
          <a:ln w="9525">
            <a:noFill/>
            <a:miter lim="800000"/>
            <a:headEnd/>
            <a:tailEnd/>
          </a:ln>
        </p:spPr>
        <p:txBody>
          <a:bodyPr lIns="45720" tIns="91440" rIns="45720" bIns="91440"/>
          <a:lstStyle/>
          <a:p>
            <a:pPr>
              <a:spcAft>
                <a:spcPct val="25000"/>
              </a:spcAft>
              <a:buClr>
                <a:srgbClr val="ABA69F"/>
              </a:buClr>
              <a:buSzPct val="80000"/>
              <a:buFont typeface="Arial" pitchFamily="34" charset="0"/>
              <a:buChar char="•"/>
            </a:pPr>
            <a:r>
              <a:rPr lang="en-US" sz="2400" dirty="0" smtClean="0">
                <a:solidFill>
                  <a:schemeClr val="bg1"/>
                </a:solidFill>
                <a:latin typeface="Courier New" pitchFamily="49" charset="0"/>
                <a:cs typeface="Courier New" pitchFamily="49" charset="0"/>
              </a:rPr>
              <a:t> </a:t>
            </a:r>
            <a:r>
              <a:rPr lang="en-US" sz="2400" dirty="0" smtClean="0">
                <a:solidFill>
                  <a:schemeClr val="bg1"/>
                </a:solidFill>
                <a:latin typeface="+mn-lt"/>
                <a:cs typeface="Courier New" pitchFamily="49" charset="0"/>
              </a:rPr>
              <a:t>With Web Browser</a:t>
            </a:r>
          </a:p>
          <a:p>
            <a:pPr>
              <a:spcAft>
                <a:spcPct val="25000"/>
              </a:spcAft>
              <a:buClr>
                <a:srgbClr val="ABA69F"/>
              </a:buClr>
              <a:buSzPct val="80000"/>
            </a:pPr>
            <a:r>
              <a:rPr lang="en-US" sz="2400" dirty="0" smtClean="0">
                <a:solidFill>
                  <a:schemeClr val="bg1"/>
                </a:solidFill>
                <a:latin typeface="Courier New" pitchFamily="49" charset="0"/>
                <a:cs typeface="Courier New" pitchFamily="49" charset="0"/>
              </a:rPr>
              <a:t> # </a:t>
            </a:r>
            <a:r>
              <a:rPr lang="en-US" sz="2400" dirty="0">
                <a:solidFill>
                  <a:schemeClr val="bg1"/>
                </a:solidFill>
                <a:latin typeface="Courier New" pitchFamily="49" charset="0"/>
                <a:cs typeface="Courier New" pitchFamily="49" charset="0"/>
              </a:rPr>
              <a:t>firefox ~/.swa/report/swa_report.html </a:t>
            </a:r>
            <a:r>
              <a:rPr lang="en-US" sz="2400" dirty="0" smtClean="0">
                <a:solidFill>
                  <a:schemeClr val="bg1"/>
                </a:solidFill>
                <a:latin typeface="Courier New" pitchFamily="49" charset="0"/>
                <a:cs typeface="Courier New" pitchFamily="49" charset="0"/>
              </a:rPr>
              <a:t>&amp;</a:t>
            </a:r>
          </a:p>
          <a:p>
            <a:pPr>
              <a:spcAft>
                <a:spcPct val="25000"/>
              </a:spcAft>
              <a:buClr>
                <a:srgbClr val="ABA69F"/>
              </a:buClr>
              <a:buSzPct val="80000"/>
            </a:pPr>
            <a:r>
              <a:rPr lang="en-AU" sz="2400" dirty="0" smtClean="0">
                <a:solidFill>
                  <a:schemeClr val="bg1"/>
                </a:solidFill>
                <a:latin typeface="Courier New" pitchFamily="49" charset="0"/>
                <a:cs typeface="Courier New" pitchFamily="49" charset="0"/>
              </a:rPr>
              <a:t> </a:t>
            </a:r>
          </a:p>
          <a:p>
            <a:pPr>
              <a:spcAft>
                <a:spcPct val="25000"/>
              </a:spcAft>
              <a:buClr>
                <a:srgbClr val="ABA69F"/>
              </a:buClr>
              <a:buSzPct val="80000"/>
              <a:buFont typeface="Arial" pitchFamily="34" charset="0"/>
              <a:buChar char="•"/>
            </a:pPr>
            <a:r>
              <a:rPr lang="en-AU" sz="2400" dirty="0" smtClean="0">
                <a:solidFill>
                  <a:schemeClr val="bg1"/>
                </a:solidFill>
                <a:latin typeface="Courier New" pitchFamily="49" charset="0"/>
                <a:cs typeface="Courier New" pitchFamily="49" charset="0"/>
              </a:rPr>
              <a:t> </a:t>
            </a:r>
            <a:r>
              <a:rPr lang="en-AU" sz="2400" dirty="0" smtClean="0">
                <a:solidFill>
                  <a:schemeClr val="bg1"/>
                </a:solidFill>
                <a:latin typeface="+mn-lt"/>
                <a:cs typeface="Courier New" pitchFamily="49" charset="0"/>
              </a:rPr>
              <a:t>Command-line.</a:t>
            </a:r>
            <a:endParaRPr lang="en-US" sz="2400" dirty="0">
              <a:solidFill>
                <a:schemeClr val="bg1"/>
              </a:solidFill>
              <a:latin typeface="+mn-lt"/>
              <a:cs typeface="Courier New" pitchFamily="49" charset="0"/>
            </a:endParaRPr>
          </a:p>
        </p:txBody>
      </p:sp>
      <p:pic>
        <p:nvPicPr>
          <p:cNvPr id="250894" name="Picture 7"/>
          <p:cNvPicPr>
            <a:picLocks noChangeAspect="1" noChangeArrowheads="1"/>
          </p:cNvPicPr>
          <p:nvPr/>
        </p:nvPicPr>
        <p:blipFill>
          <a:blip r:embed="rId3" cstate="print"/>
          <a:srcRect/>
          <a:stretch>
            <a:fillRect/>
          </a:stretch>
        </p:blipFill>
        <p:spPr bwMode="auto">
          <a:xfrm>
            <a:off x="1304544" y="3144646"/>
            <a:ext cx="6278880" cy="3122042"/>
          </a:xfrm>
          <a:prstGeom prst="rect">
            <a:avLst/>
          </a:prstGeom>
          <a:noFill/>
          <a:ln w="3175">
            <a:noFill/>
            <a:miter lim="800000"/>
            <a:headEnd/>
            <a:tailEnd/>
          </a:ln>
        </p:spPr>
      </p:pic>
      <p:sp>
        <p:nvSpPr>
          <p:cNvPr id="7"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8"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89</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43" name="Rectangle 23"/>
          <p:cNvSpPr>
            <a:spLocks noGrp="1" noChangeArrowheads="1"/>
          </p:cNvSpPr>
          <p:nvPr>
            <p:ph type="title"/>
          </p:nvPr>
        </p:nvSpPr>
        <p:spPr>
          <a:xfrm>
            <a:off x="428625" y="114300"/>
            <a:ext cx="7629525" cy="1117092"/>
          </a:xfrm>
        </p:spPr>
        <p:txBody>
          <a:bodyPr/>
          <a:lstStyle/>
          <a:p>
            <a:r>
              <a:rPr lang="en-US" sz="3200" dirty="0" smtClean="0">
                <a:solidFill>
                  <a:schemeClr val="bg1"/>
                </a:solidFill>
              </a:rPr>
              <a:t>Retrieving SWA Recommended Patches</a:t>
            </a:r>
          </a:p>
        </p:txBody>
      </p:sp>
      <p:sp>
        <p:nvSpPr>
          <p:cNvPr id="261144" name="Rectangle 24"/>
          <p:cNvSpPr>
            <a:spLocks noGrp="1" noChangeArrowheads="1"/>
          </p:cNvSpPr>
          <p:nvPr>
            <p:ph type="body" idx="1"/>
          </p:nvPr>
        </p:nvSpPr>
        <p:spPr>
          <a:xfrm>
            <a:off x="491617" y="3231198"/>
            <a:ext cx="7713599" cy="3267138"/>
          </a:xfrm>
        </p:spPr>
        <p:txBody>
          <a:bodyPr/>
          <a:lstStyle/>
          <a:p>
            <a:pPr>
              <a:lnSpc>
                <a:spcPct val="110000"/>
              </a:lnSpc>
              <a:spcBef>
                <a:spcPct val="50000"/>
              </a:spcBef>
              <a:spcAft>
                <a:spcPct val="0"/>
              </a:spcAft>
            </a:pPr>
            <a:r>
              <a:rPr lang="en-US" sz="1600" dirty="0" smtClean="0">
                <a:solidFill>
                  <a:schemeClr val="bg1"/>
                </a:solidFill>
              </a:rPr>
              <a:t>Preview the download</a:t>
            </a:r>
            <a:br>
              <a:rPr lang="en-US" sz="1600" dirty="0" smtClean="0">
                <a:solidFill>
                  <a:schemeClr val="bg1"/>
                </a:solidFill>
              </a:rPr>
            </a:br>
            <a:r>
              <a:rPr lang="en-US" sz="1600" dirty="0" smtClean="0">
                <a:solidFill>
                  <a:schemeClr val="bg1"/>
                </a:solidFill>
                <a:latin typeface="Courier New" pitchFamily="49" charset="0"/>
              </a:rPr>
              <a:t># swa get -p –t /var/tmp/mydepot</a:t>
            </a:r>
          </a:p>
          <a:p>
            <a:pPr>
              <a:lnSpc>
                <a:spcPct val="110000"/>
              </a:lnSpc>
              <a:spcBef>
                <a:spcPct val="50000"/>
              </a:spcBef>
              <a:spcAft>
                <a:spcPct val="0"/>
              </a:spcAft>
            </a:pPr>
            <a:endParaRPr lang="en-US" sz="1600" dirty="0" smtClean="0">
              <a:solidFill>
                <a:schemeClr val="bg1"/>
              </a:solidFill>
              <a:latin typeface="Courier New" pitchFamily="49" charset="0"/>
            </a:endParaRPr>
          </a:p>
          <a:p>
            <a:pPr>
              <a:lnSpc>
                <a:spcPct val="110000"/>
              </a:lnSpc>
              <a:spcBef>
                <a:spcPct val="50000"/>
              </a:spcBef>
              <a:spcAft>
                <a:spcPct val="0"/>
              </a:spcAft>
            </a:pPr>
            <a:r>
              <a:rPr lang="en-US" sz="1600" dirty="0" smtClean="0">
                <a:solidFill>
                  <a:schemeClr val="bg1"/>
                </a:solidFill>
              </a:rPr>
              <a:t>Download the patches</a:t>
            </a:r>
            <a:br>
              <a:rPr lang="en-US" sz="1600" dirty="0" smtClean="0">
                <a:solidFill>
                  <a:schemeClr val="bg1"/>
                </a:solidFill>
              </a:rPr>
            </a:br>
            <a:r>
              <a:rPr lang="en-US" sz="1600" dirty="0" smtClean="0">
                <a:solidFill>
                  <a:schemeClr val="bg1"/>
                </a:solidFill>
                <a:latin typeface="Courier New" pitchFamily="49" charset="0"/>
              </a:rPr>
              <a:t># swa get –t /var/tmp/mydepot</a:t>
            </a:r>
          </a:p>
          <a:p>
            <a:pPr>
              <a:lnSpc>
                <a:spcPct val="110000"/>
              </a:lnSpc>
              <a:spcBef>
                <a:spcPct val="50000"/>
              </a:spcBef>
              <a:spcAft>
                <a:spcPct val="0"/>
              </a:spcAft>
            </a:pPr>
            <a:endParaRPr lang="en-US" sz="1600" dirty="0" smtClean="0">
              <a:solidFill>
                <a:schemeClr val="bg1"/>
              </a:solidFill>
              <a:latin typeface="Courier New" pitchFamily="49" charset="0"/>
            </a:endParaRPr>
          </a:p>
          <a:p>
            <a:pPr>
              <a:lnSpc>
                <a:spcPct val="110000"/>
              </a:lnSpc>
              <a:spcBef>
                <a:spcPct val="50000"/>
              </a:spcBef>
              <a:spcAft>
                <a:spcPct val="0"/>
              </a:spcAft>
            </a:pPr>
            <a:r>
              <a:rPr lang="en-US" sz="1600" dirty="0" smtClean="0">
                <a:solidFill>
                  <a:schemeClr val="bg1"/>
                </a:solidFill>
              </a:rPr>
              <a:t>Other helpful options:</a:t>
            </a:r>
            <a:br>
              <a:rPr lang="en-US" sz="1600" dirty="0" smtClean="0">
                <a:solidFill>
                  <a:schemeClr val="bg1"/>
                </a:solidFill>
              </a:rPr>
            </a:br>
            <a:r>
              <a:rPr lang="en-US" sz="1600" dirty="0" smtClean="0">
                <a:solidFill>
                  <a:schemeClr val="bg1"/>
                </a:solidFill>
                <a:latin typeface="Courier New" pitchFamily="49" charset="0"/>
              </a:rPr>
              <a:t>  [-x allow_existing_depot=false]</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swcache=/var/opt/swa/cache/]</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user_dir=~/.swa</a:t>
            </a:r>
            <a:endParaRPr lang="en-US" sz="1600" dirty="0" smtClean="0">
              <a:solidFill>
                <a:schemeClr val="bg1"/>
              </a:solidFill>
            </a:endParaRPr>
          </a:p>
        </p:txBody>
      </p:sp>
      <p:sp>
        <p:nvSpPr>
          <p:cNvPr id="5" name="Rectangle 4"/>
          <p:cNvSpPr/>
          <p:nvPr/>
        </p:nvSpPr>
        <p:spPr>
          <a:xfrm>
            <a:off x="585216" y="1322892"/>
            <a:ext cx="8144256" cy="1754326"/>
          </a:xfrm>
          <a:prstGeom prst="rect">
            <a:avLst/>
          </a:prstGeom>
        </p:spPr>
        <p:txBody>
          <a:bodyPr wrap="square">
            <a:spAutoFit/>
          </a:bodyPr>
          <a:lstStyle/>
          <a:p>
            <a:pPr marL="228600" indent="-228600">
              <a:spcBef>
                <a:spcPct val="25000"/>
              </a:spcBef>
              <a:buFontTx/>
              <a:buChar char="•"/>
            </a:pPr>
            <a:r>
              <a:rPr lang="en-US" dirty="0" smtClean="0">
                <a:solidFill>
                  <a:schemeClr val="bg1"/>
                </a:solidFill>
              </a:rPr>
              <a:t>Use </a:t>
            </a:r>
            <a:r>
              <a:rPr lang="en-US" dirty="0" smtClean="0">
                <a:solidFill>
                  <a:schemeClr val="bg1"/>
                </a:solidFill>
                <a:latin typeface="Courier New" pitchFamily="49" charset="0"/>
              </a:rPr>
              <a:t>swa get</a:t>
            </a:r>
            <a:r>
              <a:rPr lang="en-US" dirty="0" smtClean="0">
                <a:solidFill>
                  <a:schemeClr val="bg1"/>
                </a:solidFill>
              </a:rPr>
              <a:t> to retrieve the patches recommended in the last SWA report.</a:t>
            </a:r>
          </a:p>
          <a:p>
            <a:pPr marL="228600" indent="-228600">
              <a:spcBef>
                <a:spcPct val="25000"/>
              </a:spcBef>
              <a:buFontTx/>
              <a:buChar char="•"/>
            </a:pPr>
            <a:r>
              <a:rPr lang="en-US" dirty="0" smtClean="0">
                <a:solidFill>
                  <a:schemeClr val="bg1"/>
                </a:solidFill>
              </a:rPr>
              <a:t>Patches can be copied to a user-specified new or existing depot.</a:t>
            </a:r>
          </a:p>
          <a:p>
            <a:pPr marL="228600" indent="-228600">
              <a:spcBef>
                <a:spcPct val="25000"/>
              </a:spcBef>
              <a:buFontTx/>
              <a:buChar char="•"/>
            </a:pPr>
            <a:r>
              <a:rPr lang="en-US" dirty="0" smtClean="0">
                <a:solidFill>
                  <a:schemeClr val="bg1"/>
                </a:solidFill>
                <a:latin typeface="Courier New" pitchFamily="49" charset="0"/>
              </a:rPr>
              <a:t>swa</a:t>
            </a:r>
            <a:r>
              <a:rPr lang="en-US" dirty="0" smtClean="0">
                <a:solidFill>
                  <a:schemeClr val="bg1"/>
                </a:solidFill>
              </a:rPr>
              <a:t> only downloads patches, no product or application updates.</a:t>
            </a:r>
          </a:p>
          <a:p>
            <a:pPr marL="228600" indent="-228600">
              <a:spcBef>
                <a:spcPct val="25000"/>
              </a:spcBef>
              <a:buFontTx/>
              <a:buChar char="•"/>
            </a:pPr>
            <a:r>
              <a:rPr lang="en-US" dirty="0" smtClean="0">
                <a:solidFill>
                  <a:schemeClr val="bg1"/>
                </a:solidFill>
                <a:latin typeface="Courier New" pitchFamily="49" charset="0"/>
              </a:rPr>
              <a:t>swa</a:t>
            </a:r>
            <a:r>
              <a:rPr lang="en-US" dirty="0" smtClean="0">
                <a:solidFill>
                  <a:schemeClr val="bg1"/>
                </a:solidFill>
              </a:rPr>
              <a:t> doesn’t download patches that are already in the target depot.</a:t>
            </a:r>
          </a:p>
          <a:p>
            <a:pPr marL="228600" indent="-228600">
              <a:spcBef>
                <a:spcPct val="25000"/>
              </a:spcBef>
              <a:buFontTx/>
              <a:buChar char="•"/>
            </a:pPr>
            <a:r>
              <a:rPr lang="en-US" dirty="0" smtClean="0">
                <a:solidFill>
                  <a:schemeClr val="bg1"/>
                </a:solidFill>
                <a:latin typeface="Courier New" pitchFamily="49" charset="0"/>
              </a:rPr>
              <a:t>swa</a:t>
            </a:r>
            <a:r>
              <a:rPr lang="en-US" dirty="0" smtClean="0">
                <a:solidFill>
                  <a:schemeClr val="bg1"/>
                </a:solidFill>
              </a:rPr>
              <a:t> validates all downloaded files via md5 checksums.</a:t>
            </a:r>
            <a:endParaRPr lang="en-US" b="1" dirty="0">
              <a:solidFill>
                <a:schemeClr val="bg1"/>
              </a:solidFill>
            </a:endParaRPr>
          </a:p>
        </p:txBody>
      </p:sp>
      <p:sp>
        <p:nvSpPr>
          <p:cNvPr id="9" name="Date Placeholder 8"/>
          <p:cNvSpPr>
            <a:spLocks noGrp="1"/>
          </p:cNvSpPr>
          <p:nvPr>
            <p:ph type="dt" sz="half" idx="10"/>
          </p:nvPr>
        </p:nvSpPr>
        <p:spPr/>
        <p:txBody>
          <a:bodyPr/>
          <a:lstStyle/>
          <a:p>
            <a:pPr>
              <a:defRPr/>
            </a:pPr>
            <a:r>
              <a:rPr lang="en-US" dirty="0" smtClean="0"/>
              <a:t>Last Updated in March 2012</a:t>
            </a:r>
            <a:endParaRPr lang="en-US" dirty="0"/>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90</a:t>
            </a:fld>
            <a:endParaRPr lang="en-US" dirty="0"/>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83" name="Rectangle 15"/>
          <p:cNvSpPr>
            <a:spLocks noGrp="1" noChangeArrowheads="1"/>
          </p:cNvSpPr>
          <p:nvPr>
            <p:ph type="title"/>
          </p:nvPr>
        </p:nvSpPr>
        <p:spPr/>
        <p:txBody>
          <a:bodyPr/>
          <a:lstStyle/>
          <a:p>
            <a:r>
              <a:rPr lang="en-US" sz="3200" dirty="0" smtClean="0">
                <a:solidFill>
                  <a:schemeClr val="bg1"/>
                </a:solidFill>
              </a:rPr>
              <a:t>Installing SWA Patches</a:t>
            </a:r>
          </a:p>
        </p:txBody>
      </p:sp>
      <p:sp>
        <p:nvSpPr>
          <p:cNvPr id="263184" name="Rectangle 16"/>
          <p:cNvSpPr>
            <a:spLocks noGrp="1" noChangeArrowheads="1"/>
          </p:cNvSpPr>
          <p:nvPr>
            <p:ph type="body" idx="1"/>
          </p:nvPr>
        </p:nvSpPr>
        <p:spPr>
          <a:xfrm>
            <a:off x="400050" y="1809751"/>
            <a:ext cx="8272463" cy="4054602"/>
          </a:xfrm>
        </p:spPr>
        <p:txBody>
          <a:bodyPr/>
          <a:lstStyle/>
          <a:p>
            <a:r>
              <a:rPr lang="en-US" sz="1800" dirty="0" smtClean="0">
                <a:solidFill>
                  <a:schemeClr val="bg1"/>
                </a:solidFill>
              </a:rPr>
              <a:t>Review the special instructions in the readBeforeInstall.txt file</a:t>
            </a:r>
            <a:br>
              <a:rPr lang="en-US" sz="1800" dirty="0" smtClean="0">
                <a:solidFill>
                  <a:schemeClr val="bg1"/>
                </a:solidFill>
              </a:rPr>
            </a:br>
            <a:r>
              <a:rPr lang="en-US" sz="1600" dirty="0" smtClean="0">
                <a:solidFill>
                  <a:schemeClr val="bg1"/>
                </a:solidFill>
                <a:latin typeface="Courier New" pitchFamily="49" charset="0"/>
              </a:rPr>
              <a:t># more /var/tmp/mydepot/readBeforeInstall.txt</a:t>
            </a:r>
          </a:p>
          <a:p>
            <a:pPr>
              <a:buNone/>
            </a:pPr>
            <a:endParaRPr lang="en-US" sz="1600" dirty="0" smtClean="0">
              <a:solidFill>
                <a:schemeClr val="bg1"/>
              </a:solidFill>
              <a:latin typeface="Courier New" pitchFamily="49" charset="0"/>
            </a:endParaRPr>
          </a:p>
          <a:p>
            <a:r>
              <a:rPr lang="en-US" sz="1800" dirty="0" smtClean="0">
                <a:solidFill>
                  <a:schemeClr val="bg1"/>
                </a:solidFill>
              </a:rPr>
              <a:t>Preview the install</a:t>
            </a:r>
            <a:br>
              <a:rPr lang="en-US" sz="1800" dirty="0" smtClean="0">
                <a:solidFill>
                  <a:schemeClr val="bg1"/>
                </a:solidFill>
              </a:rPr>
            </a:br>
            <a:r>
              <a:rPr lang="en-US" sz="1600" dirty="0" smtClean="0">
                <a:solidFill>
                  <a:schemeClr val="bg1"/>
                </a:solidFill>
                <a:latin typeface="Courier New" pitchFamily="49" charset="0"/>
              </a:rPr>
              <a:t># swinstall -p –s /var/tmp/mydepot -x patch_match_target=true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autoreboot=true</a:t>
            </a:r>
          </a:p>
          <a:p>
            <a:r>
              <a:rPr lang="en-US" sz="1800" dirty="0" smtClean="0">
                <a:solidFill>
                  <a:schemeClr val="bg1"/>
                </a:solidFill>
              </a:rPr>
              <a:t>Install the patches</a:t>
            </a:r>
            <a:br>
              <a:rPr lang="en-US" sz="1800" dirty="0" smtClean="0">
                <a:solidFill>
                  <a:schemeClr val="bg1"/>
                </a:solidFill>
              </a:rPr>
            </a:br>
            <a:r>
              <a:rPr lang="en-US" sz="1600" dirty="0" smtClean="0">
                <a:solidFill>
                  <a:schemeClr val="bg1"/>
                </a:solidFill>
                <a:latin typeface="Courier New" pitchFamily="49" charset="0"/>
              </a:rPr>
              <a:t># swinstall –s /var/tmp/mydepot -x patch_match_target=true \</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-x autoreboot=true</a:t>
            </a:r>
          </a:p>
          <a:p>
            <a:pPr>
              <a:buNone/>
            </a:pPr>
            <a:endParaRPr lang="en-US" sz="1600" dirty="0" smtClean="0">
              <a:solidFill>
                <a:schemeClr val="bg1"/>
              </a:solidFill>
              <a:latin typeface="Courier New" pitchFamily="49" charset="0"/>
            </a:endParaRPr>
          </a:p>
          <a:p>
            <a:r>
              <a:rPr lang="en-US" sz="1800" dirty="0" smtClean="0">
                <a:solidFill>
                  <a:schemeClr val="bg1"/>
                </a:solidFill>
              </a:rPr>
              <a:t>View the SDUX logs</a:t>
            </a:r>
            <a:br>
              <a:rPr lang="en-US" sz="1800" dirty="0" smtClean="0">
                <a:solidFill>
                  <a:schemeClr val="bg1"/>
                </a:solidFill>
              </a:rPr>
            </a:br>
            <a:r>
              <a:rPr lang="en-US" sz="1600" dirty="0" smtClean="0">
                <a:solidFill>
                  <a:schemeClr val="bg1"/>
                </a:solidFill>
                <a:latin typeface="Courier New" pitchFamily="49" charset="0"/>
              </a:rPr>
              <a:t># view /var/adm/sw/swinstall.log</a:t>
            </a:r>
            <a:br>
              <a:rPr lang="en-US" sz="1600" dirty="0" smtClean="0">
                <a:solidFill>
                  <a:schemeClr val="bg1"/>
                </a:solidFill>
                <a:latin typeface="Courier New" pitchFamily="49" charset="0"/>
              </a:rPr>
            </a:br>
            <a:r>
              <a:rPr lang="en-US" sz="1600" dirty="0" smtClean="0">
                <a:solidFill>
                  <a:schemeClr val="bg1"/>
                </a:solidFill>
                <a:latin typeface="Courier New" pitchFamily="49" charset="0"/>
              </a:rPr>
              <a:t># view /var/adm/sw/swagent.log</a:t>
            </a:r>
          </a:p>
        </p:txBody>
      </p:sp>
      <p:sp>
        <p:nvSpPr>
          <p:cNvPr id="7" name="Date Placeholder 6"/>
          <p:cNvSpPr>
            <a:spLocks noGrp="1"/>
          </p:cNvSpPr>
          <p:nvPr>
            <p:ph type="dt" sz="half" idx="10"/>
          </p:nvPr>
        </p:nvSpPr>
        <p:spPr/>
        <p:txBody>
          <a:bodyPr/>
          <a:lstStyle/>
          <a:p>
            <a:pPr>
              <a:defRPr/>
            </a:pPr>
            <a:r>
              <a:rPr lang="en-US" dirty="0" smtClean="0"/>
              <a:t>Last Updated in March 2012</a:t>
            </a:r>
            <a:endParaRPr lang="en-US" dirty="0"/>
          </a:p>
        </p:txBody>
      </p:sp>
      <p:sp>
        <p:nvSpPr>
          <p:cNvPr id="8" name="Slide Number Placeholder 7"/>
          <p:cNvSpPr>
            <a:spLocks noGrp="1"/>
          </p:cNvSpPr>
          <p:nvPr>
            <p:ph type="sldNum" sz="quarter" idx="12"/>
          </p:nvPr>
        </p:nvSpPr>
        <p:spPr/>
        <p:txBody>
          <a:bodyPr/>
          <a:lstStyle/>
          <a:p>
            <a:pPr>
              <a:defRPr/>
            </a:pPr>
            <a:fld id="{A290F020-1472-41B1-8108-E7AB42EDA8E8}" type="slidenum">
              <a:rPr lang="en-US" smtClean="0"/>
              <a:pPr>
                <a:defRPr/>
              </a:pPr>
              <a:t>91</a:t>
            </a:fld>
            <a:endParaRPr lang="en-US" dirty="0"/>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27" name="Rectangle 11"/>
          <p:cNvSpPr>
            <a:spLocks noGrp="1" noChangeArrowheads="1"/>
          </p:cNvSpPr>
          <p:nvPr>
            <p:ph type="title"/>
          </p:nvPr>
        </p:nvSpPr>
        <p:spPr>
          <a:xfrm>
            <a:off x="390145" y="114300"/>
            <a:ext cx="8583168" cy="897636"/>
          </a:xfrm>
        </p:spPr>
        <p:txBody>
          <a:bodyPr/>
          <a:lstStyle/>
          <a:p>
            <a:r>
              <a:rPr lang="en-US" sz="3100" dirty="0" smtClean="0">
                <a:solidFill>
                  <a:schemeClr val="bg1"/>
                </a:solidFill>
              </a:rPr>
              <a:t>Installing Other Products Recommended by SWA</a:t>
            </a:r>
            <a:endParaRPr lang="en-US" sz="3100" dirty="0" smtClean="0">
              <a:solidFill>
                <a:schemeClr val="bg1"/>
              </a:solidFill>
              <a:latin typeface="Courier New" pitchFamily="49" charset="0"/>
            </a:endParaRPr>
          </a:p>
        </p:txBody>
      </p:sp>
      <p:sp>
        <p:nvSpPr>
          <p:cNvPr id="265228" name="Rectangle 12"/>
          <p:cNvSpPr>
            <a:spLocks noGrp="1" noChangeArrowheads="1"/>
          </p:cNvSpPr>
          <p:nvPr>
            <p:ph type="body" idx="1"/>
          </p:nvPr>
        </p:nvSpPr>
        <p:spPr>
          <a:xfrm>
            <a:off x="400050" y="1965325"/>
            <a:ext cx="7902702" cy="4606163"/>
          </a:xfrm>
        </p:spPr>
        <p:txBody>
          <a:bodyPr/>
          <a:lstStyle/>
          <a:p>
            <a:pPr>
              <a:lnSpc>
                <a:spcPct val="95000"/>
              </a:lnSpc>
            </a:pPr>
            <a:r>
              <a:rPr lang="en-US" sz="1400" dirty="0" smtClean="0">
                <a:solidFill>
                  <a:schemeClr val="bg1"/>
                </a:solidFill>
              </a:rPr>
              <a:t>Download for recommended product updates from http://software.hp.com  and read the installation instructions,</a:t>
            </a:r>
            <a:br>
              <a:rPr lang="en-US" sz="1400" dirty="0" smtClean="0">
                <a:solidFill>
                  <a:schemeClr val="bg1"/>
                </a:solidFill>
              </a:rPr>
            </a:br>
            <a:endParaRPr lang="en-US" sz="1400" dirty="0" smtClean="0">
              <a:solidFill>
                <a:schemeClr val="bg1"/>
              </a:solidFill>
              <a:latin typeface="Courier New" pitchFamily="49" charset="0"/>
            </a:endParaRPr>
          </a:p>
          <a:p>
            <a:pPr>
              <a:lnSpc>
                <a:spcPct val="95000"/>
              </a:lnSpc>
            </a:pPr>
            <a:r>
              <a:rPr lang="en-US" sz="1400" dirty="0" smtClean="0">
                <a:solidFill>
                  <a:schemeClr val="bg1"/>
                </a:solidFill>
              </a:rPr>
              <a:t>Verify each file’s MD5 checksum</a:t>
            </a:r>
            <a:br>
              <a:rPr lang="en-US" sz="1400" dirty="0" smtClean="0">
                <a:solidFill>
                  <a:schemeClr val="bg1"/>
                </a:solidFill>
              </a:rPr>
            </a:br>
            <a:r>
              <a:rPr lang="en-US" sz="1400" dirty="0" smtClean="0">
                <a:solidFill>
                  <a:schemeClr val="bg1"/>
                </a:solidFill>
                <a:latin typeface="Courier New" pitchFamily="49" charset="0"/>
              </a:rPr>
              <a:t># md5sum HPUX-NameServer_C.9.3.2.1.0_HP-UX_B.11.31_IA_PA.depot</a:t>
            </a:r>
          </a:p>
          <a:p>
            <a:pPr>
              <a:lnSpc>
                <a:spcPct val="95000"/>
              </a:lnSpc>
            </a:pPr>
            <a:endParaRPr lang="en-US" sz="1400" dirty="0" smtClean="0">
              <a:solidFill>
                <a:schemeClr val="bg1"/>
              </a:solidFill>
              <a:latin typeface="Courier New" pitchFamily="49" charset="0"/>
            </a:endParaRPr>
          </a:p>
          <a:p>
            <a:pPr>
              <a:lnSpc>
                <a:spcPct val="95000"/>
              </a:lnSpc>
            </a:pPr>
            <a:r>
              <a:rPr lang="en-US" sz="1400" dirty="0" smtClean="0">
                <a:solidFill>
                  <a:schemeClr val="bg1"/>
                </a:solidFill>
              </a:rPr>
              <a:t>Preview the install</a:t>
            </a:r>
            <a:br>
              <a:rPr lang="en-US" sz="1400" dirty="0" smtClean="0">
                <a:solidFill>
                  <a:schemeClr val="bg1"/>
                </a:solidFill>
              </a:rPr>
            </a:br>
            <a:r>
              <a:rPr lang="en-US" sz="1400" dirty="0" smtClean="0">
                <a:solidFill>
                  <a:schemeClr val="bg1"/>
                </a:solidFill>
                <a:latin typeface="Courier New" pitchFamily="49" charset="0"/>
              </a:rPr>
              <a:t># swinstall -p \</a:t>
            </a:r>
            <a:br>
              <a:rPr lang="en-US" sz="1400" dirty="0" smtClean="0">
                <a:solidFill>
                  <a:schemeClr val="bg1"/>
                </a:solidFill>
                <a:latin typeface="Courier New" pitchFamily="49" charset="0"/>
              </a:rPr>
            </a:br>
            <a:r>
              <a:rPr lang="en-US" sz="1400" dirty="0" smtClean="0">
                <a:solidFill>
                  <a:schemeClr val="bg1"/>
                </a:solidFill>
                <a:latin typeface="Courier New" pitchFamily="49" charset="0"/>
              </a:rPr>
              <a:t>  –s $PWD/HPUX-NameServer_C.9.3.2.1.0_HP-UX_B.11.31_IA_PA.depot \</a:t>
            </a:r>
            <a:br>
              <a:rPr lang="en-US" sz="1400" dirty="0" smtClean="0">
                <a:solidFill>
                  <a:schemeClr val="bg1"/>
                </a:solidFill>
                <a:latin typeface="Courier New" pitchFamily="49" charset="0"/>
              </a:rPr>
            </a:br>
            <a:r>
              <a:rPr lang="en-US" sz="1400" dirty="0" smtClean="0">
                <a:solidFill>
                  <a:schemeClr val="bg1"/>
                </a:solidFill>
                <a:latin typeface="Courier New" pitchFamily="49" charset="0"/>
              </a:rPr>
              <a:t>  -x autoreboot=true HPUX-NameServer</a:t>
            </a:r>
          </a:p>
          <a:p>
            <a:pPr>
              <a:lnSpc>
                <a:spcPct val="95000"/>
              </a:lnSpc>
              <a:buNone/>
            </a:pPr>
            <a:endParaRPr lang="en-US" sz="1400" dirty="0" smtClean="0">
              <a:solidFill>
                <a:schemeClr val="bg1"/>
              </a:solidFill>
              <a:latin typeface="Courier New" pitchFamily="49" charset="0"/>
            </a:endParaRPr>
          </a:p>
          <a:p>
            <a:pPr>
              <a:lnSpc>
                <a:spcPct val="95000"/>
              </a:lnSpc>
            </a:pPr>
            <a:r>
              <a:rPr lang="en-US" sz="1400" dirty="0" smtClean="0">
                <a:solidFill>
                  <a:schemeClr val="bg1"/>
                </a:solidFill>
              </a:rPr>
              <a:t>Install the product update</a:t>
            </a:r>
            <a:br>
              <a:rPr lang="en-US" sz="1400" dirty="0" smtClean="0">
                <a:solidFill>
                  <a:schemeClr val="bg1"/>
                </a:solidFill>
              </a:rPr>
            </a:br>
            <a:r>
              <a:rPr lang="en-US" sz="1400" dirty="0" smtClean="0">
                <a:solidFill>
                  <a:schemeClr val="bg1"/>
                </a:solidFill>
                <a:latin typeface="Courier New" pitchFamily="49" charset="0"/>
              </a:rPr>
              <a:t># swinstall \</a:t>
            </a:r>
          </a:p>
          <a:p>
            <a:pPr>
              <a:lnSpc>
                <a:spcPct val="95000"/>
              </a:lnSpc>
              <a:buNone/>
            </a:pPr>
            <a:r>
              <a:rPr lang="en-US" sz="1400" dirty="0" smtClean="0">
                <a:solidFill>
                  <a:schemeClr val="bg1"/>
                </a:solidFill>
                <a:latin typeface="Courier New" pitchFamily="49" charset="0"/>
              </a:rPr>
              <a:t>    –s $PWD/HPUX-NameServer_C.9.3.2.1.0_HP-UX_B.11.31_IA_PA.depot \</a:t>
            </a:r>
            <a:br>
              <a:rPr lang="en-US" sz="1400" dirty="0" smtClean="0">
                <a:solidFill>
                  <a:schemeClr val="bg1"/>
                </a:solidFill>
                <a:latin typeface="Courier New" pitchFamily="49" charset="0"/>
              </a:rPr>
            </a:br>
            <a:r>
              <a:rPr lang="en-US" sz="1400" dirty="0" smtClean="0">
                <a:solidFill>
                  <a:schemeClr val="bg1"/>
                </a:solidFill>
                <a:latin typeface="Courier New" pitchFamily="49" charset="0"/>
              </a:rPr>
              <a:t>  -x autoreboot=true HPUX-NameServer</a:t>
            </a:r>
          </a:p>
          <a:p>
            <a:pPr>
              <a:lnSpc>
                <a:spcPct val="95000"/>
              </a:lnSpc>
              <a:buNone/>
            </a:pPr>
            <a:endParaRPr lang="en-US" sz="1400" dirty="0" smtClean="0">
              <a:solidFill>
                <a:schemeClr val="bg1"/>
              </a:solidFill>
              <a:latin typeface="Courier New" pitchFamily="49" charset="0"/>
            </a:endParaRPr>
          </a:p>
          <a:p>
            <a:pPr>
              <a:lnSpc>
                <a:spcPct val="95000"/>
              </a:lnSpc>
            </a:pPr>
            <a:r>
              <a:rPr lang="en-US" sz="1400" dirty="0" smtClean="0">
                <a:solidFill>
                  <a:schemeClr val="bg1"/>
                </a:solidFill>
              </a:rPr>
              <a:t>View the SD-UX logs.</a:t>
            </a:r>
            <a:br>
              <a:rPr lang="en-US" sz="1400" dirty="0" smtClean="0">
                <a:solidFill>
                  <a:schemeClr val="bg1"/>
                </a:solidFill>
              </a:rPr>
            </a:br>
            <a:endParaRPr lang="en-US" sz="1400" dirty="0" smtClean="0">
              <a:solidFill>
                <a:schemeClr val="bg1"/>
              </a:solidFill>
              <a:latin typeface="Courier New" pitchFamily="49" charset="0"/>
            </a:endParaRPr>
          </a:p>
        </p:txBody>
      </p:sp>
      <p:sp>
        <p:nvSpPr>
          <p:cNvPr id="5" name="Rectangle 4"/>
          <p:cNvSpPr/>
          <p:nvPr/>
        </p:nvSpPr>
        <p:spPr>
          <a:xfrm>
            <a:off x="512064" y="1114151"/>
            <a:ext cx="8132064" cy="715581"/>
          </a:xfrm>
          <a:prstGeom prst="rect">
            <a:avLst/>
          </a:prstGeom>
        </p:spPr>
        <p:txBody>
          <a:bodyPr wrap="square">
            <a:spAutoFit/>
          </a:bodyPr>
          <a:lstStyle/>
          <a:p>
            <a:pPr marL="228600" indent="-228600">
              <a:spcBef>
                <a:spcPct val="25000"/>
              </a:spcBef>
            </a:pPr>
            <a:r>
              <a:rPr lang="en-US" dirty="0" smtClean="0">
                <a:solidFill>
                  <a:schemeClr val="bg1"/>
                </a:solidFill>
              </a:rPr>
              <a:t>SWA automatically downloads patches; product updates must be manually </a:t>
            </a:r>
          </a:p>
          <a:p>
            <a:pPr marL="228600" indent="-228600">
              <a:spcBef>
                <a:spcPct val="25000"/>
              </a:spcBef>
            </a:pPr>
            <a:r>
              <a:rPr lang="en-US" dirty="0" smtClean="0">
                <a:solidFill>
                  <a:schemeClr val="bg1"/>
                </a:solidFill>
              </a:rPr>
              <a:t>downloaded.</a:t>
            </a:r>
            <a:endParaRPr lang="en-US" b="1" dirty="0">
              <a:solidFill>
                <a:schemeClr val="bg1"/>
              </a:solidFill>
            </a:endParaRPr>
          </a:p>
        </p:txBody>
      </p:sp>
      <p:sp>
        <p:nvSpPr>
          <p:cNvPr id="9" name="Date Placeholder 8"/>
          <p:cNvSpPr>
            <a:spLocks noGrp="1"/>
          </p:cNvSpPr>
          <p:nvPr>
            <p:ph type="dt" sz="half" idx="10"/>
          </p:nvPr>
        </p:nvSpPr>
        <p:spPr/>
        <p:txBody>
          <a:bodyPr/>
          <a:lstStyle/>
          <a:p>
            <a:pPr>
              <a:defRPr/>
            </a:pPr>
            <a:r>
              <a:rPr lang="en-US" dirty="0" smtClean="0"/>
              <a:t>Last Updated in March 2012</a:t>
            </a:r>
            <a:endParaRPr lang="en-US" dirty="0"/>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92</a:t>
            </a:fld>
            <a:endParaRPr lang="en-US" dirty="0"/>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87" name="Rectangle 23"/>
          <p:cNvSpPr>
            <a:spLocks noGrp="1" noChangeArrowheads="1"/>
          </p:cNvSpPr>
          <p:nvPr>
            <p:ph type="title"/>
          </p:nvPr>
        </p:nvSpPr>
        <p:spPr>
          <a:xfrm>
            <a:off x="428625" y="114300"/>
            <a:ext cx="7629525" cy="1031748"/>
          </a:xfrm>
        </p:spPr>
        <p:txBody>
          <a:bodyPr/>
          <a:lstStyle/>
          <a:p>
            <a:r>
              <a:rPr lang="en-US" sz="3200" dirty="0" smtClean="0">
                <a:solidFill>
                  <a:schemeClr val="bg1"/>
                </a:solidFill>
              </a:rPr>
              <a:t>Applying SWA Manual Changes</a:t>
            </a:r>
          </a:p>
        </p:txBody>
      </p:sp>
      <p:sp>
        <p:nvSpPr>
          <p:cNvPr id="267288" name="Text Box 11"/>
          <p:cNvSpPr txBox="1">
            <a:spLocks noChangeArrowheads="1"/>
          </p:cNvSpPr>
          <p:nvPr/>
        </p:nvSpPr>
        <p:spPr bwMode="auto">
          <a:xfrm>
            <a:off x="505397" y="3195892"/>
            <a:ext cx="6858000" cy="1200329"/>
          </a:xfrm>
          <a:prstGeom prst="rect">
            <a:avLst/>
          </a:prstGeom>
          <a:noFill/>
          <a:ln w="9525">
            <a:noFill/>
            <a:miter lim="800000"/>
            <a:headEnd/>
            <a:tailEnd/>
          </a:ln>
        </p:spPr>
        <p:txBody>
          <a:bodyPr>
            <a:spAutoFit/>
          </a:bodyPr>
          <a:lstStyle/>
          <a:p>
            <a:pPr>
              <a:spcBef>
                <a:spcPct val="50000"/>
              </a:spcBef>
            </a:pPr>
            <a:r>
              <a:rPr lang="en-US" sz="1800" dirty="0">
                <a:solidFill>
                  <a:schemeClr val="bg1"/>
                </a:solidFill>
                <a:latin typeface="Courier New" pitchFamily="49" charset="0"/>
                <a:cs typeface="Arial" charset="0"/>
              </a:rPr>
              <a:t># vi ~/.swa/ignore</a:t>
            </a:r>
            <a:br>
              <a:rPr lang="en-US" sz="1800" dirty="0">
                <a:solidFill>
                  <a:schemeClr val="bg1"/>
                </a:solidFill>
                <a:latin typeface="Courier New" pitchFamily="49" charset="0"/>
                <a:cs typeface="Arial" charset="0"/>
              </a:rPr>
            </a:br>
            <a:r>
              <a:rPr lang="en-US" sz="1800" dirty="0">
                <a:solidFill>
                  <a:schemeClr val="bg1"/>
                </a:solidFill>
                <a:latin typeface="Courier New" pitchFamily="49" charset="0"/>
                <a:cs typeface="Arial" charset="0"/>
              </a:rPr>
              <a:t>  SEC:00150:.*</a:t>
            </a:r>
          </a:p>
          <a:p>
            <a:r>
              <a:rPr lang="en-US" sz="1800" dirty="0">
                <a:solidFill>
                  <a:schemeClr val="bg1"/>
                </a:solidFill>
                <a:latin typeface="Courier New" pitchFamily="49" charset="0"/>
                <a:cs typeface="Arial" charset="0"/>
              </a:rPr>
              <a:t>  SEC:00280r1:.*</a:t>
            </a:r>
          </a:p>
          <a:p>
            <a:r>
              <a:rPr lang="en-US" sz="1800" dirty="0">
                <a:solidFill>
                  <a:schemeClr val="bg1"/>
                </a:solidFill>
                <a:latin typeface="Courier New" pitchFamily="49" charset="0"/>
                <a:cs typeface="Arial" charset="0"/>
              </a:rPr>
              <a:t>  SEC:00182r1</a:t>
            </a:r>
            <a:r>
              <a:rPr lang="en-US" sz="1800" dirty="0" smtClean="0">
                <a:solidFill>
                  <a:schemeClr val="bg1"/>
                </a:solidFill>
                <a:latin typeface="Courier New" pitchFamily="49" charset="0"/>
                <a:cs typeface="Arial" charset="0"/>
              </a:rPr>
              <a:t>:.*</a:t>
            </a:r>
            <a:endParaRPr lang="en-US" sz="1800" dirty="0">
              <a:solidFill>
                <a:schemeClr val="bg1"/>
              </a:solidFill>
              <a:latin typeface="Courier New" pitchFamily="49" charset="0"/>
              <a:cs typeface="Arial" charset="0"/>
            </a:endParaRPr>
          </a:p>
        </p:txBody>
      </p:sp>
      <p:sp>
        <p:nvSpPr>
          <p:cNvPr id="267289" name="TextBox 19"/>
          <p:cNvSpPr txBox="1">
            <a:spLocks noChangeArrowheads="1"/>
          </p:cNvSpPr>
          <p:nvPr/>
        </p:nvSpPr>
        <p:spPr bwMode="auto">
          <a:xfrm>
            <a:off x="493205" y="4745355"/>
            <a:ext cx="6245225" cy="641350"/>
          </a:xfrm>
          <a:prstGeom prst="rect">
            <a:avLst/>
          </a:prstGeom>
          <a:noFill/>
          <a:ln w="9525">
            <a:noFill/>
            <a:miter lim="800000"/>
            <a:headEnd/>
            <a:tailEnd/>
          </a:ln>
        </p:spPr>
        <p:txBody>
          <a:bodyPr>
            <a:spAutoFit/>
          </a:bodyPr>
          <a:lstStyle/>
          <a:p>
            <a:r>
              <a:rPr lang="en-US" sz="1800" dirty="0">
                <a:solidFill>
                  <a:schemeClr val="bg1"/>
                </a:solidFill>
                <a:latin typeface="Courier New" pitchFamily="49" charset="0"/>
              </a:rPr>
              <a:t># swa report –x ignore_file=~/.</a:t>
            </a:r>
            <a:r>
              <a:rPr lang="en-US" sz="1800" i="1" dirty="0">
                <a:solidFill>
                  <a:schemeClr val="bg1"/>
                </a:solidFill>
                <a:latin typeface="Courier New" pitchFamily="49" charset="0"/>
              </a:rPr>
              <a:t>swa/ignore …</a:t>
            </a:r>
          </a:p>
          <a:p>
            <a:endParaRPr lang="en-US" sz="1800" dirty="0"/>
          </a:p>
        </p:txBody>
      </p:sp>
      <p:sp>
        <p:nvSpPr>
          <p:cNvPr id="7" name="Rectangle 6"/>
          <p:cNvSpPr/>
          <p:nvPr/>
        </p:nvSpPr>
        <p:spPr>
          <a:xfrm>
            <a:off x="487680" y="1307768"/>
            <a:ext cx="8278368" cy="1785104"/>
          </a:xfrm>
          <a:prstGeom prst="rect">
            <a:avLst/>
          </a:prstGeom>
        </p:spPr>
        <p:txBody>
          <a:bodyPr wrap="square">
            <a:spAutoFit/>
          </a:bodyPr>
          <a:lstStyle/>
          <a:p>
            <a:pPr marL="228600" indent="-228600">
              <a:spcBef>
                <a:spcPct val="25000"/>
              </a:spcBef>
              <a:buFontTx/>
              <a:buChar char="•"/>
            </a:pPr>
            <a:r>
              <a:rPr lang="en-US" sz="2000" dirty="0" smtClean="0">
                <a:solidFill>
                  <a:schemeClr val="bg1"/>
                </a:solidFill>
              </a:rPr>
              <a:t>For each additional manual recommendation, review the security bulletin carefully.</a:t>
            </a:r>
          </a:p>
          <a:p>
            <a:pPr marL="228600" indent="-228600">
              <a:spcBef>
                <a:spcPct val="25000"/>
              </a:spcBef>
              <a:buFontTx/>
              <a:buChar char="•"/>
            </a:pPr>
            <a:r>
              <a:rPr lang="en-US" sz="2000" dirty="0" smtClean="0">
                <a:solidFill>
                  <a:schemeClr val="bg1"/>
                </a:solidFill>
              </a:rPr>
              <a:t>Make the recommended changes.</a:t>
            </a:r>
          </a:p>
          <a:p>
            <a:pPr marL="228600" indent="-228600">
              <a:spcBef>
                <a:spcPct val="25000"/>
              </a:spcBef>
              <a:buFontTx/>
              <a:buChar char="•"/>
            </a:pPr>
            <a:r>
              <a:rPr lang="en-US" sz="2000" dirty="0" smtClean="0">
                <a:solidFill>
                  <a:schemeClr val="bg1"/>
                </a:solidFill>
              </a:rPr>
              <a:t>If you wish to suppress some SWA recommendations, add their Issue IDs to “ignore” file.</a:t>
            </a:r>
            <a:endParaRPr lang="en-US" sz="2000" b="1" dirty="0">
              <a:solidFill>
                <a:schemeClr val="bg1"/>
              </a:solidFill>
            </a:endParaRPr>
          </a:p>
        </p:txBody>
      </p:sp>
      <p:sp>
        <p:nvSpPr>
          <p:cNvPr id="9"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10"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93</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22" name="Rectangle 10"/>
          <p:cNvSpPr>
            <a:spLocks noGrp="1" noChangeArrowheads="1"/>
          </p:cNvSpPr>
          <p:nvPr>
            <p:ph type="title"/>
          </p:nvPr>
        </p:nvSpPr>
        <p:spPr>
          <a:xfrm>
            <a:off x="428625" y="114300"/>
            <a:ext cx="7629525" cy="946404"/>
          </a:xfrm>
        </p:spPr>
        <p:txBody>
          <a:bodyPr/>
          <a:lstStyle/>
          <a:p>
            <a:r>
              <a:rPr lang="en-US" sz="3200" dirty="0" smtClean="0">
                <a:solidFill>
                  <a:schemeClr val="bg1"/>
                </a:solidFill>
              </a:rPr>
              <a:t>Regenerating SWA Reports</a:t>
            </a:r>
          </a:p>
        </p:txBody>
      </p:sp>
      <p:sp>
        <p:nvSpPr>
          <p:cNvPr id="269323" name="Rectangle 3"/>
          <p:cNvSpPr>
            <a:spLocks noChangeArrowheads="1"/>
          </p:cNvSpPr>
          <p:nvPr/>
        </p:nvSpPr>
        <p:spPr bwMode="auto">
          <a:xfrm>
            <a:off x="519748" y="1417321"/>
            <a:ext cx="8160956" cy="4398264"/>
          </a:xfrm>
          <a:prstGeom prst="rect">
            <a:avLst/>
          </a:prstGeom>
          <a:noFill/>
          <a:ln w="9525">
            <a:noFill/>
            <a:miter lim="800000"/>
            <a:headEnd/>
            <a:tailEnd/>
          </a:ln>
        </p:spPr>
        <p:txBody>
          <a:bodyPr lIns="45720" tIns="91440" rIns="45720" bIns="91440"/>
          <a:lstStyle/>
          <a:p>
            <a:pPr marL="169863" indent="-155575">
              <a:spcBef>
                <a:spcPts val="300"/>
              </a:spcBef>
              <a:buClr>
                <a:srgbClr val="ABA69F"/>
              </a:buClr>
              <a:buSzPct val="80000"/>
              <a:buFontTx/>
              <a:buChar char="•"/>
            </a:pPr>
            <a:r>
              <a:rPr lang="en-US" dirty="0">
                <a:solidFill>
                  <a:schemeClr val="bg1"/>
                </a:solidFill>
              </a:rPr>
              <a:t>Download the latest catalog and evaluate the localhost</a:t>
            </a:r>
            <a:br>
              <a:rPr lang="en-US" dirty="0">
                <a:solidFill>
                  <a:schemeClr val="bg1"/>
                </a:solidFill>
              </a:rPr>
            </a:br>
            <a:r>
              <a:rPr lang="en-US" sz="1500" dirty="0">
                <a:solidFill>
                  <a:schemeClr val="bg1"/>
                </a:solidFill>
                <a:latin typeface="Courier New" pitchFamily="49" charset="0"/>
              </a:rPr>
              <a:t># swa report </a:t>
            </a:r>
            <a:r>
              <a:rPr lang="en-US" sz="1500" dirty="0" smtClean="0">
                <a:solidFill>
                  <a:schemeClr val="bg1"/>
                </a:solidFill>
                <a:latin typeface="Courier New" pitchFamily="49" charset="0"/>
              </a:rPr>
              <a:t>-</a:t>
            </a:r>
            <a:r>
              <a:rPr lang="en-US" sz="1500" dirty="0">
                <a:solidFill>
                  <a:schemeClr val="bg1"/>
                </a:solidFill>
                <a:latin typeface="Courier New" pitchFamily="49" charset="0"/>
              </a:rPr>
              <a:t>x inventory_max_age=0 </a:t>
            </a:r>
            <a:r>
              <a:rPr lang="en-US" sz="1500" dirty="0" smtClean="0">
                <a:solidFill>
                  <a:schemeClr val="bg1"/>
                </a:solidFill>
                <a:latin typeface="Courier New" pitchFamily="49" charset="0"/>
              </a:rPr>
              <a:t>-</a:t>
            </a:r>
            <a:r>
              <a:rPr lang="en-US" sz="1500" dirty="0">
                <a:solidFill>
                  <a:schemeClr val="bg1"/>
                </a:solidFill>
                <a:latin typeface="Courier New" pitchFamily="49" charset="0"/>
              </a:rPr>
              <a:t>x </a:t>
            </a:r>
            <a:r>
              <a:rPr lang="en-US" sz="1500" dirty="0" smtClean="0">
                <a:solidFill>
                  <a:schemeClr val="bg1"/>
                </a:solidFill>
                <a:latin typeface="Courier New" pitchFamily="49" charset="0"/>
              </a:rPr>
              <a:t>catalog_max_age=0</a:t>
            </a:r>
            <a:endParaRPr lang="en-US" sz="1400" dirty="0">
              <a:solidFill>
                <a:schemeClr val="bg1"/>
              </a:solidFill>
              <a:latin typeface="Courier New" pitchFamily="49" charset="0"/>
            </a:endParaRPr>
          </a:p>
          <a:p>
            <a:pPr marL="169863" indent="-155575">
              <a:spcBef>
                <a:spcPts val="300"/>
              </a:spcBef>
              <a:buClr>
                <a:srgbClr val="ABA69F"/>
              </a:buClr>
              <a:buSzPct val="80000"/>
              <a:buFontTx/>
              <a:buChar char="•"/>
            </a:pPr>
            <a:endParaRPr lang="en-US" sz="1400" dirty="0">
              <a:solidFill>
                <a:schemeClr val="bg1"/>
              </a:solidFill>
              <a:latin typeface="Courier New" pitchFamily="49" charset="0"/>
            </a:endParaRPr>
          </a:p>
          <a:p>
            <a:pPr marL="169863" indent="-155575">
              <a:spcBef>
                <a:spcPts val="300"/>
              </a:spcBef>
              <a:buClr>
                <a:srgbClr val="ABA69F"/>
              </a:buClr>
              <a:buSzPct val="80000"/>
              <a:buFontTx/>
              <a:buChar char="•"/>
            </a:pPr>
            <a:r>
              <a:rPr lang="en-US" dirty="0">
                <a:solidFill>
                  <a:schemeClr val="bg1"/>
                </a:solidFill>
              </a:rPr>
              <a:t>Download the latest catalog and evaluate a remote host</a:t>
            </a:r>
            <a:br>
              <a:rPr lang="en-US" dirty="0">
                <a:solidFill>
                  <a:schemeClr val="bg1"/>
                </a:solidFill>
              </a:rPr>
            </a:br>
            <a:r>
              <a:rPr lang="en-US" sz="1500" dirty="0">
                <a:solidFill>
                  <a:schemeClr val="bg1"/>
                </a:solidFill>
                <a:latin typeface="Courier New" pitchFamily="49" charset="0"/>
              </a:rPr>
              <a:t># swa report </a:t>
            </a:r>
            <a:r>
              <a:rPr lang="en-US" sz="1500" dirty="0" smtClean="0">
                <a:solidFill>
                  <a:schemeClr val="bg1"/>
                </a:solidFill>
                <a:latin typeface="Courier New" pitchFamily="49" charset="0"/>
              </a:rPr>
              <a:t>-</a:t>
            </a:r>
            <a:r>
              <a:rPr lang="en-US" sz="1500" dirty="0">
                <a:solidFill>
                  <a:schemeClr val="bg1"/>
                </a:solidFill>
                <a:latin typeface="Courier New" pitchFamily="49" charset="0"/>
              </a:rPr>
              <a:t>x inventory_max_age=0 </a:t>
            </a:r>
            <a:r>
              <a:rPr lang="en-US" sz="1500" dirty="0" smtClean="0">
                <a:solidFill>
                  <a:schemeClr val="bg1"/>
                </a:solidFill>
                <a:latin typeface="Courier New" pitchFamily="49" charset="0"/>
              </a:rPr>
              <a:t>-</a:t>
            </a:r>
            <a:r>
              <a:rPr lang="en-US" sz="1500" dirty="0">
                <a:solidFill>
                  <a:schemeClr val="bg1"/>
                </a:solidFill>
                <a:latin typeface="Courier New" pitchFamily="49" charset="0"/>
              </a:rPr>
              <a:t>x catalog_max_age=0 \</a:t>
            </a:r>
            <a:br>
              <a:rPr lang="en-US" sz="1500" dirty="0">
                <a:solidFill>
                  <a:schemeClr val="bg1"/>
                </a:solidFill>
                <a:latin typeface="Courier New" pitchFamily="49" charset="0"/>
              </a:rPr>
            </a:br>
            <a:r>
              <a:rPr lang="en-US" sz="1500" dirty="0">
                <a:solidFill>
                  <a:schemeClr val="bg1"/>
                </a:solidFill>
                <a:latin typeface="Courier New" pitchFamily="49" charset="0"/>
              </a:rPr>
              <a:t>  </a:t>
            </a:r>
            <a:r>
              <a:rPr lang="en-US" sz="1500" dirty="0" smtClean="0">
                <a:solidFill>
                  <a:schemeClr val="bg1"/>
                </a:solidFill>
                <a:latin typeface="Courier New" pitchFamily="49" charset="0"/>
              </a:rPr>
              <a:t>-</a:t>
            </a:r>
            <a:r>
              <a:rPr lang="en-US" sz="1500" dirty="0">
                <a:solidFill>
                  <a:schemeClr val="bg1"/>
                </a:solidFill>
                <a:latin typeface="Courier New" pitchFamily="49" charset="0"/>
              </a:rPr>
              <a:t>s ssh://user@remotesystem </a:t>
            </a:r>
            <a:endParaRPr lang="en-US" sz="1500" dirty="0" smtClean="0">
              <a:solidFill>
                <a:schemeClr val="bg1"/>
              </a:solidFill>
              <a:latin typeface="Courier New" pitchFamily="49" charset="0"/>
            </a:endParaRPr>
          </a:p>
          <a:p>
            <a:pPr marL="169863" indent="-155575">
              <a:spcBef>
                <a:spcPts val="300"/>
              </a:spcBef>
              <a:buClr>
                <a:srgbClr val="ABA69F"/>
              </a:buClr>
              <a:buSzPct val="80000"/>
            </a:pPr>
            <a:endParaRPr lang="en-US" sz="1500" dirty="0">
              <a:solidFill>
                <a:schemeClr val="bg1"/>
              </a:solidFill>
              <a:latin typeface="Courier New" pitchFamily="49" charset="0"/>
            </a:endParaRPr>
          </a:p>
          <a:p>
            <a:pPr marL="169863" indent="-155575">
              <a:spcBef>
                <a:spcPts val="300"/>
              </a:spcBef>
              <a:buClr>
                <a:srgbClr val="ABA69F"/>
              </a:buClr>
              <a:buSzPct val="80000"/>
              <a:buFontTx/>
              <a:buChar char="•"/>
            </a:pPr>
            <a:r>
              <a:rPr lang="en-US" dirty="0">
                <a:solidFill>
                  <a:schemeClr val="bg1"/>
                </a:solidFill>
              </a:rPr>
              <a:t>Download the latest catalog and evaluate a depot</a:t>
            </a:r>
            <a:br>
              <a:rPr lang="en-US" dirty="0">
                <a:solidFill>
                  <a:schemeClr val="bg1"/>
                </a:solidFill>
              </a:rPr>
            </a:br>
            <a:r>
              <a:rPr lang="en-US" sz="1500" dirty="0">
                <a:solidFill>
                  <a:schemeClr val="bg1"/>
                </a:solidFill>
                <a:latin typeface="Courier New" pitchFamily="49" charset="0"/>
              </a:rPr>
              <a:t># swa report </a:t>
            </a:r>
            <a:r>
              <a:rPr lang="en-US" sz="1500" dirty="0" smtClean="0">
                <a:solidFill>
                  <a:schemeClr val="bg1"/>
                </a:solidFill>
                <a:latin typeface="Courier New" pitchFamily="49" charset="0"/>
              </a:rPr>
              <a:t>-</a:t>
            </a:r>
            <a:r>
              <a:rPr lang="en-US" sz="1500" dirty="0">
                <a:solidFill>
                  <a:schemeClr val="bg1"/>
                </a:solidFill>
                <a:latin typeface="Courier New" pitchFamily="49" charset="0"/>
              </a:rPr>
              <a:t>x inventory_max_age=0 </a:t>
            </a:r>
            <a:r>
              <a:rPr lang="en-US" sz="1500" dirty="0" smtClean="0">
                <a:solidFill>
                  <a:schemeClr val="bg1"/>
                </a:solidFill>
                <a:latin typeface="Courier New" pitchFamily="49" charset="0"/>
              </a:rPr>
              <a:t>-</a:t>
            </a:r>
            <a:r>
              <a:rPr lang="en-US" sz="1500" dirty="0">
                <a:solidFill>
                  <a:schemeClr val="bg1"/>
                </a:solidFill>
                <a:latin typeface="Courier New" pitchFamily="49" charset="0"/>
              </a:rPr>
              <a:t>x catalog_max_age=0 \</a:t>
            </a:r>
            <a:br>
              <a:rPr lang="en-US" sz="1500" dirty="0">
                <a:solidFill>
                  <a:schemeClr val="bg1"/>
                </a:solidFill>
                <a:latin typeface="Courier New" pitchFamily="49" charset="0"/>
              </a:rPr>
            </a:br>
            <a:r>
              <a:rPr lang="en-US" sz="1500" dirty="0">
                <a:solidFill>
                  <a:schemeClr val="bg1"/>
                </a:solidFill>
                <a:latin typeface="Courier New" pitchFamily="49" charset="0"/>
              </a:rPr>
              <a:t>  </a:t>
            </a:r>
            <a:r>
              <a:rPr lang="en-US" sz="1500" dirty="0" smtClean="0">
                <a:solidFill>
                  <a:schemeClr val="bg1"/>
                </a:solidFill>
                <a:latin typeface="Courier New" pitchFamily="49" charset="0"/>
              </a:rPr>
              <a:t>-</a:t>
            </a:r>
            <a:r>
              <a:rPr lang="en-US" sz="1500" dirty="0">
                <a:solidFill>
                  <a:schemeClr val="bg1"/>
                </a:solidFill>
                <a:latin typeface="Courier New" pitchFamily="49" charset="0"/>
              </a:rPr>
              <a:t>s ssh://user@remotesystem/depotpath </a:t>
            </a:r>
            <a:endParaRPr lang="en-US" sz="1500" dirty="0" smtClean="0">
              <a:solidFill>
                <a:schemeClr val="bg1"/>
              </a:solidFill>
              <a:latin typeface="Courier New" pitchFamily="49" charset="0"/>
            </a:endParaRPr>
          </a:p>
          <a:p>
            <a:pPr marL="169863" indent="-155575">
              <a:spcBef>
                <a:spcPts val="300"/>
              </a:spcBef>
              <a:buClr>
                <a:srgbClr val="ABA69F"/>
              </a:buClr>
              <a:buSzPct val="80000"/>
            </a:pPr>
            <a:endParaRPr lang="en-US" sz="1500" dirty="0">
              <a:solidFill>
                <a:schemeClr val="bg1"/>
              </a:solidFill>
              <a:latin typeface="Courier New" pitchFamily="49" charset="0"/>
            </a:endParaRPr>
          </a:p>
          <a:p>
            <a:pPr marL="169863" indent="-155575">
              <a:spcBef>
                <a:spcPts val="300"/>
              </a:spcBef>
              <a:buClr>
                <a:srgbClr val="ABA69F"/>
              </a:buClr>
              <a:buSzPct val="80000"/>
              <a:buFontTx/>
              <a:buChar char="•"/>
            </a:pPr>
            <a:r>
              <a:rPr lang="en-US" dirty="0">
                <a:solidFill>
                  <a:schemeClr val="bg1"/>
                </a:solidFill>
              </a:rPr>
              <a:t>Use a manually downloaded catalog to evaluate the localhost</a:t>
            </a:r>
            <a:br>
              <a:rPr lang="en-US" dirty="0">
                <a:solidFill>
                  <a:schemeClr val="bg1"/>
                </a:solidFill>
              </a:rPr>
            </a:br>
            <a:r>
              <a:rPr lang="en-US" sz="1500" dirty="0">
                <a:solidFill>
                  <a:schemeClr val="bg1"/>
                </a:solidFill>
                <a:latin typeface="Courier New" pitchFamily="49" charset="0"/>
              </a:rPr>
              <a:t># swa report </a:t>
            </a:r>
            <a:r>
              <a:rPr lang="en-US" sz="1500" dirty="0" smtClean="0">
                <a:solidFill>
                  <a:schemeClr val="bg1"/>
                </a:solidFill>
                <a:latin typeface="Courier New" pitchFamily="49" charset="0"/>
              </a:rPr>
              <a:t>-</a:t>
            </a:r>
            <a:r>
              <a:rPr lang="en-US" sz="1500" dirty="0">
                <a:solidFill>
                  <a:schemeClr val="bg1"/>
                </a:solidFill>
                <a:latin typeface="Courier New" pitchFamily="49" charset="0"/>
              </a:rPr>
              <a:t>x inventory_max_age=0 </a:t>
            </a:r>
            <a:r>
              <a:rPr lang="en-US" sz="1500" dirty="0" smtClean="0">
                <a:solidFill>
                  <a:schemeClr val="bg1"/>
                </a:solidFill>
                <a:latin typeface="Courier New" pitchFamily="49" charset="0"/>
              </a:rPr>
              <a:t>-</a:t>
            </a:r>
            <a:r>
              <a:rPr lang="en-US" sz="1500" dirty="0">
                <a:solidFill>
                  <a:schemeClr val="bg1"/>
                </a:solidFill>
                <a:latin typeface="Courier New" pitchFamily="49" charset="0"/>
              </a:rPr>
              <a:t>x catalog=~/swa_catalog.xml.gz \</a:t>
            </a:r>
            <a:br>
              <a:rPr lang="en-US" sz="1500" dirty="0">
                <a:solidFill>
                  <a:schemeClr val="bg1"/>
                </a:solidFill>
                <a:latin typeface="Courier New" pitchFamily="49" charset="0"/>
              </a:rPr>
            </a:br>
            <a:r>
              <a:rPr lang="en-US" sz="1500" dirty="0">
                <a:solidFill>
                  <a:schemeClr val="bg1"/>
                </a:solidFill>
                <a:latin typeface="Courier New" pitchFamily="49" charset="0"/>
              </a:rPr>
              <a:t>  </a:t>
            </a:r>
            <a:r>
              <a:rPr lang="en-US" sz="1500" dirty="0" smtClean="0">
                <a:solidFill>
                  <a:schemeClr val="bg1"/>
                </a:solidFill>
                <a:latin typeface="Courier New" pitchFamily="49" charset="0"/>
              </a:rPr>
              <a:t>-</a:t>
            </a:r>
            <a:r>
              <a:rPr lang="en-US" sz="1500" dirty="0">
                <a:solidFill>
                  <a:schemeClr val="bg1"/>
                </a:solidFill>
                <a:latin typeface="Courier New" pitchFamily="49" charset="0"/>
              </a:rPr>
              <a:t>x catalog_max_age=-1</a:t>
            </a:r>
          </a:p>
        </p:txBody>
      </p:sp>
      <p:sp>
        <p:nvSpPr>
          <p:cNvPr id="6"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7"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94</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70" name="Rectangle 10"/>
          <p:cNvSpPr>
            <a:spLocks noGrp="1" noChangeArrowheads="1"/>
          </p:cNvSpPr>
          <p:nvPr>
            <p:ph type="title"/>
          </p:nvPr>
        </p:nvSpPr>
        <p:spPr>
          <a:xfrm>
            <a:off x="428625" y="114300"/>
            <a:ext cx="7629525" cy="946404"/>
          </a:xfrm>
        </p:spPr>
        <p:txBody>
          <a:bodyPr/>
          <a:lstStyle/>
          <a:p>
            <a:r>
              <a:rPr lang="en-US" sz="3200" dirty="0" smtClean="0">
                <a:solidFill>
                  <a:schemeClr val="bg1"/>
                </a:solidFill>
              </a:rPr>
              <a:t>SWA Cache</a:t>
            </a:r>
          </a:p>
        </p:txBody>
      </p:sp>
      <p:sp>
        <p:nvSpPr>
          <p:cNvPr id="271371" name="Rectangle 3"/>
          <p:cNvSpPr>
            <a:spLocks noChangeArrowheads="1"/>
          </p:cNvSpPr>
          <p:nvPr/>
        </p:nvSpPr>
        <p:spPr bwMode="auto">
          <a:xfrm>
            <a:off x="501207" y="1503299"/>
            <a:ext cx="6923722" cy="4226941"/>
          </a:xfrm>
          <a:prstGeom prst="rect">
            <a:avLst/>
          </a:prstGeom>
          <a:noFill/>
          <a:ln w="9525">
            <a:noFill/>
            <a:miter lim="800000"/>
            <a:headEnd/>
            <a:tailEnd/>
          </a:ln>
        </p:spPr>
        <p:txBody>
          <a:bodyPr lIns="45720" tIns="91440" rIns="45720" bIns="91440"/>
          <a:lstStyle/>
          <a:p>
            <a:pPr marL="169863" indent="-155575">
              <a:spcAft>
                <a:spcPct val="25000"/>
              </a:spcAft>
              <a:buClr>
                <a:srgbClr val="ABA69F"/>
              </a:buClr>
              <a:buSzPct val="80000"/>
              <a:buFontTx/>
              <a:buChar char="•"/>
              <a:tabLst>
                <a:tab pos="398463" algn="l"/>
              </a:tabLst>
            </a:pPr>
            <a:r>
              <a:rPr lang="en-US" sz="1800" dirty="0">
                <a:solidFill>
                  <a:schemeClr val="bg1"/>
                </a:solidFill>
              </a:rPr>
              <a:t>Purge the swcache</a:t>
            </a:r>
            <a:br>
              <a:rPr lang="en-US" sz="1800" dirty="0">
                <a:solidFill>
                  <a:schemeClr val="bg1"/>
                </a:solidFill>
              </a:rPr>
            </a:br>
            <a:r>
              <a:rPr lang="en-US" sz="1800" dirty="0" smtClean="0">
                <a:solidFill>
                  <a:schemeClr val="bg1"/>
                </a:solidFill>
                <a:latin typeface="Courier New" pitchFamily="49" charset="0"/>
              </a:rPr>
              <a:t># </a:t>
            </a:r>
            <a:r>
              <a:rPr lang="en-US" sz="1800" dirty="0">
                <a:solidFill>
                  <a:schemeClr val="bg1"/>
                </a:solidFill>
                <a:latin typeface="Courier New" pitchFamily="49" charset="0"/>
              </a:rPr>
              <a:t>swa clean swcache</a:t>
            </a:r>
          </a:p>
          <a:p>
            <a:pPr marL="169863" indent="-155575">
              <a:spcAft>
                <a:spcPct val="25000"/>
              </a:spcAft>
              <a:buClr>
                <a:srgbClr val="ABA69F"/>
              </a:buClr>
              <a:buSzPct val="80000"/>
              <a:buFontTx/>
              <a:buChar char="•"/>
              <a:tabLst>
                <a:tab pos="398463" algn="l"/>
              </a:tabLst>
            </a:pPr>
            <a:endParaRPr lang="en-US" sz="1800" dirty="0">
              <a:solidFill>
                <a:schemeClr val="bg1"/>
              </a:solidFill>
            </a:endParaRPr>
          </a:p>
          <a:p>
            <a:pPr marL="169863" indent="-155575">
              <a:spcAft>
                <a:spcPct val="25000"/>
              </a:spcAft>
              <a:buClr>
                <a:srgbClr val="ABA69F"/>
              </a:buClr>
              <a:buSzPct val="80000"/>
              <a:buFontTx/>
              <a:buChar char="•"/>
              <a:tabLst>
                <a:tab pos="398463" algn="l"/>
              </a:tabLst>
            </a:pPr>
            <a:r>
              <a:rPr lang="en-US" sz="1800" dirty="0">
                <a:solidFill>
                  <a:schemeClr val="bg1"/>
                </a:solidFill>
              </a:rPr>
              <a:t>Purge the user cache</a:t>
            </a:r>
            <a:br>
              <a:rPr lang="en-US" sz="1800" dirty="0">
                <a:solidFill>
                  <a:schemeClr val="bg1"/>
                </a:solidFill>
              </a:rPr>
            </a:br>
            <a:r>
              <a:rPr lang="en-US" sz="1800" dirty="0" smtClean="0">
                <a:solidFill>
                  <a:schemeClr val="bg1"/>
                </a:solidFill>
                <a:latin typeface="Courier New" pitchFamily="49" charset="0"/>
              </a:rPr>
              <a:t># </a:t>
            </a:r>
            <a:r>
              <a:rPr lang="en-US" sz="1800" dirty="0">
                <a:solidFill>
                  <a:schemeClr val="bg1"/>
                </a:solidFill>
                <a:latin typeface="Courier New" pitchFamily="49" charset="0"/>
              </a:rPr>
              <a:t>swa clean usercache</a:t>
            </a:r>
          </a:p>
          <a:p>
            <a:pPr marL="169863" indent="-155575">
              <a:spcAft>
                <a:spcPct val="25000"/>
              </a:spcAft>
              <a:buClr>
                <a:srgbClr val="ABA69F"/>
              </a:buClr>
              <a:buSzPct val="80000"/>
              <a:buFontTx/>
              <a:buChar char="•"/>
              <a:tabLst>
                <a:tab pos="398463" algn="l"/>
              </a:tabLst>
            </a:pPr>
            <a:endParaRPr lang="en-US" sz="1800" dirty="0">
              <a:solidFill>
                <a:schemeClr val="bg1"/>
              </a:solidFill>
            </a:endParaRPr>
          </a:p>
          <a:p>
            <a:pPr marL="169863" indent="-155575">
              <a:spcAft>
                <a:spcPct val="25000"/>
              </a:spcAft>
              <a:buClr>
                <a:srgbClr val="ABA69F"/>
              </a:buClr>
              <a:buSzPct val="80000"/>
              <a:buFontTx/>
              <a:buChar char="•"/>
              <a:tabLst>
                <a:tab pos="398463" algn="l"/>
              </a:tabLst>
            </a:pPr>
            <a:r>
              <a:rPr lang="en-US" sz="1800" dirty="0">
                <a:solidFill>
                  <a:schemeClr val="bg1"/>
                </a:solidFill>
              </a:rPr>
              <a:t>Purge both caches</a:t>
            </a:r>
            <a:br>
              <a:rPr lang="en-US" sz="1800" dirty="0">
                <a:solidFill>
                  <a:schemeClr val="bg1"/>
                </a:solidFill>
              </a:rPr>
            </a:br>
            <a:r>
              <a:rPr lang="en-US" sz="1800" dirty="0" smtClean="0">
                <a:solidFill>
                  <a:schemeClr val="bg1"/>
                </a:solidFill>
                <a:latin typeface="Courier New" pitchFamily="49" charset="0"/>
              </a:rPr>
              <a:t># </a:t>
            </a:r>
            <a:r>
              <a:rPr lang="en-US" sz="1800" dirty="0">
                <a:solidFill>
                  <a:schemeClr val="bg1"/>
                </a:solidFill>
                <a:latin typeface="Courier New" pitchFamily="49" charset="0"/>
              </a:rPr>
              <a:t>swa clean all </a:t>
            </a:r>
          </a:p>
          <a:p>
            <a:pPr marL="169863" indent="-155575">
              <a:spcAft>
                <a:spcPct val="25000"/>
              </a:spcAft>
              <a:buClr>
                <a:srgbClr val="ABA69F"/>
              </a:buClr>
              <a:buSzPct val="80000"/>
              <a:buFontTx/>
              <a:buChar char="•"/>
              <a:tabLst>
                <a:tab pos="398463" algn="l"/>
              </a:tabLst>
            </a:pPr>
            <a:endParaRPr lang="en-US" sz="1800" dirty="0">
              <a:solidFill>
                <a:schemeClr val="bg1"/>
              </a:solidFill>
              <a:latin typeface="Courier New" pitchFamily="49" charset="0"/>
            </a:endParaRPr>
          </a:p>
          <a:p>
            <a:pPr marL="169863" indent="-155575">
              <a:spcAft>
                <a:spcPct val="25000"/>
              </a:spcAft>
              <a:buClr>
                <a:srgbClr val="ABA69F"/>
              </a:buClr>
              <a:buSzPct val="80000"/>
              <a:buFontTx/>
              <a:buChar char="•"/>
              <a:tabLst>
                <a:tab pos="398463" algn="l"/>
              </a:tabLst>
            </a:pPr>
            <a:r>
              <a:rPr lang="en-US" sz="1800" dirty="0">
                <a:solidFill>
                  <a:schemeClr val="bg1"/>
                </a:solidFill>
              </a:rPr>
              <a:t>Other helpful options:</a:t>
            </a:r>
            <a:br>
              <a:rPr lang="en-US" sz="1800" dirty="0">
                <a:solidFill>
                  <a:schemeClr val="bg1"/>
                </a:solidFill>
              </a:rPr>
            </a:br>
            <a:r>
              <a:rPr lang="en-US" sz="1800" dirty="0">
                <a:solidFill>
                  <a:schemeClr val="bg1"/>
                </a:solidFill>
              </a:rPr>
              <a:t>	</a:t>
            </a:r>
            <a:r>
              <a:rPr lang="en-US" sz="1800" dirty="0">
                <a:solidFill>
                  <a:schemeClr val="bg1"/>
                </a:solidFill>
                <a:latin typeface="Courier New" pitchFamily="49" charset="0"/>
              </a:rPr>
              <a:t>[-x swcache=/var/opt/swa/cache/]</a:t>
            </a:r>
            <a:br>
              <a:rPr lang="en-US" sz="1800" dirty="0">
                <a:solidFill>
                  <a:schemeClr val="bg1"/>
                </a:solidFill>
                <a:latin typeface="Courier New" pitchFamily="49" charset="0"/>
              </a:rPr>
            </a:br>
            <a:r>
              <a:rPr lang="en-US" sz="1800" dirty="0">
                <a:solidFill>
                  <a:schemeClr val="bg1"/>
                </a:solidFill>
                <a:latin typeface="Courier New" pitchFamily="49" charset="0"/>
              </a:rPr>
              <a:t>	[-x user_dir=~/.swa]</a:t>
            </a:r>
          </a:p>
        </p:txBody>
      </p:sp>
      <p:sp>
        <p:nvSpPr>
          <p:cNvPr id="6"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7"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95</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23" name="Rectangle 15"/>
          <p:cNvSpPr>
            <a:spLocks noGrp="1" noChangeArrowheads="1"/>
          </p:cNvSpPr>
          <p:nvPr>
            <p:ph type="title"/>
          </p:nvPr>
        </p:nvSpPr>
        <p:spPr/>
        <p:txBody>
          <a:bodyPr/>
          <a:lstStyle/>
          <a:p>
            <a:r>
              <a:rPr lang="en-US" sz="3200" dirty="0" smtClean="0">
                <a:solidFill>
                  <a:schemeClr val="bg1"/>
                </a:solidFill>
              </a:rPr>
              <a:t>SWA Logs</a:t>
            </a:r>
          </a:p>
        </p:txBody>
      </p:sp>
      <p:sp>
        <p:nvSpPr>
          <p:cNvPr id="273424" name="Text Box 11"/>
          <p:cNvSpPr txBox="1">
            <a:spLocks noChangeArrowheads="1"/>
          </p:cNvSpPr>
          <p:nvPr/>
        </p:nvSpPr>
        <p:spPr bwMode="auto">
          <a:xfrm>
            <a:off x="405829" y="1542479"/>
            <a:ext cx="8526462" cy="4505325"/>
          </a:xfrm>
          <a:prstGeom prst="rect">
            <a:avLst/>
          </a:prstGeom>
          <a:noFill/>
          <a:ln w="19050" algn="ctr">
            <a:noFill/>
            <a:miter lim="800000"/>
            <a:headEnd/>
            <a:tailEnd/>
          </a:ln>
        </p:spPr>
        <p:txBody>
          <a:bodyPr wrap="none" lIns="45720" rIns="45720">
            <a:spAutoFit/>
          </a:bodyPr>
          <a:lstStyle/>
          <a:p>
            <a:pPr>
              <a:lnSpc>
                <a:spcPct val="90000"/>
              </a:lnSpc>
            </a:pPr>
            <a:r>
              <a:rPr lang="en-US" sz="1600" dirty="0">
                <a:solidFill>
                  <a:schemeClr val="bg1"/>
                </a:solidFill>
                <a:latin typeface="Courier New" pitchFamily="49" charset="0"/>
              </a:rPr>
              <a:t># more /var/opt/swa/swa.log</a:t>
            </a:r>
          </a:p>
          <a:p>
            <a:pPr>
              <a:lnSpc>
                <a:spcPct val="90000"/>
              </a:lnSpc>
            </a:pPr>
            <a:r>
              <a:rPr lang="en-US" sz="1600" dirty="0">
                <a:solidFill>
                  <a:schemeClr val="bg1"/>
                </a:solidFill>
                <a:latin typeface="Courier New" pitchFamily="49" charset="0"/>
              </a:rPr>
              <a:t>  == 04/07/08 00:05:28 EDT BEGIN Report on Issues and New Software</a:t>
            </a:r>
          </a:p>
          <a:p>
            <a:pPr>
              <a:lnSpc>
                <a:spcPct val="90000"/>
              </a:lnSpc>
            </a:pPr>
            <a:r>
              <a:rPr lang="en-US" sz="1600" dirty="0">
                <a:solidFill>
                  <a:schemeClr val="bg1"/>
                </a:solidFill>
                <a:latin typeface="Courier New" pitchFamily="49" charset="0"/>
              </a:rPr>
              <a:t>     (user=root)  (jobid=myhost)</a:t>
            </a:r>
            <a:br>
              <a:rPr lang="en-US" sz="1600" dirty="0">
                <a:solidFill>
                  <a:schemeClr val="bg1"/>
                </a:solidFill>
                <a:latin typeface="Courier New" pitchFamily="49" charset="0"/>
              </a:rPr>
            </a:br>
            <a:r>
              <a:rPr lang="en-US" sz="1600" dirty="0">
                <a:solidFill>
                  <a:schemeClr val="bg1"/>
                </a:solidFill>
                <a:latin typeface="Courier New" pitchFamily="49" charset="0"/>
              </a:rPr>
              <a:t>     * Gathering Inventory</a:t>
            </a:r>
          </a:p>
          <a:p>
            <a:pPr>
              <a:lnSpc>
                <a:spcPct val="90000"/>
              </a:lnSpc>
            </a:pPr>
            <a:r>
              <a:rPr lang="en-US" sz="1600" dirty="0">
                <a:solidFill>
                  <a:schemeClr val="bg1"/>
                </a:solidFill>
                <a:latin typeface="Courier New" pitchFamily="49" charset="0"/>
              </a:rPr>
              <a:t>     * Checking existence and age of inventory for host “myhost"</a:t>
            </a:r>
          </a:p>
          <a:p>
            <a:pPr>
              <a:lnSpc>
                <a:spcPct val="90000"/>
              </a:lnSpc>
            </a:pPr>
            <a:r>
              <a:rPr lang="en-US" sz="1600" dirty="0">
                <a:solidFill>
                  <a:schemeClr val="bg1"/>
                </a:solidFill>
                <a:latin typeface="Courier New" pitchFamily="49" charset="0"/>
              </a:rPr>
              <a:t>     * Inventory for host "rx26u221" forced to be updated because the</a:t>
            </a:r>
          </a:p>
          <a:p>
            <a:pPr>
              <a:lnSpc>
                <a:spcPct val="90000"/>
              </a:lnSpc>
            </a:pPr>
            <a:r>
              <a:rPr lang="en-US" sz="1600" dirty="0">
                <a:solidFill>
                  <a:schemeClr val="bg1"/>
                </a:solidFill>
                <a:latin typeface="Courier New" pitchFamily="49" charset="0"/>
              </a:rPr>
              <a:t>       "inventory_max_age" extended option is set to "0"</a:t>
            </a:r>
          </a:p>
          <a:p>
            <a:pPr>
              <a:lnSpc>
                <a:spcPct val="90000"/>
              </a:lnSpc>
            </a:pPr>
            <a:r>
              <a:rPr lang="en-US" sz="1600" dirty="0">
                <a:solidFill>
                  <a:schemeClr val="bg1"/>
                </a:solidFill>
                <a:latin typeface="Courier New" pitchFamily="49" charset="0"/>
              </a:rPr>
              <a:t>     * Listing Filesets</a:t>
            </a:r>
          </a:p>
          <a:p>
            <a:pPr>
              <a:lnSpc>
                <a:spcPct val="90000"/>
              </a:lnSpc>
            </a:pPr>
            <a:r>
              <a:rPr lang="en-US" sz="1600" dirty="0">
                <a:solidFill>
                  <a:schemeClr val="bg1"/>
                </a:solidFill>
                <a:latin typeface="Courier New" pitchFamily="49" charset="0"/>
              </a:rPr>
              <a:t>     * Listing Products</a:t>
            </a:r>
          </a:p>
          <a:p>
            <a:pPr>
              <a:lnSpc>
                <a:spcPct val="90000"/>
              </a:lnSpc>
            </a:pPr>
            <a:r>
              <a:rPr lang="en-US" sz="1600" dirty="0">
                <a:solidFill>
                  <a:schemeClr val="bg1"/>
                </a:solidFill>
                <a:latin typeface="Courier New" pitchFamily="49" charset="0"/>
              </a:rPr>
              <a:t>     * Listing Bundles</a:t>
            </a:r>
          </a:p>
          <a:p>
            <a:pPr>
              <a:lnSpc>
                <a:spcPct val="90000"/>
              </a:lnSpc>
            </a:pPr>
            <a:r>
              <a:rPr lang="en-US" sz="1600" dirty="0">
                <a:solidFill>
                  <a:schemeClr val="bg1"/>
                </a:solidFill>
                <a:latin typeface="Courier New" pitchFamily="49" charset="0"/>
              </a:rPr>
              <a:t>     * Inventory written to //.swa/cache/swa_inventory_1434839945.xml</a:t>
            </a:r>
          </a:p>
          <a:p>
            <a:pPr>
              <a:lnSpc>
                <a:spcPct val="90000"/>
              </a:lnSpc>
            </a:pPr>
            <a:r>
              <a:rPr lang="en-US" sz="1600" dirty="0">
                <a:solidFill>
                  <a:schemeClr val="bg1"/>
                </a:solidFill>
                <a:latin typeface="Courier New" pitchFamily="49" charset="0"/>
              </a:rPr>
              <a:t>     * Getting Catalog of Recommended Actions and Software</a:t>
            </a:r>
          </a:p>
          <a:p>
            <a:pPr>
              <a:lnSpc>
                <a:spcPct val="90000"/>
              </a:lnSpc>
            </a:pPr>
            <a:r>
              <a:rPr lang="en-US" sz="1600" dirty="0">
                <a:solidFill>
                  <a:schemeClr val="bg1"/>
                </a:solidFill>
                <a:latin typeface="Courier New" pitchFamily="49" charset="0"/>
              </a:rPr>
              <a:t>     * Checking existence and age of local catalog file</a:t>
            </a:r>
          </a:p>
          <a:p>
            <a:pPr>
              <a:lnSpc>
                <a:spcPct val="90000"/>
              </a:lnSpc>
            </a:pPr>
            <a:r>
              <a:rPr lang="en-US" sz="1600" dirty="0">
                <a:solidFill>
                  <a:schemeClr val="bg1"/>
                </a:solidFill>
                <a:latin typeface="Courier New" pitchFamily="49" charset="0"/>
              </a:rPr>
              <a:t>     * Local catalog file forced to not be updated because the</a:t>
            </a:r>
          </a:p>
          <a:p>
            <a:pPr>
              <a:lnSpc>
                <a:spcPct val="90000"/>
              </a:lnSpc>
            </a:pPr>
            <a:r>
              <a:rPr lang="en-US" sz="1600" dirty="0">
                <a:solidFill>
                  <a:schemeClr val="bg1"/>
                </a:solidFill>
                <a:latin typeface="Courier New" pitchFamily="49" charset="0"/>
              </a:rPr>
              <a:t>       "catalog_max_age" extended option is set to "-1"</a:t>
            </a:r>
          </a:p>
          <a:p>
            <a:pPr>
              <a:lnSpc>
                <a:spcPct val="90000"/>
              </a:lnSpc>
            </a:pPr>
            <a:r>
              <a:rPr lang="en-US" sz="1600" dirty="0">
                <a:solidFill>
                  <a:schemeClr val="bg1"/>
                </a:solidFill>
                <a:latin typeface="Courier New" pitchFamily="49" charset="0"/>
              </a:rPr>
              <a:t>     * Using existing local catalog file</a:t>
            </a:r>
          </a:p>
          <a:p>
            <a:pPr>
              <a:lnSpc>
                <a:spcPct val="90000"/>
              </a:lnSpc>
            </a:pPr>
            <a:r>
              <a:rPr lang="en-US" sz="1600" dirty="0">
                <a:solidFill>
                  <a:schemeClr val="bg1"/>
                </a:solidFill>
                <a:latin typeface="Courier New" pitchFamily="49" charset="0"/>
              </a:rPr>
              <a:t>     * Performing Analysis</a:t>
            </a:r>
          </a:p>
          <a:p>
            <a:pPr>
              <a:lnSpc>
                <a:spcPct val="90000"/>
              </a:lnSpc>
            </a:pPr>
            <a:r>
              <a:rPr lang="en-US" sz="1600" dirty="0">
                <a:solidFill>
                  <a:schemeClr val="bg1"/>
                </a:solidFill>
                <a:latin typeface="Courier New" pitchFamily="49" charset="0"/>
              </a:rPr>
              <a:t>     * Generating Reports</a:t>
            </a:r>
          </a:p>
          <a:p>
            <a:pPr>
              <a:lnSpc>
                <a:spcPct val="90000"/>
              </a:lnSpc>
            </a:pPr>
            <a:r>
              <a:rPr lang="en-US" sz="1600" dirty="0">
                <a:solidFill>
                  <a:schemeClr val="bg1"/>
                </a:solidFill>
                <a:latin typeface="Courier New" pitchFamily="49" charset="0"/>
              </a:rPr>
              <a:t>  NOTE: See HTML-formatted report "/.swa/report/swa_report.html"</a:t>
            </a:r>
          </a:p>
          <a:p>
            <a:pPr>
              <a:lnSpc>
                <a:spcPct val="90000"/>
              </a:lnSpc>
            </a:pPr>
            <a:endParaRPr lang="en-US" sz="1600" dirty="0">
              <a:solidFill>
                <a:schemeClr val="bg1"/>
              </a:solidFill>
              <a:latin typeface="Courier New" pitchFamily="49" charset="0"/>
            </a:endParaRPr>
          </a:p>
        </p:txBody>
      </p:sp>
      <p:sp>
        <p:nvSpPr>
          <p:cNvPr id="6"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7"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96</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66" name="Rectangle 10"/>
          <p:cNvSpPr>
            <a:spLocks noGrp="1" noChangeArrowheads="1"/>
          </p:cNvSpPr>
          <p:nvPr>
            <p:ph type="title"/>
          </p:nvPr>
        </p:nvSpPr>
        <p:spPr>
          <a:xfrm>
            <a:off x="428625" y="114300"/>
            <a:ext cx="7629525" cy="995172"/>
          </a:xfrm>
        </p:spPr>
        <p:txBody>
          <a:bodyPr/>
          <a:lstStyle/>
          <a:p>
            <a:r>
              <a:rPr lang="en-US" sz="3200" dirty="0" smtClean="0">
                <a:solidFill>
                  <a:schemeClr val="bg1"/>
                </a:solidFill>
              </a:rPr>
              <a:t>Customizing SWA Defaults</a:t>
            </a:r>
          </a:p>
        </p:txBody>
      </p:sp>
      <p:sp>
        <p:nvSpPr>
          <p:cNvPr id="275467" name="Text Box 3"/>
          <p:cNvSpPr txBox="1">
            <a:spLocks noChangeArrowheads="1"/>
          </p:cNvSpPr>
          <p:nvPr/>
        </p:nvSpPr>
        <p:spPr bwMode="auto">
          <a:xfrm>
            <a:off x="474663" y="1793875"/>
            <a:ext cx="8059737" cy="4686604"/>
          </a:xfrm>
          <a:prstGeom prst="rect">
            <a:avLst/>
          </a:prstGeom>
          <a:noFill/>
          <a:ln w="9525">
            <a:noFill/>
            <a:miter lim="800000"/>
            <a:headEnd/>
            <a:tailEnd/>
          </a:ln>
        </p:spPr>
        <p:txBody>
          <a:bodyPr wrap="square">
            <a:spAutoFit/>
          </a:bodyPr>
          <a:lstStyle/>
          <a:p>
            <a:pPr marL="347663" indent="-347663">
              <a:lnSpc>
                <a:spcPct val="110000"/>
              </a:lnSpc>
              <a:spcBef>
                <a:spcPct val="50000"/>
              </a:spcBef>
              <a:buClr>
                <a:srgbClr val="AAABB0"/>
              </a:buClr>
              <a:buFontTx/>
              <a:buAutoNum type="arabicPeriod"/>
            </a:pPr>
            <a:r>
              <a:rPr lang="en-US" sz="1600" dirty="0">
                <a:solidFill>
                  <a:schemeClr val="bg1"/>
                </a:solidFill>
                <a:cs typeface="Arial" charset="0"/>
              </a:rPr>
              <a:t>Copy the template configuration file template to the system-wide SWA defaults file</a:t>
            </a:r>
            <a:br>
              <a:rPr lang="en-US" sz="1600" dirty="0">
                <a:solidFill>
                  <a:schemeClr val="bg1"/>
                </a:solidFill>
                <a:cs typeface="Arial" charset="0"/>
              </a:rPr>
            </a:br>
            <a:r>
              <a:rPr lang="en-US" sz="1600" dirty="0">
                <a:solidFill>
                  <a:schemeClr val="bg1"/>
                </a:solidFill>
                <a:latin typeface="Courier New" pitchFamily="49" charset="0"/>
                <a:cs typeface="Arial" charset="0"/>
              </a:rPr>
              <a:t># cp /etc/opt/swa/swa.conf.template /etc/opt/swa/swa.conf</a:t>
            </a:r>
          </a:p>
          <a:p>
            <a:pPr marL="347663" indent="-347663">
              <a:lnSpc>
                <a:spcPct val="110000"/>
              </a:lnSpc>
              <a:spcBef>
                <a:spcPct val="50000"/>
              </a:spcBef>
              <a:buClr>
                <a:srgbClr val="AAABB0"/>
              </a:buClr>
              <a:buFontTx/>
              <a:buAutoNum type="arabicPeriod"/>
            </a:pPr>
            <a:r>
              <a:rPr lang="en-US" sz="1600" dirty="0">
                <a:solidFill>
                  <a:schemeClr val="bg1"/>
                </a:solidFill>
                <a:cs typeface="Arial" charset="0"/>
              </a:rPr>
              <a:t>Or… copy the template to your personal SWA defaults file</a:t>
            </a:r>
            <a:br>
              <a:rPr lang="en-US" sz="1600" dirty="0">
                <a:solidFill>
                  <a:schemeClr val="bg1"/>
                </a:solidFill>
                <a:cs typeface="Arial" charset="0"/>
              </a:rPr>
            </a:br>
            <a:r>
              <a:rPr lang="en-US" sz="1600" dirty="0">
                <a:solidFill>
                  <a:schemeClr val="bg1"/>
                </a:solidFill>
                <a:latin typeface="Courier New" pitchFamily="49" charset="0"/>
                <a:cs typeface="Arial" charset="0"/>
              </a:rPr>
              <a:t># cp /etc/opt/swa/swa.conf.template ~/.swa/swa.conf</a:t>
            </a:r>
            <a:endParaRPr lang="en-US" sz="1600" dirty="0">
              <a:solidFill>
                <a:schemeClr val="bg1"/>
              </a:solidFill>
              <a:cs typeface="Arial" charset="0"/>
            </a:endParaRPr>
          </a:p>
          <a:p>
            <a:pPr marL="347663" indent="-347663">
              <a:lnSpc>
                <a:spcPct val="110000"/>
              </a:lnSpc>
              <a:spcBef>
                <a:spcPct val="50000"/>
              </a:spcBef>
              <a:buClr>
                <a:srgbClr val="AAABB0"/>
              </a:buClr>
              <a:buFontTx/>
              <a:buAutoNum type="arabicPeriod"/>
            </a:pPr>
            <a:r>
              <a:rPr lang="en-US" sz="1600" dirty="0">
                <a:solidFill>
                  <a:schemeClr val="bg1"/>
                </a:solidFill>
                <a:cs typeface="Arial" charset="0"/>
              </a:rPr>
              <a:t>Uncomment and customize the configuration variables as desired</a:t>
            </a:r>
            <a:br>
              <a:rPr lang="en-US" sz="1600" dirty="0">
                <a:solidFill>
                  <a:schemeClr val="bg1"/>
                </a:solidFill>
                <a:cs typeface="Arial" charset="0"/>
              </a:rPr>
            </a:br>
            <a:r>
              <a:rPr lang="en-US" sz="1600" dirty="0">
                <a:solidFill>
                  <a:schemeClr val="bg1"/>
                </a:solidFill>
                <a:latin typeface="Courier New" pitchFamily="49" charset="0"/>
                <a:cs typeface="Arial" charset="0"/>
              </a:rPr>
              <a:t># vi /etc/opt/swa/swa.conf</a:t>
            </a:r>
            <a:br>
              <a:rPr lang="en-US" sz="1600" dirty="0">
                <a:solidFill>
                  <a:schemeClr val="bg1"/>
                </a:solidFill>
                <a:latin typeface="Courier New" pitchFamily="49" charset="0"/>
                <a:cs typeface="Arial" charset="0"/>
              </a:rPr>
            </a:br>
            <a:r>
              <a:rPr lang="en-US" sz="1600" dirty="0">
                <a:solidFill>
                  <a:schemeClr val="bg1"/>
                </a:solidFill>
                <a:latin typeface="Courier New" pitchFamily="49" charset="0"/>
                <a:cs typeface="Arial" charset="0"/>
              </a:rPr>
              <a:t>    # allow_existing_depot = false</a:t>
            </a:r>
            <a:br>
              <a:rPr lang="en-US" sz="1600" dirty="0">
                <a:solidFill>
                  <a:schemeClr val="bg1"/>
                </a:solidFill>
                <a:latin typeface="Courier New" pitchFamily="49" charset="0"/>
                <a:cs typeface="Arial" charset="0"/>
              </a:rPr>
            </a:br>
            <a:r>
              <a:rPr lang="en-US" sz="1600" dirty="0">
                <a:solidFill>
                  <a:schemeClr val="bg1"/>
                </a:solidFill>
                <a:latin typeface="Courier New" pitchFamily="49" charset="0"/>
                <a:cs typeface="Arial" charset="0"/>
              </a:rPr>
              <a:t>    # html_report = ${user_dir}/report/swa_report.html</a:t>
            </a:r>
            <a:br>
              <a:rPr lang="en-US" sz="1600" dirty="0">
                <a:solidFill>
                  <a:schemeClr val="bg1"/>
                </a:solidFill>
                <a:latin typeface="Courier New" pitchFamily="49" charset="0"/>
                <a:cs typeface="Arial" charset="0"/>
              </a:rPr>
            </a:br>
            <a:r>
              <a:rPr lang="en-US" sz="1600" dirty="0">
                <a:solidFill>
                  <a:schemeClr val="bg1"/>
                </a:solidFill>
                <a:latin typeface="Courier New" pitchFamily="49" charset="0"/>
                <a:cs typeface="Arial" charset="0"/>
              </a:rPr>
              <a:t>    # ignore_file = ${user_dir}/ignore</a:t>
            </a:r>
            <a:br>
              <a:rPr lang="en-US" sz="1600" dirty="0">
                <a:solidFill>
                  <a:schemeClr val="bg1"/>
                </a:solidFill>
                <a:latin typeface="Courier New" pitchFamily="49" charset="0"/>
                <a:cs typeface="Arial" charset="0"/>
              </a:rPr>
            </a:br>
            <a:r>
              <a:rPr lang="en-US" sz="1600" dirty="0">
                <a:solidFill>
                  <a:schemeClr val="bg1"/>
                </a:solidFill>
                <a:latin typeface="Courier New" pitchFamily="49" charset="0"/>
                <a:cs typeface="Arial" charset="0"/>
              </a:rPr>
              <a:t>    # inventory_max_age = 24</a:t>
            </a:r>
            <a:br>
              <a:rPr lang="en-US" sz="1600" dirty="0">
                <a:solidFill>
                  <a:schemeClr val="bg1"/>
                </a:solidFill>
                <a:latin typeface="Courier New" pitchFamily="49" charset="0"/>
                <a:cs typeface="Arial" charset="0"/>
              </a:rPr>
            </a:br>
            <a:r>
              <a:rPr lang="en-US" sz="1600" dirty="0">
                <a:solidFill>
                  <a:schemeClr val="bg1"/>
                </a:solidFill>
                <a:latin typeface="Courier New" pitchFamily="49" charset="0"/>
                <a:cs typeface="Arial" charset="0"/>
              </a:rPr>
              <a:t>   </a:t>
            </a:r>
            <a:r>
              <a:rPr lang="en-US" sz="1600" dirty="0">
                <a:solidFill>
                  <a:schemeClr val="bg1"/>
                </a:solidFill>
                <a:latin typeface="Courier New" pitchFamily="49" charset="0"/>
              </a:rPr>
              <a:t> # catalog_max_age = 0 </a:t>
            </a:r>
            <a:r>
              <a:rPr lang="en-US" sz="1600" dirty="0">
                <a:solidFill>
                  <a:schemeClr val="bg1"/>
                </a:solidFill>
                <a:latin typeface="Courier New" pitchFamily="49" charset="0"/>
                <a:cs typeface="Arial" charset="0"/>
              </a:rPr>
              <a:t/>
            </a:r>
            <a:br>
              <a:rPr lang="en-US" sz="1600" dirty="0">
                <a:solidFill>
                  <a:schemeClr val="bg1"/>
                </a:solidFill>
                <a:latin typeface="Courier New" pitchFamily="49" charset="0"/>
                <a:cs typeface="Arial" charset="0"/>
              </a:rPr>
            </a:br>
            <a:r>
              <a:rPr lang="en-US" sz="1600" dirty="0">
                <a:solidFill>
                  <a:schemeClr val="bg1"/>
                </a:solidFill>
                <a:latin typeface="Courier New" pitchFamily="49" charset="0"/>
                <a:cs typeface="Arial" charset="0"/>
              </a:rPr>
              <a:t>    # logfile = /var/opt/swa/swa.log</a:t>
            </a:r>
            <a:br>
              <a:rPr lang="en-US" sz="1600" dirty="0">
                <a:solidFill>
                  <a:schemeClr val="bg1"/>
                </a:solidFill>
                <a:latin typeface="Courier New" pitchFamily="49" charset="0"/>
                <a:cs typeface="Arial" charset="0"/>
              </a:rPr>
            </a:br>
            <a:r>
              <a:rPr lang="en-US" sz="1600" dirty="0">
                <a:solidFill>
                  <a:schemeClr val="bg1"/>
                </a:solidFill>
                <a:latin typeface="Courier New" pitchFamily="49" charset="0"/>
                <a:cs typeface="Arial" charset="0"/>
              </a:rPr>
              <a:t>    # log_verbosity = 4</a:t>
            </a:r>
            <a:br>
              <a:rPr lang="en-US" sz="1600" dirty="0">
                <a:solidFill>
                  <a:schemeClr val="bg1"/>
                </a:solidFill>
                <a:latin typeface="Courier New" pitchFamily="49" charset="0"/>
                <a:cs typeface="Arial" charset="0"/>
              </a:rPr>
            </a:br>
            <a:r>
              <a:rPr lang="en-US" sz="1600" dirty="0">
                <a:solidFill>
                  <a:schemeClr val="bg1"/>
                </a:solidFill>
                <a:latin typeface="Courier New" pitchFamily="49" charset="0"/>
                <a:cs typeface="Arial" charset="0"/>
              </a:rPr>
              <a:t>    # analyzers = QPK SEC PCW CHAIN=PHCO_1000,PHCO_2000</a:t>
            </a:r>
            <a:br>
              <a:rPr lang="en-US" sz="1600" dirty="0">
                <a:solidFill>
                  <a:schemeClr val="bg1"/>
                </a:solidFill>
                <a:latin typeface="Courier New" pitchFamily="49" charset="0"/>
                <a:cs typeface="Arial" charset="0"/>
              </a:rPr>
            </a:br>
            <a:r>
              <a:rPr lang="en-US" sz="1600" dirty="0">
                <a:solidFill>
                  <a:schemeClr val="bg1"/>
                </a:solidFill>
                <a:latin typeface="Courier New" pitchFamily="49" charset="0"/>
                <a:cs typeface="Arial" charset="0"/>
              </a:rPr>
              <a:t>    # proxy = http://10.1.1.1:8080 </a:t>
            </a:r>
            <a:r>
              <a:rPr lang="en-US" dirty="0">
                <a:cs typeface="Arial" charset="0"/>
              </a:rPr>
              <a:t/>
            </a:r>
            <a:br>
              <a:rPr lang="en-US" dirty="0">
                <a:cs typeface="Arial" charset="0"/>
              </a:rPr>
            </a:br>
            <a:r>
              <a:rPr lang="en-US" dirty="0">
                <a:cs typeface="Arial" charset="0"/>
              </a:rPr>
              <a:t>        </a:t>
            </a:r>
            <a:r>
              <a:rPr lang="en-US" i="1" dirty="0" smtClean="0">
                <a:solidFill>
                  <a:schemeClr val="bg1"/>
                </a:solidFill>
                <a:cs typeface="Arial" charset="0"/>
              </a:rPr>
              <a:t>(truncated for the sake of brevity)</a:t>
            </a:r>
            <a:endParaRPr lang="en-US" i="1" dirty="0">
              <a:solidFill>
                <a:schemeClr val="bg1"/>
              </a:solidFill>
              <a:cs typeface="Arial" charset="0"/>
            </a:endParaRPr>
          </a:p>
        </p:txBody>
      </p:sp>
      <p:sp>
        <p:nvSpPr>
          <p:cNvPr id="5" name="Rectangle 4"/>
          <p:cNvSpPr/>
          <p:nvPr/>
        </p:nvSpPr>
        <p:spPr>
          <a:xfrm>
            <a:off x="560832" y="1179499"/>
            <a:ext cx="7839456" cy="400110"/>
          </a:xfrm>
          <a:prstGeom prst="rect">
            <a:avLst/>
          </a:prstGeom>
        </p:spPr>
        <p:txBody>
          <a:bodyPr wrap="square">
            <a:spAutoFit/>
          </a:bodyPr>
          <a:lstStyle/>
          <a:p>
            <a:pPr marL="228600" indent="-228600">
              <a:spcBef>
                <a:spcPct val="25000"/>
              </a:spcBef>
            </a:pPr>
            <a:r>
              <a:rPr lang="en-US" sz="2000" dirty="0" smtClean="0">
                <a:solidFill>
                  <a:schemeClr val="bg1"/>
                </a:solidFill>
              </a:rPr>
              <a:t>To modify default SWA behavior, edit </a:t>
            </a:r>
            <a:r>
              <a:rPr lang="en-US" sz="2000" dirty="0" smtClean="0">
                <a:solidFill>
                  <a:schemeClr val="bg1"/>
                </a:solidFill>
                <a:latin typeface="Courier New" pitchFamily="49" charset="0"/>
              </a:rPr>
              <a:t>/etc/opt/swa/swa.conf</a:t>
            </a:r>
            <a:endParaRPr lang="en-US" sz="2000" dirty="0">
              <a:solidFill>
                <a:schemeClr val="bg1"/>
              </a:solidFill>
              <a:latin typeface="Courier New" pitchFamily="49" charset="0"/>
            </a:endParaRPr>
          </a:p>
        </p:txBody>
      </p:sp>
      <p:sp>
        <p:nvSpPr>
          <p:cNvPr id="8"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97</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20" name="Rectangle 16"/>
          <p:cNvSpPr>
            <a:spLocks noGrp="1" noChangeArrowheads="1"/>
          </p:cNvSpPr>
          <p:nvPr>
            <p:ph type="title"/>
          </p:nvPr>
        </p:nvSpPr>
        <p:spPr>
          <a:xfrm>
            <a:off x="428625" y="114300"/>
            <a:ext cx="7629525" cy="995172"/>
          </a:xfrm>
        </p:spPr>
        <p:txBody>
          <a:bodyPr/>
          <a:lstStyle/>
          <a:p>
            <a:r>
              <a:rPr lang="en-US" sz="3200" dirty="0" smtClean="0">
                <a:solidFill>
                  <a:schemeClr val="bg1"/>
                </a:solidFill>
              </a:rPr>
              <a:t>Integrating SWA and HP SIM</a:t>
            </a:r>
          </a:p>
        </p:txBody>
      </p:sp>
      <p:pic>
        <p:nvPicPr>
          <p:cNvPr id="277521" name="Picture 4"/>
          <p:cNvPicPr>
            <a:picLocks noChangeAspect="1"/>
          </p:cNvPicPr>
          <p:nvPr/>
        </p:nvPicPr>
        <p:blipFill>
          <a:blip r:embed="rId3" cstate="print"/>
          <a:srcRect l="4915" t="19223" r="35350" b="76218"/>
          <a:stretch>
            <a:fillRect/>
          </a:stretch>
        </p:blipFill>
        <p:spPr bwMode="auto">
          <a:xfrm>
            <a:off x="563563" y="1954213"/>
            <a:ext cx="4660900" cy="266700"/>
          </a:xfrm>
          <a:prstGeom prst="rect">
            <a:avLst/>
          </a:prstGeom>
          <a:noFill/>
          <a:ln w="9525">
            <a:noFill/>
            <a:miter lim="800000"/>
            <a:headEnd/>
            <a:tailEnd/>
          </a:ln>
        </p:spPr>
      </p:pic>
      <p:pic>
        <p:nvPicPr>
          <p:cNvPr id="277522" name="Picture 8"/>
          <p:cNvPicPr>
            <a:picLocks noChangeAspect="1"/>
          </p:cNvPicPr>
          <p:nvPr/>
        </p:nvPicPr>
        <p:blipFill>
          <a:blip r:embed="rId4" cstate="print"/>
          <a:srcRect l="1923" t="22357" r="35519" b="69519"/>
          <a:stretch>
            <a:fillRect/>
          </a:stretch>
        </p:blipFill>
        <p:spPr bwMode="auto">
          <a:xfrm>
            <a:off x="546100" y="4887913"/>
            <a:ext cx="4881563" cy="474662"/>
          </a:xfrm>
          <a:prstGeom prst="rect">
            <a:avLst/>
          </a:prstGeom>
          <a:noFill/>
          <a:ln w="9525">
            <a:noFill/>
            <a:miter lim="800000"/>
            <a:headEnd/>
            <a:tailEnd/>
          </a:ln>
        </p:spPr>
      </p:pic>
      <p:pic>
        <p:nvPicPr>
          <p:cNvPr id="277523" name="Picture 9"/>
          <p:cNvPicPr>
            <a:picLocks noChangeAspect="1"/>
          </p:cNvPicPr>
          <p:nvPr/>
        </p:nvPicPr>
        <p:blipFill>
          <a:blip r:embed="rId3" cstate="print"/>
          <a:srcRect l="24448" t="24651" r="15385" b="36493"/>
          <a:stretch>
            <a:fillRect/>
          </a:stretch>
        </p:blipFill>
        <p:spPr bwMode="auto">
          <a:xfrm>
            <a:off x="550863" y="2259013"/>
            <a:ext cx="4694237" cy="2273300"/>
          </a:xfrm>
          <a:prstGeom prst="rect">
            <a:avLst/>
          </a:prstGeom>
          <a:noFill/>
          <a:ln w="9525">
            <a:noFill/>
            <a:miter lim="800000"/>
            <a:headEnd/>
            <a:tailEnd/>
          </a:ln>
        </p:spPr>
      </p:pic>
      <p:pic>
        <p:nvPicPr>
          <p:cNvPr id="277524" name="Picture 11"/>
          <p:cNvPicPr>
            <a:picLocks noChangeAspect="1"/>
          </p:cNvPicPr>
          <p:nvPr/>
        </p:nvPicPr>
        <p:blipFill>
          <a:blip r:embed="rId4" cstate="print"/>
          <a:srcRect l="1923" t="38747" r="35541" b="44016"/>
          <a:stretch>
            <a:fillRect/>
          </a:stretch>
        </p:blipFill>
        <p:spPr bwMode="auto">
          <a:xfrm>
            <a:off x="547688" y="5362575"/>
            <a:ext cx="4879975" cy="1009650"/>
          </a:xfrm>
          <a:prstGeom prst="rect">
            <a:avLst/>
          </a:prstGeom>
          <a:noFill/>
          <a:ln w="9525">
            <a:noFill/>
            <a:miter lim="800000"/>
            <a:headEnd/>
            <a:tailEnd/>
          </a:ln>
        </p:spPr>
      </p:pic>
      <p:pic>
        <p:nvPicPr>
          <p:cNvPr id="277525" name="Picture 4"/>
          <p:cNvPicPr>
            <a:picLocks noChangeAspect="1" noChangeArrowheads="1"/>
          </p:cNvPicPr>
          <p:nvPr/>
        </p:nvPicPr>
        <p:blipFill>
          <a:blip r:embed="rId5" cstate="print"/>
          <a:srcRect/>
          <a:stretch>
            <a:fillRect/>
          </a:stretch>
        </p:blipFill>
        <p:spPr bwMode="auto">
          <a:xfrm>
            <a:off x="5808663" y="1865313"/>
            <a:ext cx="2933700" cy="4000500"/>
          </a:xfrm>
          <a:prstGeom prst="rect">
            <a:avLst/>
          </a:prstGeom>
          <a:noFill/>
          <a:ln w="19050" algn="ctr">
            <a:noFill/>
            <a:miter lim="800000"/>
            <a:headEnd/>
            <a:tailEnd/>
          </a:ln>
        </p:spPr>
      </p:pic>
      <p:sp>
        <p:nvSpPr>
          <p:cNvPr id="277526" name="Down Arrow 14"/>
          <p:cNvSpPr>
            <a:spLocks noChangeArrowheads="1"/>
          </p:cNvSpPr>
          <p:nvPr/>
        </p:nvSpPr>
        <p:spPr bwMode="auto">
          <a:xfrm>
            <a:off x="984250" y="4248150"/>
            <a:ext cx="622300" cy="698500"/>
          </a:xfrm>
          <a:prstGeom prst="downArrow">
            <a:avLst>
              <a:gd name="adj1" fmla="val 50000"/>
              <a:gd name="adj2" fmla="val 50001"/>
            </a:avLst>
          </a:prstGeom>
          <a:solidFill>
            <a:srgbClr val="0070C0"/>
          </a:solidFill>
          <a:ln w="3175" algn="ctr">
            <a:solidFill>
              <a:schemeClr val="tx1"/>
            </a:solidFill>
            <a:round/>
            <a:headEnd/>
            <a:tailEnd/>
          </a:ln>
        </p:spPr>
        <p:txBody>
          <a:bodyPr lIns="45720" rIns="45720" anchor="ctr"/>
          <a:lstStyle/>
          <a:p>
            <a:endParaRPr lang="en-US" sz="1800" dirty="0"/>
          </a:p>
        </p:txBody>
      </p:sp>
      <p:sp>
        <p:nvSpPr>
          <p:cNvPr id="277527" name="Down Arrow 15"/>
          <p:cNvSpPr>
            <a:spLocks noChangeArrowheads="1"/>
          </p:cNvSpPr>
          <p:nvPr/>
        </p:nvSpPr>
        <p:spPr bwMode="auto">
          <a:xfrm rot="-7613694">
            <a:off x="4753769" y="3961606"/>
            <a:ext cx="622300" cy="1525588"/>
          </a:xfrm>
          <a:prstGeom prst="downArrow">
            <a:avLst>
              <a:gd name="adj1" fmla="val 50000"/>
              <a:gd name="adj2" fmla="val 49973"/>
            </a:avLst>
          </a:prstGeom>
          <a:solidFill>
            <a:srgbClr val="0070C0"/>
          </a:solidFill>
          <a:ln w="3175" algn="ctr">
            <a:solidFill>
              <a:schemeClr val="tx1"/>
            </a:solidFill>
            <a:round/>
            <a:headEnd/>
            <a:tailEnd/>
          </a:ln>
        </p:spPr>
        <p:txBody>
          <a:bodyPr vert="eaVert" lIns="45720" rIns="45720" anchor="ctr"/>
          <a:lstStyle/>
          <a:p>
            <a:endParaRPr lang="en-US" sz="1800" dirty="0"/>
          </a:p>
        </p:txBody>
      </p:sp>
      <p:sp>
        <p:nvSpPr>
          <p:cNvPr id="11" name="Rectangle 10"/>
          <p:cNvSpPr/>
          <p:nvPr/>
        </p:nvSpPr>
        <p:spPr>
          <a:xfrm>
            <a:off x="524256" y="1203883"/>
            <a:ext cx="8339328" cy="784830"/>
          </a:xfrm>
          <a:prstGeom prst="rect">
            <a:avLst/>
          </a:prstGeom>
        </p:spPr>
        <p:txBody>
          <a:bodyPr wrap="square">
            <a:spAutoFit/>
          </a:bodyPr>
          <a:lstStyle/>
          <a:p>
            <a:pPr marL="228600" indent="-228600">
              <a:spcBef>
                <a:spcPct val="25000"/>
              </a:spcBef>
            </a:pPr>
            <a:r>
              <a:rPr lang="en-US" sz="2000" dirty="0" smtClean="0">
                <a:solidFill>
                  <a:schemeClr val="bg1"/>
                </a:solidFill>
              </a:rPr>
              <a:t>HP SIM customers can use it to generate SWA reports across multiple </a:t>
            </a:r>
          </a:p>
          <a:p>
            <a:pPr marL="228600" indent="-228600">
              <a:spcBef>
                <a:spcPct val="25000"/>
              </a:spcBef>
            </a:pPr>
            <a:r>
              <a:rPr lang="en-US" sz="2000" dirty="0" smtClean="0">
                <a:solidFill>
                  <a:schemeClr val="bg1"/>
                </a:solidFill>
              </a:rPr>
              <a:t>systems</a:t>
            </a:r>
            <a:endParaRPr lang="en-US" sz="2000" dirty="0">
              <a:solidFill>
                <a:schemeClr val="bg1"/>
              </a:solidFill>
              <a:latin typeface="Courier New" pitchFamily="49" charset="0"/>
            </a:endParaRPr>
          </a:p>
        </p:txBody>
      </p:sp>
      <p:sp>
        <p:nvSpPr>
          <p:cNvPr id="14"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15"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98</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66" name="Rectangle 10"/>
          <p:cNvSpPr>
            <a:spLocks noGrp="1" noChangeArrowheads="1"/>
          </p:cNvSpPr>
          <p:nvPr>
            <p:ph type="title"/>
          </p:nvPr>
        </p:nvSpPr>
        <p:spPr>
          <a:xfrm>
            <a:off x="428625" y="114300"/>
            <a:ext cx="8361807" cy="995172"/>
          </a:xfrm>
        </p:spPr>
        <p:txBody>
          <a:bodyPr/>
          <a:lstStyle/>
          <a:p>
            <a:r>
              <a:rPr lang="en-US" sz="3200" dirty="0" smtClean="0">
                <a:solidFill>
                  <a:schemeClr val="bg1"/>
                </a:solidFill>
              </a:rPr>
              <a:t>Example of Open-Source SWA Automation</a:t>
            </a:r>
          </a:p>
        </p:txBody>
      </p:sp>
      <p:sp>
        <p:nvSpPr>
          <p:cNvPr id="275467" name="Text Box 3"/>
          <p:cNvSpPr txBox="1">
            <a:spLocks noChangeArrowheads="1"/>
          </p:cNvSpPr>
          <p:nvPr/>
        </p:nvSpPr>
        <p:spPr bwMode="auto">
          <a:xfrm>
            <a:off x="585216" y="1537843"/>
            <a:ext cx="8558784" cy="2025170"/>
          </a:xfrm>
          <a:prstGeom prst="rect">
            <a:avLst/>
          </a:prstGeom>
          <a:noFill/>
          <a:ln w="9525">
            <a:noFill/>
            <a:miter lim="800000"/>
            <a:headEnd/>
            <a:tailEnd/>
          </a:ln>
        </p:spPr>
        <p:txBody>
          <a:bodyPr wrap="square">
            <a:spAutoFit/>
          </a:bodyPr>
          <a:lstStyle/>
          <a:p>
            <a:pPr marL="347663" indent="-347663">
              <a:lnSpc>
                <a:spcPct val="110000"/>
              </a:lnSpc>
              <a:spcBef>
                <a:spcPct val="50000"/>
              </a:spcBef>
              <a:buClr>
                <a:srgbClr val="AAABB0"/>
              </a:buClr>
            </a:pPr>
            <a:r>
              <a:rPr lang="en-AU" sz="2400" dirty="0" smtClean="0">
                <a:solidFill>
                  <a:schemeClr val="bg1"/>
                </a:solidFill>
                <a:cs typeface="Arial" charset="0"/>
              </a:rPr>
              <a:t>Dusan Baljevic, HP employee, wrote Shell script for full</a:t>
            </a:r>
          </a:p>
          <a:p>
            <a:pPr marL="347663" indent="-347663">
              <a:lnSpc>
                <a:spcPct val="110000"/>
              </a:lnSpc>
              <a:spcBef>
                <a:spcPct val="50000"/>
              </a:spcBef>
              <a:buClr>
                <a:srgbClr val="AAABB0"/>
              </a:buClr>
            </a:pPr>
            <a:r>
              <a:rPr lang="en-AU" sz="2400" dirty="0" smtClean="0">
                <a:solidFill>
                  <a:schemeClr val="bg1"/>
                </a:solidFill>
                <a:cs typeface="Arial" charset="0"/>
              </a:rPr>
              <a:t>company-wide SWA management system (free access):</a:t>
            </a:r>
          </a:p>
          <a:p>
            <a:pPr marL="347663" indent="-347663">
              <a:lnSpc>
                <a:spcPct val="110000"/>
              </a:lnSpc>
              <a:spcBef>
                <a:spcPct val="50000"/>
              </a:spcBef>
              <a:buClr>
                <a:srgbClr val="AAABB0"/>
              </a:buClr>
            </a:pPr>
            <a:endParaRPr lang="en-AU" sz="2400" dirty="0" smtClean="0">
              <a:solidFill>
                <a:schemeClr val="bg1"/>
              </a:solidFill>
              <a:latin typeface="Courier New" pitchFamily="49" charset="0"/>
              <a:cs typeface="Arial" charset="0"/>
            </a:endParaRPr>
          </a:p>
          <a:p>
            <a:pPr marL="347663" indent="-347663">
              <a:lnSpc>
                <a:spcPct val="110000"/>
              </a:lnSpc>
              <a:spcBef>
                <a:spcPct val="50000"/>
              </a:spcBef>
              <a:buClr>
                <a:srgbClr val="AAABB0"/>
              </a:buClr>
            </a:pPr>
            <a:r>
              <a:rPr lang="en-AU" sz="1400" dirty="0" smtClean="0">
                <a:solidFill>
                  <a:schemeClr val="bg1"/>
                </a:solidFill>
                <a:latin typeface="Courier New" pitchFamily="49" charset="0"/>
                <a:cs typeface="Arial" charset="0"/>
              </a:rPr>
              <a:t>http://www.circlingcycle.com.au/Unix-sources/HP-UX-SWA-global-audit.sh.txt</a:t>
            </a:r>
            <a:endParaRPr lang="en-US" sz="1400" dirty="0">
              <a:solidFill>
                <a:schemeClr val="bg1"/>
              </a:solidFill>
              <a:latin typeface="Courier New" pitchFamily="49" charset="0"/>
              <a:cs typeface="Arial" charset="0"/>
            </a:endParaRPr>
          </a:p>
        </p:txBody>
      </p:sp>
      <p:sp>
        <p:nvSpPr>
          <p:cNvPr id="6"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7"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99</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99"/>
          <p:cNvSpPr>
            <a:spLocks noChangeArrowheads="1"/>
          </p:cNvSpPr>
          <p:nvPr/>
        </p:nvSpPr>
        <p:spPr bwMode="white">
          <a:xfrm>
            <a:off x="334963" y="706438"/>
            <a:ext cx="7443787" cy="2892425"/>
          </a:xfrm>
          <a:prstGeom prst="rect">
            <a:avLst/>
          </a:prstGeom>
          <a:noFill/>
          <a:ln w="9525">
            <a:noFill/>
            <a:miter lim="800000"/>
            <a:headEnd/>
            <a:tailEnd/>
          </a:ln>
        </p:spPr>
        <p:txBody>
          <a:bodyPr/>
          <a:lstStyle/>
          <a:p>
            <a:pPr>
              <a:spcBef>
                <a:spcPct val="50000"/>
              </a:spcBef>
            </a:pPr>
            <a:endParaRPr lang="en-US" sz="4400" dirty="0">
              <a:solidFill>
                <a:schemeClr val="bg1"/>
              </a:solidFill>
              <a:latin typeface="Arial Narrow" pitchFamily="34" charset="0"/>
            </a:endParaRPr>
          </a:p>
          <a:p>
            <a:pPr>
              <a:spcBef>
                <a:spcPct val="50000"/>
              </a:spcBef>
            </a:pPr>
            <a:r>
              <a:rPr lang="en-US" sz="4400" dirty="0" smtClean="0">
                <a:solidFill>
                  <a:schemeClr val="bg1"/>
                </a:solidFill>
                <a:latin typeface="Arial Narrow" pitchFamily="34" charset="0"/>
              </a:rPr>
              <a:t>HP-UX Patch Management with Dynamic Root Disk (DRD)</a:t>
            </a:r>
            <a:endParaRPr lang="en-US" sz="4400" dirty="0">
              <a:solidFill>
                <a:schemeClr val="bg1"/>
              </a:solidFill>
              <a:latin typeface="Arial Narrow"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fade">
                                      <p:cBhvr>
                                        <p:cTn id="7" dur="1000"/>
                                        <p:tgtEl>
                                          <p:spTgt spid="15365"/>
                                        </p:tgtEl>
                                      </p:cBhvr>
                                    </p:animEffect>
                                    <p:anim calcmode="lin" valueType="num">
                                      <p:cBhvr>
                                        <p:cTn id="8" dur="1000" fill="hold"/>
                                        <p:tgtEl>
                                          <p:spTgt spid="15365"/>
                                        </p:tgtEl>
                                        <p:attrNameLst>
                                          <p:attrName>ppt_x</p:attrName>
                                        </p:attrNameLst>
                                      </p:cBhvr>
                                      <p:tavLst>
                                        <p:tav tm="0">
                                          <p:val>
                                            <p:strVal val="#ppt_x"/>
                                          </p:val>
                                        </p:tav>
                                        <p:tav tm="100000">
                                          <p:val>
                                            <p:strVal val="#ppt_x"/>
                                          </p:val>
                                        </p:tav>
                                      </p:tavLst>
                                    </p:anim>
                                    <p:anim calcmode="lin" valueType="num">
                                      <p:cBhvr>
                                        <p:cTn id="9" dur="1000" fill="hold"/>
                                        <p:tgtEl>
                                          <p:spTgt spid="153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Line 2"/>
          <p:cNvSpPr>
            <a:spLocks noChangeShapeType="1"/>
          </p:cNvSpPr>
          <p:nvPr/>
        </p:nvSpPr>
        <p:spPr bwMode="auto">
          <a:xfrm>
            <a:off x="3314700" y="5181600"/>
            <a:ext cx="4953000" cy="0"/>
          </a:xfrm>
          <a:prstGeom prst="line">
            <a:avLst/>
          </a:prstGeom>
          <a:noFill/>
          <a:ln w="3175">
            <a:solidFill>
              <a:schemeClr val="tx1"/>
            </a:solidFill>
            <a:round/>
            <a:headEnd type="none" w="lg" len="sm"/>
            <a:tailEnd type="none" w="lg" len="sm"/>
          </a:ln>
        </p:spPr>
        <p:txBody>
          <a:bodyPr lIns="45720" rIns="45720" anchor="ctr"/>
          <a:lstStyle/>
          <a:p>
            <a:endParaRPr lang="en-US" dirty="0"/>
          </a:p>
        </p:txBody>
      </p:sp>
      <p:sp>
        <p:nvSpPr>
          <p:cNvPr id="24582" name="Rectangle 3"/>
          <p:cNvSpPr>
            <a:spLocks noGrp="1" noChangeArrowheads="1"/>
          </p:cNvSpPr>
          <p:nvPr>
            <p:ph type="title"/>
          </p:nvPr>
        </p:nvSpPr>
        <p:spPr>
          <a:xfrm>
            <a:off x="428625" y="114300"/>
            <a:ext cx="8483727" cy="702564"/>
          </a:xfrm>
        </p:spPr>
        <p:txBody>
          <a:bodyPr/>
          <a:lstStyle/>
          <a:p>
            <a:pPr eaLnBrk="1" hangingPunct="1"/>
            <a:r>
              <a:rPr lang="en-US" sz="3200" dirty="0" smtClean="0">
                <a:solidFill>
                  <a:schemeClr val="bg1"/>
                </a:solidFill>
              </a:rPr>
              <a:t>HP-UX DRD: Minimizing Planned Downtime</a:t>
            </a:r>
          </a:p>
        </p:txBody>
      </p:sp>
      <p:pic>
        <p:nvPicPr>
          <p:cNvPr id="24584" name="Picture 5"/>
          <p:cNvPicPr>
            <a:picLocks noChangeAspect="1" noChangeArrowheads="1"/>
          </p:cNvPicPr>
          <p:nvPr/>
        </p:nvPicPr>
        <p:blipFill>
          <a:blip r:embed="rId3" cstate="print"/>
          <a:srcRect/>
          <a:stretch>
            <a:fillRect/>
          </a:stretch>
        </p:blipFill>
        <p:spPr bwMode="auto">
          <a:xfrm>
            <a:off x="2400300" y="4572000"/>
            <a:ext cx="1014413" cy="1600200"/>
          </a:xfrm>
          <a:prstGeom prst="rect">
            <a:avLst/>
          </a:prstGeom>
          <a:noFill/>
          <a:ln w="12700">
            <a:noFill/>
            <a:miter lim="800000"/>
            <a:headEnd/>
            <a:tailEnd/>
          </a:ln>
        </p:spPr>
      </p:pic>
      <p:sp>
        <p:nvSpPr>
          <p:cNvPr id="24585" name="AutoShape 6"/>
          <p:cNvSpPr>
            <a:spLocks noChangeArrowheads="1"/>
          </p:cNvSpPr>
          <p:nvPr/>
        </p:nvSpPr>
        <p:spPr bwMode="auto">
          <a:xfrm>
            <a:off x="3865563" y="4724400"/>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sz="1600" dirty="0"/>
              <a:t>lvol1</a:t>
            </a:r>
            <a:br>
              <a:rPr lang="en-US" sz="1600" dirty="0"/>
            </a:br>
            <a:r>
              <a:rPr lang="en-US" sz="1600" dirty="0"/>
              <a:t>lvol2</a:t>
            </a:r>
            <a:br>
              <a:rPr lang="en-US" sz="1600" dirty="0"/>
            </a:br>
            <a:r>
              <a:rPr lang="en-US" sz="1600" dirty="0"/>
              <a:t>lvol3</a:t>
            </a:r>
          </a:p>
        </p:txBody>
      </p:sp>
      <p:sp>
        <p:nvSpPr>
          <p:cNvPr id="24586" name="Text Box 7"/>
          <p:cNvSpPr txBox="1">
            <a:spLocks noChangeArrowheads="1"/>
          </p:cNvSpPr>
          <p:nvPr/>
        </p:nvSpPr>
        <p:spPr bwMode="auto">
          <a:xfrm>
            <a:off x="4024313" y="5948363"/>
            <a:ext cx="1411287" cy="336550"/>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sz="1600" dirty="0">
                <a:solidFill>
                  <a:schemeClr val="bg1"/>
                </a:solidFill>
              </a:rPr>
              <a:t>vg00 (inactive)</a:t>
            </a:r>
          </a:p>
        </p:txBody>
      </p:sp>
      <p:sp>
        <p:nvSpPr>
          <p:cNvPr id="24587" name="AutoShape 8"/>
          <p:cNvSpPr>
            <a:spLocks noChangeArrowheads="1"/>
          </p:cNvSpPr>
          <p:nvPr/>
        </p:nvSpPr>
        <p:spPr bwMode="auto">
          <a:xfrm>
            <a:off x="3619500" y="4572000"/>
            <a:ext cx="23622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dirty="0"/>
          </a:p>
        </p:txBody>
      </p:sp>
      <p:sp>
        <p:nvSpPr>
          <p:cNvPr id="24588" name="Text Box 9"/>
          <p:cNvSpPr txBox="1">
            <a:spLocks noChangeArrowheads="1"/>
          </p:cNvSpPr>
          <p:nvPr/>
        </p:nvSpPr>
        <p:spPr bwMode="auto">
          <a:xfrm>
            <a:off x="3733800" y="5530850"/>
            <a:ext cx="1028700" cy="336550"/>
          </a:xfrm>
          <a:prstGeom prst="rect">
            <a:avLst/>
          </a:prstGeom>
          <a:noFill/>
          <a:ln w="28575">
            <a:noFill/>
            <a:miter lim="800000"/>
            <a:headEnd type="none" w="lg" len="sm"/>
            <a:tailEnd type="none" w="lg" len="sm"/>
          </a:ln>
        </p:spPr>
        <p:txBody>
          <a:bodyPr lIns="45720" rIns="45720">
            <a:spAutoFit/>
          </a:bodyPr>
          <a:lstStyle/>
          <a:p>
            <a:pPr algn="ctr" eaLnBrk="0" hangingPunct="0"/>
            <a:r>
              <a:rPr lang="en-US" sz="1600" dirty="0">
                <a:solidFill>
                  <a:schemeClr val="bg1"/>
                </a:solidFill>
              </a:rPr>
              <a:t>boot disk</a:t>
            </a:r>
          </a:p>
        </p:txBody>
      </p:sp>
      <p:sp>
        <p:nvSpPr>
          <p:cNvPr id="24589" name="Text Box 10"/>
          <p:cNvSpPr txBox="1">
            <a:spLocks noChangeArrowheads="1"/>
          </p:cNvSpPr>
          <p:nvPr/>
        </p:nvSpPr>
        <p:spPr bwMode="auto">
          <a:xfrm>
            <a:off x="4762500" y="5535613"/>
            <a:ext cx="1077913" cy="336550"/>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sz="1600" dirty="0">
                <a:solidFill>
                  <a:schemeClr val="bg1"/>
                </a:solidFill>
              </a:rPr>
              <a:t>boot mirror</a:t>
            </a:r>
          </a:p>
        </p:txBody>
      </p:sp>
      <p:sp>
        <p:nvSpPr>
          <p:cNvPr id="24590" name="AutoShape 11"/>
          <p:cNvSpPr>
            <a:spLocks noChangeArrowheads="1"/>
          </p:cNvSpPr>
          <p:nvPr/>
        </p:nvSpPr>
        <p:spPr bwMode="auto">
          <a:xfrm>
            <a:off x="4919663" y="4724400"/>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sz="1600" dirty="0"/>
              <a:t>lvol1</a:t>
            </a:r>
            <a:br>
              <a:rPr lang="en-US" sz="1600" dirty="0"/>
            </a:br>
            <a:r>
              <a:rPr lang="en-US" sz="1600" dirty="0"/>
              <a:t>lvol2</a:t>
            </a:r>
            <a:br>
              <a:rPr lang="en-US" sz="1600" dirty="0"/>
            </a:br>
            <a:r>
              <a:rPr lang="en-US" sz="1600" dirty="0"/>
              <a:t>lvol3</a:t>
            </a:r>
          </a:p>
        </p:txBody>
      </p:sp>
      <p:sp>
        <p:nvSpPr>
          <p:cNvPr id="24591" name="AutoShape 12"/>
          <p:cNvSpPr>
            <a:spLocks noChangeArrowheads="1"/>
          </p:cNvSpPr>
          <p:nvPr/>
        </p:nvSpPr>
        <p:spPr bwMode="auto">
          <a:xfrm>
            <a:off x="6532563" y="4724400"/>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sz="1600" dirty="0"/>
              <a:t>lvol1</a:t>
            </a:r>
            <a:br>
              <a:rPr lang="en-US" sz="1600" dirty="0"/>
            </a:br>
            <a:r>
              <a:rPr lang="en-US" sz="1600" dirty="0"/>
              <a:t>lvol2</a:t>
            </a:r>
            <a:br>
              <a:rPr lang="en-US" sz="1600" dirty="0"/>
            </a:br>
            <a:r>
              <a:rPr lang="en-US" sz="1600" dirty="0"/>
              <a:t>lvol3</a:t>
            </a:r>
          </a:p>
        </p:txBody>
      </p:sp>
      <p:sp>
        <p:nvSpPr>
          <p:cNvPr id="24592" name="Text Box 13"/>
          <p:cNvSpPr txBox="1">
            <a:spLocks noChangeArrowheads="1"/>
          </p:cNvSpPr>
          <p:nvPr/>
        </p:nvSpPr>
        <p:spPr bwMode="auto">
          <a:xfrm>
            <a:off x="6148388" y="5948363"/>
            <a:ext cx="2725737" cy="336550"/>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sz="1600" dirty="0">
                <a:solidFill>
                  <a:schemeClr val="bg1"/>
                </a:solidFill>
              </a:rPr>
              <a:t>cloned vg00 (active/patched)</a:t>
            </a:r>
          </a:p>
        </p:txBody>
      </p:sp>
      <p:sp>
        <p:nvSpPr>
          <p:cNvPr id="24593" name="AutoShape 14"/>
          <p:cNvSpPr>
            <a:spLocks noChangeArrowheads="1"/>
          </p:cNvSpPr>
          <p:nvPr/>
        </p:nvSpPr>
        <p:spPr bwMode="auto">
          <a:xfrm>
            <a:off x="6286500" y="4572000"/>
            <a:ext cx="25146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dirty="0"/>
          </a:p>
        </p:txBody>
      </p:sp>
      <p:sp>
        <p:nvSpPr>
          <p:cNvPr id="24594" name="Text Box 15"/>
          <p:cNvSpPr txBox="1">
            <a:spLocks noChangeArrowheads="1"/>
          </p:cNvSpPr>
          <p:nvPr/>
        </p:nvSpPr>
        <p:spPr bwMode="auto">
          <a:xfrm>
            <a:off x="6400800" y="5530850"/>
            <a:ext cx="1028700" cy="336550"/>
          </a:xfrm>
          <a:prstGeom prst="rect">
            <a:avLst/>
          </a:prstGeom>
          <a:noFill/>
          <a:ln w="28575">
            <a:noFill/>
            <a:miter lim="800000"/>
            <a:headEnd type="none" w="lg" len="sm"/>
            <a:tailEnd type="none" w="lg" len="sm"/>
          </a:ln>
        </p:spPr>
        <p:txBody>
          <a:bodyPr lIns="45720" rIns="45720">
            <a:spAutoFit/>
          </a:bodyPr>
          <a:lstStyle/>
          <a:p>
            <a:pPr algn="ctr" eaLnBrk="0" hangingPunct="0"/>
            <a:r>
              <a:rPr lang="en-US" sz="1600" dirty="0">
                <a:solidFill>
                  <a:schemeClr val="bg1"/>
                </a:solidFill>
              </a:rPr>
              <a:t>clone</a:t>
            </a:r>
            <a:r>
              <a:rPr lang="en-US" sz="1600" dirty="0"/>
              <a:t> </a:t>
            </a:r>
            <a:r>
              <a:rPr lang="en-US" sz="1600" dirty="0">
                <a:solidFill>
                  <a:schemeClr val="bg1"/>
                </a:solidFill>
              </a:rPr>
              <a:t>disk</a:t>
            </a:r>
          </a:p>
        </p:txBody>
      </p:sp>
      <p:sp>
        <p:nvSpPr>
          <p:cNvPr id="24595" name="Text Box 16"/>
          <p:cNvSpPr txBox="1">
            <a:spLocks noChangeArrowheads="1"/>
          </p:cNvSpPr>
          <p:nvPr/>
        </p:nvSpPr>
        <p:spPr bwMode="auto">
          <a:xfrm>
            <a:off x="7512050" y="5535613"/>
            <a:ext cx="1152525" cy="336550"/>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sz="1600" dirty="0">
                <a:solidFill>
                  <a:schemeClr val="bg1"/>
                </a:solidFill>
              </a:rPr>
              <a:t>clone mirror</a:t>
            </a:r>
          </a:p>
        </p:txBody>
      </p:sp>
      <p:sp>
        <p:nvSpPr>
          <p:cNvPr id="24596" name="AutoShape 17"/>
          <p:cNvSpPr>
            <a:spLocks noChangeArrowheads="1"/>
          </p:cNvSpPr>
          <p:nvPr/>
        </p:nvSpPr>
        <p:spPr bwMode="auto">
          <a:xfrm>
            <a:off x="7705725" y="4724400"/>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sz="1600" dirty="0"/>
              <a:t>lvol1</a:t>
            </a:r>
            <a:br>
              <a:rPr lang="en-US" sz="1600" dirty="0"/>
            </a:br>
            <a:r>
              <a:rPr lang="en-US" sz="1600" dirty="0"/>
              <a:t>lvol2</a:t>
            </a:r>
            <a:br>
              <a:rPr lang="en-US" sz="1600" dirty="0"/>
            </a:br>
            <a:r>
              <a:rPr lang="en-US" sz="1600" dirty="0"/>
              <a:t>lvol3</a:t>
            </a:r>
          </a:p>
        </p:txBody>
      </p:sp>
      <p:sp>
        <p:nvSpPr>
          <p:cNvPr id="24597" name="Line 18"/>
          <p:cNvSpPr>
            <a:spLocks noChangeShapeType="1"/>
          </p:cNvSpPr>
          <p:nvPr/>
        </p:nvSpPr>
        <p:spPr bwMode="auto">
          <a:xfrm>
            <a:off x="3314700" y="3200400"/>
            <a:ext cx="4953000" cy="0"/>
          </a:xfrm>
          <a:prstGeom prst="line">
            <a:avLst/>
          </a:prstGeom>
          <a:noFill/>
          <a:ln w="3175">
            <a:solidFill>
              <a:schemeClr val="tx1"/>
            </a:solidFill>
            <a:round/>
            <a:headEnd type="none" w="lg" len="sm"/>
            <a:tailEnd type="none" w="lg" len="sm"/>
          </a:ln>
        </p:spPr>
        <p:txBody>
          <a:bodyPr lIns="45720" rIns="45720" anchor="ctr"/>
          <a:lstStyle/>
          <a:p>
            <a:endParaRPr lang="en-US" dirty="0"/>
          </a:p>
        </p:txBody>
      </p:sp>
      <p:pic>
        <p:nvPicPr>
          <p:cNvPr id="24598" name="Picture 19"/>
          <p:cNvPicPr>
            <a:picLocks noChangeAspect="1" noChangeArrowheads="1"/>
          </p:cNvPicPr>
          <p:nvPr/>
        </p:nvPicPr>
        <p:blipFill>
          <a:blip r:embed="rId3" cstate="print"/>
          <a:srcRect/>
          <a:stretch>
            <a:fillRect/>
          </a:stretch>
        </p:blipFill>
        <p:spPr bwMode="auto">
          <a:xfrm>
            <a:off x="2400300" y="2590800"/>
            <a:ext cx="1014413" cy="1600200"/>
          </a:xfrm>
          <a:prstGeom prst="rect">
            <a:avLst/>
          </a:prstGeom>
          <a:noFill/>
          <a:ln w="12700">
            <a:noFill/>
            <a:miter lim="800000"/>
            <a:headEnd/>
            <a:tailEnd/>
          </a:ln>
        </p:spPr>
      </p:pic>
      <p:sp>
        <p:nvSpPr>
          <p:cNvPr id="24599" name="AutoShape 20"/>
          <p:cNvSpPr>
            <a:spLocks noChangeArrowheads="1"/>
          </p:cNvSpPr>
          <p:nvPr/>
        </p:nvSpPr>
        <p:spPr bwMode="auto">
          <a:xfrm>
            <a:off x="3865563" y="2743200"/>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sz="1600" dirty="0"/>
              <a:t>lvol1</a:t>
            </a:r>
            <a:br>
              <a:rPr lang="en-US" sz="1600" dirty="0"/>
            </a:br>
            <a:r>
              <a:rPr lang="en-US" sz="1600" dirty="0"/>
              <a:t>lvol2</a:t>
            </a:r>
            <a:br>
              <a:rPr lang="en-US" sz="1600" dirty="0"/>
            </a:br>
            <a:r>
              <a:rPr lang="en-US" sz="1600" dirty="0"/>
              <a:t>lvol3</a:t>
            </a:r>
          </a:p>
        </p:txBody>
      </p:sp>
      <p:sp>
        <p:nvSpPr>
          <p:cNvPr id="24600" name="Text Box 21"/>
          <p:cNvSpPr txBox="1">
            <a:spLocks noChangeArrowheads="1"/>
          </p:cNvSpPr>
          <p:nvPr/>
        </p:nvSpPr>
        <p:spPr bwMode="auto">
          <a:xfrm>
            <a:off x="4106863" y="3967163"/>
            <a:ext cx="1249362" cy="336550"/>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sz="1600" dirty="0">
                <a:solidFill>
                  <a:schemeClr val="bg1"/>
                </a:solidFill>
              </a:rPr>
              <a:t>vg00</a:t>
            </a:r>
            <a:r>
              <a:rPr lang="en-US" sz="1600" dirty="0"/>
              <a:t> </a:t>
            </a:r>
            <a:r>
              <a:rPr lang="en-US" sz="1600" dirty="0">
                <a:solidFill>
                  <a:schemeClr val="bg1"/>
                </a:solidFill>
              </a:rPr>
              <a:t>(active)</a:t>
            </a:r>
          </a:p>
        </p:txBody>
      </p:sp>
      <p:sp>
        <p:nvSpPr>
          <p:cNvPr id="24601" name="AutoShape 22"/>
          <p:cNvSpPr>
            <a:spLocks noChangeArrowheads="1"/>
          </p:cNvSpPr>
          <p:nvPr/>
        </p:nvSpPr>
        <p:spPr bwMode="auto">
          <a:xfrm>
            <a:off x="3619500" y="2590800"/>
            <a:ext cx="23622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dirty="0"/>
          </a:p>
        </p:txBody>
      </p:sp>
      <p:sp>
        <p:nvSpPr>
          <p:cNvPr id="24602" name="Text Box 23"/>
          <p:cNvSpPr txBox="1">
            <a:spLocks noChangeArrowheads="1"/>
          </p:cNvSpPr>
          <p:nvPr/>
        </p:nvSpPr>
        <p:spPr bwMode="auto">
          <a:xfrm>
            <a:off x="3733800" y="3549650"/>
            <a:ext cx="1028700" cy="336550"/>
          </a:xfrm>
          <a:prstGeom prst="rect">
            <a:avLst/>
          </a:prstGeom>
          <a:noFill/>
          <a:ln w="28575">
            <a:noFill/>
            <a:miter lim="800000"/>
            <a:headEnd type="none" w="lg" len="sm"/>
            <a:tailEnd type="none" w="lg" len="sm"/>
          </a:ln>
        </p:spPr>
        <p:txBody>
          <a:bodyPr lIns="45720" rIns="45720">
            <a:spAutoFit/>
          </a:bodyPr>
          <a:lstStyle/>
          <a:p>
            <a:pPr algn="ctr" eaLnBrk="0" hangingPunct="0"/>
            <a:r>
              <a:rPr lang="en-US" sz="1600" dirty="0">
                <a:solidFill>
                  <a:schemeClr val="bg1"/>
                </a:solidFill>
              </a:rPr>
              <a:t>boot disk</a:t>
            </a:r>
          </a:p>
        </p:txBody>
      </p:sp>
      <p:sp>
        <p:nvSpPr>
          <p:cNvPr id="24603" name="Text Box 24"/>
          <p:cNvSpPr txBox="1">
            <a:spLocks noChangeArrowheads="1"/>
          </p:cNvSpPr>
          <p:nvPr/>
        </p:nvSpPr>
        <p:spPr bwMode="auto">
          <a:xfrm>
            <a:off x="4762500" y="3554413"/>
            <a:ext cx="1077913" cy="336550"/>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sz="1600" dirty="0">
                <a:solidFill>
                  <a:schemeClr val="bg1"/>
                </a:solidFill>
              </a:rPr>
              <a:t>boot mirror</a:t>
            </a:r>
          </a:p>
        </p:txBody>
      </p:sp>
      <p:sp>
        <p:nvSpPr>
          <p:cNvPr id="24604" name="AutoShape 25"/>
          <p:cNvSpPr>
            <a:spLocks noChangeArrowheads="1"/>
          </p:cNvSpPr>
          <p:nvPr/>
        </p:nvSpPr>
        <p:spPr bwMode="auto">
          <a:xfrm>
            <a:off x="4919663" y="2743200"/>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sz="1600" dirty="0"/>
              <a:t>lvol1</a:t>
            </a:r>
            <a:br>
              <a:rPr lang="en-US" sz="1600" dirty="0"/>
            </a:br>
            <a:r>
              <a:rPr lang="en-US" sz="1600" dirty="0"/>
              <a:t>lvol2</a:t>
            </a:r>
            <a:br>
              <a:rPr lang="en-US" sz="1600" dirty="0"/>
            </a:br>
            <a:r>
              <a:rPr lang="en-US" sz="1600" dirty="0"/>
              <a:t>lvol3</a:t>
            </a:r>
          </a:p>
        </p:txBody>
      </p:sp>
      <p:sp>
        <p:nvSpPr>
          <p:cNvPr id="24605" name="AutoShape 26"/>
          <p:cNvSpPr>
            <a:spLocks noChangeArrowheads="1"/>
          </p:cNvSpPr>
          <p:nvPr/>
        </p:nvSpPr>
        <p:spPr bwMode="auto">
          <a:xfrm>
            <a:off x="6532563" y="2743200"/>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sz="1600" dirty="0"/>
              <a:t>lvol1</a:t>
            </a:r>
            <a:br>
              <a:rPr lang="en-US" sz="1600" dirty="0"/>
            </a:br>
            <a:r>
              <a:rPr lang="en-US" sz="1600" dirty="0"/>
              <a:t>lvol2</a:t>
            </a:r>
            <a:br>
              <a:rPr lang="en-US" sz="1600" dirty="0"/>
            </a:br>
            <a:r>
              <a:rPr lang="en-US" sz="1600" dirty="0"/>
              <a:t>lvol3</a:t>
            </a:r>
          </a:p>
        </p:txBody>
      </p:sp>
      <p:sp>
        <p:nvSpPr>
          <p:cNvPr id="24606" name="Text Box 27"/>
          <p:cNvSpPr txBox="1">
            <a:spLocks noChangeArrowheads="1"/>
          </p:cNvSpPr>
          <p:nvPr/>
        </p:nvSpPr>
        <p:spPr bwMode="auto">
          <a:xfrm>
            <a:off x="6005513" y="3967163"/>
            <a:ext cx="2887662" cy="336550"/>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sz="1600" dirty="0">
                <a:solidFill>
                  <a:schemeClr val="bg1"/>
                </a:solidFill>
              </a:rPr>
              <a:t>cloned vg00 (inactive/patched)</a:t>
            </a:r>
          </a:p>
        </p:txBody>
      </p:sp>
      <p:sp>
        <p:nvSpPr>
          <p:cNvPr id="24607" name="AutoShape 28"/>
          <p:cNvSpPr>
            <a:spLocks noChangeArrowheads="1"/>
          </p:cNvSpPr>
          <p:nvPr/>
        </p:nvSpPr>
        <p:spPr bwMode="auto">
          <a:xfrm>
            <a:off x="6286500" y="2590800"/>
            <a:ext cx="25146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dirty="0"/>
          </a:p>
        </p:txBody>
      </p:sp>
      <p:sp>
        <p:nvSpPr>
          <p:cNvPr id="24608" name="Text Box 29"/>
          <p:cNvSpPr txBox="1">
            <a:spLocks noChangeArrowheads="1"/>
          </p:cNvSpPr>
          <p:nvPr/>
        </p:nvSpPr>
        <p:spPr bwMode="auto">
          <a:xfrm>
            <a:off x="6400800" y="3549650"/>
            <a:ext cx="1028700" cy="336550"/>
          </a:xfrm>
          <a:prstGeom prst="rect">
            <a:avLst/>
          </a:prstGeom>
          <a:noFill/>
          <a:ln w="28575">
            <a:noFill/>
            <a:miter lim="800000"/>
            <a:headEnd type="none" w="lg" len="sm"/>
            <a:tailEnd type="none" w="lg" len="sm"/>
          </a:ln>
        </p:spPr>
        <p:txBody>
          <a:bodyPr lIns="45720" rIns="45720">
            <a:spAutoFit/>
          </a:bodyPr>
          <a:lstStyle/>
          <a:p>
            <a:pPr algn="ctr" eaLnBrk="0" hangingPunct="0"/>
            <a:r>
              <a:rPr lang="en-US" sz="1600" dirty="0">
                <a:solidFill>
                  <a:schemeClr val="bg1"/>
                </a:solidFill>
              </a:rPr>
              <a:t>clone disk</a:t>
            </a:r>
          </a:p>
        </p:txBody>
      </p:sp>
      <p:sp>
        <p:nvSpPr>
          <p:cNvPr id="24609" name="Text Box 30"/>
          <p:cNvSpPr txBox="1">
            <a:spLocks noChangeArrowheads="1"/>
          </p:cNvSpPr>
          <p:nvPr/>
        </p:nvSpPr>
        <p:spPr bwMode="auto">
          <a:xfrm>
            <a:off x="7512050" y="3554413"/>
            <a:ext cx="1152525" cy="336550"/>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sz="1600" dirty="0">
                <a:solidFill>
                  <a:schemeClr val="bg1"/>
                </a:solidFill>
              </a:rPr>
              <a:t>clone mirror</a:t>
            </a:r>
          </a:p>
        </p:txBody>
      </p:sp>
      <p:sp>
        <p:nvSpPr>
          <p:cNvPr id="24610" name="AutoShape 31"/>
          <p:cNvSpPr>
            <a:spLocks noChangeArrowheads="1"/>
          </p:cNvSpPr>
          <p:nvPr/>
        </p:nvSpPr>
        <p:spPr bwMode="auto">
          <a:xfrm>
            <a:off x="7705725" y="2743200"/>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sz="1600" dirty="0"/>
              <a:t>lvol1</a:t>
            </a:r>
            <a:br>
              <a:rPr lang="en-US" sz="1600" dirty="0"/>
            </a:br>
            <a:r>
              <a:rPr lang="en-US" sz="1600" dirty="0"/>
              <a:t>lvol2</a:t>
            </a:r>
            <a:br>
              <a:rPr lang="en-US" sz="1600" dirty="0"/>
            </a:br>
            <a:r>
              <a:rPr lang="en-US" sz="1600" dirty="0"/>
              <a:t>lvol3</a:t>
            </a:r>
          </a:p>
        </p:txBody>
      </p:sp>
      <p:sp>
        <p:nvSpPr>
          <p:cNvPr id="24611" name="AutoShape 32"/>
          <p:cNvSpPr>
            <a:spLocks noChangeArrowheads="1"/>
          </p:cNvSpPr>
          <p:nvPr/>
        </p:nvSpPr>
        <p:spPr bwMode="auto">
          <a:xfrm>
            <a:off x="1870075" y="3048000"/>
            <a:ext cx="762000" cy="685800"/>
          </a:xfrm>
          <a:prstGeom prst="rightArrow">
            <a:avLst>
              <a:gd name="adj1" fmla="val 59722"/>
              <a:gd name="adj2" fmla="val 46065"/>
            </a:avLst>
          </a:prstGeom>
          <a:solidFill>
            <a:srgbClr val="F4E44C"/>
          </a:solidFill>
          <a:ln w="3175">
            <a:solidFill>
              <a:schemeClr val="tx1"/>
            </a:solidFill>
            <a:miter lim="800000"/>
            <a:headEnd type="none" w="lg" len="sm"/>
            <a:tailEnd type="none" w="lg" len="sm"/>
          </a:ln>
        </p:spPr>
        <p:txBody>
          <a:bodyPr wrap="none" lIns="45720" rIns="45720" anchor="ctr"/>
          <a:lstStyle/>
          <a:p>
            <a:endParaRPr lang="en-US" dirty="0"/>
          </a:p>
        </p:txBody>
      </p:sp>
      <p:sp>
        <p:nvSpPr>
          <p:cNvPr id="24612" name="Rectangle 33"/>
          <p:cNvSpPr>
            <a:spLocks noChangeArrowheads="1"/>
          </p:cNvSpPr>
          <p:nvPr/>
        </p:nvSpPr>
        <p:spPr bwMode="auto">
          <a:xfrm>
            <a:off x="542925" y="2663825"/>
            <a:ext cx="1600200" cy="13716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sz="1600" dirty="0"/>
              <a:t>Install patches</a:t>
            </a:r>
            <a:br>
              <a:rPr lang="en-US" sz="1600" dirty="0"/>
            </a:br>
            <a:r>
              <a:rPr lang="en-US" sz="1600" dirty="0"/>
              <a:t>on the clone;</a:t>
            </a:r>
            <a:br>
              <a:rPr lang="en-US" sz="1600" dirty="0"/>
            </a:br>
            <a:r>
              <a:rPr lang="en-US" sz="1600" dirty="0"/>
              <a:t>applications</a:t>
            </a:r>
            <a:br>
              <a:rPr lang="en-US" sz="1600" dirty="0"/>
            </a:br>
            <a:r>
              <a:rPr lang="en-US" sz="1600" dirty="0"/>
              <a:t>remain running</a:t>
            </a:r>
          </a:p>
        </p:txBody>
      </p:sp>
      <p:sp>
        <p:nvSpPr>
          <p:cNvPr id="24613" name="AutoShape 34"/>
          <p:cNvSpPr>
            <a:spLocks noChangeArrowheads="1"/>
          </p:cNvSpPr>
          <p:nvPr/>
        </p:nvSpPr>
        <p:spPr bwMode="auto">
          <a:xfrm>
            <a:off x="1882775" y="5029200"/>
            <a:ext cx="762000" cy="685800"/>
          </a:xfrm>
          <a:prstGeom prst="rightArrow">
            <a:avLst>
              <a:gd name="adj1" fmla="val 59722"/>
              <a:gd name="adj2" fmla="val 46065"/>
            </a:avLst>
          </a:prstGeom>
          <a:solidFill>
            <a:srgbClr val="F4E44C"/>
          </a:solidFill>
          <a:ln w="3175">
            <a:solidFill>
              <a:schemeClr val="tx1"/>
            </a:solidFill>
            <a:miter lim="800000"/>
            <a:headEnd type="none" w="lg" len="sm"/>
            <a:tailEnd type="none" w="lg" len="sm"/>
          </a:ln>
        </p:spPr>
        <p:txBody>
          <a:bodyPr wrap="none" lIns="45720" rIns="45720" anchor="ctr"/>
          <a:lstStyle/>
          <a:p>
            <a:endParaRPr lang="en-US" dirty="0"/>
          </a:p>
        </p:txBody>
      </p:sp>
      <p:sp>
        <p:nvSpPr>
          <p:cNvPr id="24614" name="Rectangle 35"/>
          <p:cNvSpPr>
            <a:spLocks noChangeArrowheads="1"/>
          </p:cNvSpPr>
          <p:nvPr/>
        </p:nvSpPr>
        <p:spPr bwMode="auto">
          <a:xfrm>
            <a:off x="542925" y="4724400"/>
            <a:ext cx="1600200" cy="13716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sz="1600" dirty="0"/>
              <a:t>Activate the</a:t>
            </a:r>
            <a:br>
              <a:rPr lang="en-US" sz="1600" dirty="0"/>
            </a:br>
            <a:r>
              <a:rPr lang="en-US" sz="1600" dirty="0"/>
              <a:t>clone to make</a:t>
            </a:r>
            <a:br>
              <a:rPr lang="en-US" sz="1600" dirty="0"/>
            </a:br>
            <a:r>
              <a:rPr lang="en-US" sz="1600" dirty="0"/>
              <a:t>changes take</a:t>
            </a:r>
            <a:br>
              <a:rPr lang="en-US" sz="1600" dirty="0"/>
            </a:br>
            <a:r>
              <a:rPr lang="en-US" sz="1600" dirty="0"/>
              <a:t>effect</a:t>
            </a:r>
          </a:p>
        </p:txBody>
      </p:sp>
      <p:sp>
        <p:nvSpPr>
          <p:cNvPr id="39" name="Rectangle 38"/>
          <p:cNvSpPr/>
          <p:nvPr/>
        </p:nvSpPr>
        <p:spPr>
          <a:xfrm>
            <a:off x="512064" y="896172"/>
            <a:ext cx="8168640" cy="1429366"/>
          </a:xfrm>
          <a:prstGeom prst="rect">
            <a:avLst/>
          </a:prstGeom>
        </p:spPr>
        <p:txBody>
          <a:bodyPr wrap="square">
            <a:spAutoFit/>
          </a:bodyPr>
          <a:lstStyle/>
          <a:p>
            <a:pPr marL="228600" indent="-228600" eaLnBrk="0" hangingPunct="0">
              <a:lnSpc>
                <a:spcPct val="110000"/>
              </a:lnSpc>
              <a:buFont typeface="Arial" pitchFamily="34" charset="0"/>
              <a:buChar char="•"/>
            </a:pPr>
            <a:r>
              <a:rPr lang="en-US" sz="1600" dirty="0" smtClean="0">
                <a:solidFill>
                  <a:schemeClr val="bg1"/>
                </a:solidFill>
              </a:rPr>
              <a:t>DRD enables the administrator to create a point-in-time clone of the vg00 volume group:</a:t>
            </a:r>
          </a:p>
          <a:p>
            <a:pPr marL="576263" lvl="1" indent="-228600" eaLnBrk="0" hangingPunct="0">
              <a:lnSpc>
                <a:spcPct val="110000"/>
              </a:lnSpc>
              <a:buFontTx/>
              <a:buChar char="•"/>
            </a:pPr>
            <a:r>
              <a:rPr lang="en-US" sz="1600" dirty="0" smtClean="0">
                <a:solidFill>
                  <a:schemeClr val="bg1"/>
                </a:solidFill>
              </a:rPr>
              <a:t>Original vg00 image remains active;</a:t>
            </a:r>
          </a:p>
          <a:p>
            <a:pPr marL="576263" lvl="1" indent="-228600" eaLnBrk="0" hangingPunct="0">
              <a:lnSpc>
                <a:spcPct val="110000"/>
              </a:lnSpc>
              <a:buFontTx/>
              <a:buChar char="•"/>
            </a:pPr>
            <a:r>
              <a:rPr lang="en-US" sz="1600" dirty="0" smtClean="0">
                <a:solidFill>
                  <a:schemeClr val="bg1"/>
                </a:solidFill>
              </a:rPr>
              <a:t>Cloned vg00 image remains inactive until needed;</a:t>
            </a:r>
          </a:p>
          <a:p>
            <a:pPr marL="576263" lvl="1" indent="-228600" eaLnBrk="0" hangingPunct="0">
              <a:lnSpc>
                <a:spcPct val="110000"/>
              </a:lnSpc>
              <a:buFontTx/>
              <a:buChar char="•"/>
            </a:pPr>
            <a:r>
              <a:rPr lang="en-US" sz="1600" dirty="0" smtClean="0">
                <a:solidFill>
                  <a:schemeClr val="bg1"/>
                </a:solidFill>
              </a:rPr>
              <a:t>Unlike boot disk mirrors, DRD clones are unaffected by vg00 changes.</a:t>
            </a:r>
          </a:p>
          <a:p>
            <a:pPr marL="228600" indent="-228600" eaLnBrk="0" hangingPunct="0">
              <a:lnSpc>
                <a:spcPct val="110000"/>
              </a:lnSpc>
              <a:buFont typeface="Arial" pitchFamily="34" charset="0"/>
              <a:buChar char="•"/>
            </a:pPr>
            <a:r>
              <a:rPr lang="en-US" sz="1600" dirty="0" smtClean="0">
                <a:solidFill>
                  <a:schemeClr val="bg1"/>
                </a:solidFill>
              </a:rPr>
              <a:t>DRD is an optional, free product on the 11i v2 and v3 application media.</a:t>
            </a:r>
          </a:p>
        </p:txBody>
      </p:sp>
      <p:sp>
        <p:nvSpPr>
          <p:cNvPr id="42"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43"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101</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54" name="Rectangle 42"/>
          <p:cNvSpPr>
            <a:spLocks noGrp="1" noChangeArrowheads="1"/>
          </p:cNvSpPr>
          <p:nvPr>
            <p:ph type="title"/>
          </p:nvPr>
        </p:nvSpPr>
        <p:spPr>
          <a:xfrm>
            <a:off x="428625" y="114300"/>
            <a:ext cx="8386191" cy="1031748"/>
          </a:xfrm>
        </p:spPr>
        <p:txBody>
          <a:bodyPr/>
          <a:lstStyle/>
          <a:p>
            <a:r>
              <a:rPr lang="en-US" sz="3200" dirty="0" smtClean="0">
                <a:solidFill>
                  <a:schemeClr val="bg1"/>
                </a:solidFill>
              </a:rPr>
              <a:t>DRD Clones Minimize Unplanned Downtime</a:t>
            </a:r>
          </a:p>
        </p:txBody>
      </p:sp>
      <p:sp>
        <p:nvSpPr>
          <p:cNvPr id="243755" name="Line 2"/>
          <p:cNvSpPr>
            <a:spLocks noChangeShapeType="1"/>
          </p:cNvSpPr>
          <p:nvPr/>
        </p:nvSpPr>
        <p:spPr bwMode="auto">
          <a:xfrm>
            <a:off x="3300413" y="5260975"/>
            <a:ext cx="4953000" cy="0"/>
          </a:xfrm>
          <a:prstGeom prst="line">
            <a:avLst/>
          </a:prstGeom>
          <a:noFill/>
          <a:ln w="3175">
            <a:solidFill>
              <a:schemeClr val="tx1"/>
            </a:solidFill>
            <a:round/>
            <a:headEnd type="none" w="lg" len="sm"/>
            <a:tailEnd type="none" w="lg" len="sm"/>
          </a:ln>
        </p:spPr>
        <p:txBody>
          <a:bodyPr lIns="45720" rIns="45720" anchor="ctr"/>
          <a:lstStyle/>
          <a:p>
            <a:endParaRPr lang="en-US" dirty="0"/>
          </a:p>
        </p:txBody>
      </p:sp>
      <p:pic>
        <p:nvPicPr>
          <p:cNvPr id="243757" name="Picture 5"/>
          <p:cNvPicPr>
            <a:picLocks noChangeAspect="1" noChangeArrowheads="1"/>
          </p:cNvPicPr>
          <p:nvPr/>
        </p:nvPicPr>
        <p:blipFill>
          <a:blip r:embed="rId3" cstate="print"/>
          <a:srcRect/>
          <a:stretch>
            <a:fillRect/>
          </a:stretch>
        </p:blipFill>
        <p:spPr bwMode="auto">
          <a:xfrm>
            <a:off x="2386013" y="4651375"/>
            <a:ext cx="1014412" cy="1600200"/>
          </a:xfrm>
          <a:prstGeom prst="rect">
            <a:avLst/>
          </a:prstGeom>
          <a:noFill/>
          <a:ln w="12700">
            <a:noFill/>
            <a:miter lim="800000"/>
            <a:headEnd/>
            <a:tailEnd/>
          </a:ln>
        </p:spPr>
      </p:pic>
      <p:sp>
        <p:nvSpPr>
          <p:cNvPr id="243758" name="AutoShape 6"/>
          <p:cNvSpPr>
            <a:spLocks noChangeArrowheads="1"/>
          </p:cNvSpPr>
          <p:nvPr/>
        </p:nvSpPr>
        <p:spPr bwMode="auto">
          <a:xfrm>
            <a:off x="3851275" y="4803775"/>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3759" name="Text Box 7"/>
          <p:cNvSpPr txBox="1">
            <a:spLocks noChangeArrowheads="1"/>
          </p:cNvSpPr>
          <p:nvPr/>
        </p:nvSpPr>
        <p:spPr bwMode="auto">
          <a:xfrm>
            <a:off x="3458036" y="6043613"/>
            <a:ext cx="2531142"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original vg00 (unusable)</a:t>
            </a:r>
          </a:p>
        </p:txBody>
      </p:sp>
      <p:sp>
        <p:nvSpPr>
          <p:cNvPr id="243760" name="AutoShape 8"/>
          <p:cNvSpPr>
            <a:spLocks noChangeArrowheads="1"/>
          </p:cNvSpPr>
          <p:nvPr/>
        </p:nvSpPr>
        <p:spPr bwMode="auto">
          <a:xfrm>
            <a:off x="3605213" y="4651375"/>
            <a:ext cx="23622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sz="1800" dirty="0"/>
          </a:p>
        </p:txBody>
      </p:sp>
      <p:sp>
        <p:nvSpPr>
          <p:cNvPr id="243761" name="Text Box 9"/>
          <p:cNvSpPr txBox="1">
            <a:spLocks noChangeArrowheads="1"/>
          </p:cNvSpPr>
          <p:nvPr/>
        </p:nvSpPr>
        <p:spPr bwMode="auto">
          <a:xfrm>
            <a:off x="3719513" y="5610225"/>
            <a:ext cx="1028700" cy="369332"/>
          </a:xfrm>
          <a:prstGeom prst="rect">
            <a:avLst/>
          </a:prstGeom>
          <a:noFill/>
          <a:ln w="28575">
            <a:noFill/>
            <a:miter lim="800000"/>
            <a:headEnd type="none" w="lg" len="sm"/>
            <a:tailEnd type="none" w="lg" len="sm"/>
          </a:ln>
        </p:spPr>
        <p:txBody>
          <a:bodyPr lIns="45720" rIns="45720">
            <a:spAutoFit/>
          </a:bodyPr>
          <a:lstStyle/>
          <a:p>
            <a:pPr algn="ctr" eaLnBrk="0" hangingPunct="0"/>
            <a:r>
              <a:rPr lang="en-US" dirty="0">
                <a:solidFill>
                  <a:schemeClr val="bg1"/>
                </a:solidFill>
              </a:rPr>
              <a:t>boot disk</a:t>
            </a:r>
          </a:p>
        </p:txBody>
      </p:sp>
      <p:sp>
        <p:nvSpPr>
          <p:cNvPr id="243762" name="Text Box 10"/>
          <p:cNvSpPr txBox="1">
            <a:spLocks noChangeArrowheads="1"/>
          </p:cNvSpPr>
          <p:nvPr/>
        </p:nvSpPr>
        <p:spPr bwMode="auto">
          <a:xfrm>
            <a:off x="4687999" y="5614988"/>
            <a:ext cx="1198341"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boot mirror</a:t>
            </a:r>
          </a:p>
        </p:txBody>
      </p:sp>
      <p:sp>
        <p:nvSpPr>
          <p:cNvPr id="243763" name="AutoShape 11"/>
          <p:cNvSpPr>
            <a:spLocks noChangeArrowheads="1"/>
          </p:cNvSpPr>
          <p:nvPr/>
        </p:nvSpPr>
        <p:spPr bwMode="auto">
          <a:xfrm>
            <a:off x="4905375" y="4803775"/>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3764" name="AutoShape 12"/>
          <p:cNvSpPr>
            <a:spLocks noChangeArrowheads="1"/>
          </p:cNvSpPr>
          <p:nvPr/>
        </p:nvSpPr>
        <p:spPr bwMode="auto">
          <a:xfrm>
            <a:off x="6518275" y="4803775"/>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3765" name="Text Box 13"/>
          <p:cNvSpPr txBox="1">
            <a:spLocks noChangeArrowheads="1"/>
          </p:cNvSpPr>
          <p:nvPr/>
        </p:nvSpPr>
        <p:spPr bwMode="auto">
          <a:xfrm>
            <a:off x="6329852" y="6043613"/>
            <a:ext cx="2124685"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cloned vg00 (active)</a:t>
            </a:r>
          </a:p>
        </p:txBody>
      </p:sp>
      <p:sp>
        <p:nvSpPr>
          <p:cNvPr id="243766" name="AutoShape 14"/>
          <p:cNvSpPr>
            <a:spLocks noChangeArrowheads="1"/>
          </p:cNvSpPr>
          <p:nvPr/>
        </p:nvSpPr>
        <p:spPr bwMode="auto">
          <a:xfrm>
            <a:off x="6272213" y="4651375"/>
            <a:ext cx="25146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sz="1800" dirty="0"/>
          </a:p>
        </p:txBody>
      </p:sp>
      <p:sp>
        <p:nvSpPr>
          <p:cNvPr id="243767" name="Text Box 15"/>
          <p:cNvSpPr txBox="1">
            <a:spLocks noChangeArrowheads="1"/>
          </p:cNvSpPr>
          <p:nvPr/>
        </p:nvSpPr>
        <p:spPr bwMode="auto">
          <a:xfrm>
            <a:off x="6386513" y="5610225"/>
            <a:ext cx="1028700" cy="646331"/>
          </a:xfrm>
          <a:prstGeom prst="rect">
            <a:avLst/>
          </a:prstGeom>
          <a:noFill/>
          <a:ln w="28575">
            <a:noFill/>
            <a:miter lim="800000"/>
            <a:headEnd type="none" w="lg" len="sm"/>
            <a:tailEnd type="none" w="lg" len="sm"/>
          </a:ln>
        </p:spPr>
        <p:txBody>
          <a:bodyPr lIns="45720" rIns="45720">
            <a:spAutoFit/>
          </a:bodyPr>
          <a:lstStyle/>
          <a:p>
            <a:pPr algn="ctr" eaLnBrk="0" hangingPunct="0"/>
            <a:r>
              <a:rPr lang="en-US" dirty="0">
                <a:solidFill>
                  <a:schemeClr val="bg1"/>
                </a:solidFill>
              </a:rPr>
              <a:t>clone disk</a:t>
            </a:r>
          </a:p>
        </p:txBody>
      </p:sp>
      <p:sp>
        <p:nvSpPr>
          <p:cNvPr id="243768" name="Text Box 16"/>
          <p:cNvSpPr txBox="1">
            <a:spLocks noChangeArrowheads="1"/>
          </p:cNvSpPr>
          <p:nvPr/>
        </p:nvSpPr>
        <p:spPr bwMode="auto">
          <a:xfrm>
            <a:off x="7433786" y="5614988"/>
            <a:ext cx="1280480"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clone mirror</a:t>
            </a:r>
          </a:p>
        </p:txBody>
      </p:sp>
      <p:sp>
        <p:nvSpPr>
          <p:cNvPr id="243769" name="AutoShape 17"/>
          <p:cNvSpPr>
            <a:spLocks noChangeArrowheads="1"/>
          </p:cNvSpPr>
          <p:nvPr/>
        </p:nvSpPr>
        <p:spPr bwMode="auto">
          <a:xfrm>
            <a:off x="7691438" y="4803775"/>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3770" name="Line 18"/>
          <p:cNvSpPr>
            <a:spLocks noChangeShapeType="1"/>
          </p:cNvSpPr>
          <p:nvPr/>
        </p:nvSpPr>
        <p:spPr bwMode="auto">
          <a:xfrm>
            <a:off x="3300413" y="3279775"/>
            <a:ext cx="4953000" cy="0"/>
          </a:xfrm>
          <a:prstGeom prst="line">
            <a:avLst/>
          </a:prstGeom>
          <a:noFill/>
          <a:ln w="3175">
            <a:solidFill>
              <a:schemeClr val="tx1"/>
            </a:solidFill>
            <a:round/>
            <a:headEnd type="none" w="lg" len="sm"/>
            <a:tailEnd type="none" w="lg" len="sm"/>
          </a:ln>
        </p:spPr>
        <p:txBody>
          <a:bodyPr lIns="45720" rIns="45720" anchor="ctr"/>
          <a:lstStyle/>
          <a:p>
            <a:endParaRPr lang="en-US" dirty="0"/>
          </a:p>
        </p:txBody>
      </p:sp>
      <p:pic>
        <p:nvPicPr>
          <p:cNvPr id="243771" name="Picture 19"/>
          <p:cNvPicPr>
            <a:picLocks noChangeAspect="1" noChangeArrowheads="1"/>
          </p:cNvPicPr>
          <p:nvPr/>
        </p:nvPicPr>
        <p:blipFill>
          <a:blip r:embed="rId3" cstate="print"/>
          <a:srcRect/>
          <a:stretch>
            <a:fillRect/>
          </a:stretch>
        </p:blipFill>
        <p:spPr bwMode="auto">
          <a:xfrm>
            <a:off x="2386013" y="2670175"/>
            <a:ext cx="1014412" cy="1600200"/>
          </a:xfrm>
          <a:prstGeom prst="rect">
            <a:avLst/>
          </a:prstGeom>
          <a:noFill/>
          <a:ln w="12700">
            <a:noFill/>
            <a:miter lim="800000"/>
            <a:headEnd/>
            <a:tailEnd/>
          </a:ln>
        </p:spPr>
      </p:pic>
      <p:sp>
        <p:nvSpPr>
          <p:cNvPr id="243772" name="AutoShape 20"/>
          <p:cNvSpPr>
            <a:spLocks noChangeArrowheads="1"/>
          </p:cNvSpPr>
          <p:nvPr/>
        </p:nvSpPr>
        <p:spPr bwMode="auto">
          <a:xfrm>
            <a:off x="3851275" y="2822575"/>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3773" name="Text Box 21"/>
          <p:cNvSpPr txBox="1">
            <a:spLocks noChangeArrowheads="1"/>
          </p:cNvSpPr>
          <p:nvPr/>
        </p:nvSpPr>
        <p:spPr bwMode="auto">
          <a:xfrm>
            <a:off x="3456448" y="4043363"/>
            <a:ext cx="2531142"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original vg00 (unusable)</a:t>
            </a:r>
          </a:p>
        </p:txBody>
      </p:sp>
      <p:sp>
        <p:nvSpPr>
          <p:cNvPr id="243774" name="AutoShape 22"/>
          <p:cNvSpPr>
            <a:spLocks noChangeArrowheads="1"/>
          </p:cNvSpPr>
          <p:nvPr/>
        </p:nvSpPr>
        <p:spPr bwMode="auto">
          <a:xfrm>
            <a:off x="3605213" y="2670175"/>
            <a:ext cx="23622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sz="1800" dirty="0"/>
          </a:p>
        </p:txBody>
      </p:sp>
      <p:sp>
        <p:nvSpPr>
          <p:cNvPr id="243775" name="Text Box 23"/>
          <p:cNvSpPr txBox="1">
            <a:spLocks noChangeArrowheads="1"/>
          </p:cNvSpPr>
          <p:nvPr/>
        </p:nvSpPr>
        <p:spPr bwMode="auto">
          <a:xfrm>
            <a:off x="3719513" y="3629025"/>
            <a:ext cx="1028700" cy="369332"/>
          </a:xfrm>
          <a:prstGeom prst="rect">
            <a:avLst/>
          </a:prstGeom>
          <a:noFill/>
          <a:ln w="28575">
            <a:noFill/>
            <a:miter lim="800000"/>
            <a:headEnd type="none" w="lg" len="sm"/>
            <a:tailEnd type="none" w="lg" len="sm"/>
          </a:ln>
        </p:spPr>
        <p:txBody>
          <a:bodyPr lIns="45720" rIns="45720">
            <a:spAutoFit/>
          </a:bodyPr>
          <a:lstStyle/>
          <a:p>
            <a:pPr algn="ctr" eaLnBrk="0" hangingPunct="0"/>
            <a:r>
              <a:rPr lang="en-US" dirty="0">
                <a:solidFill>
                  <a:schemeClr val="bg1"/>
                </a:solidFill>
              </a:rPr>
              <a:t>boot disk</a:t>
            </a:r>
          </a:p>
        </p:txBody>
      </p:sp>
      <p:sp>
        <p:nvSpPr>
          <p:cNvPr id="243776" name="Text Box 24"/>
          <p:cNvSpPr txBox="1">
            <a:spLocks noChangeArrowheads="1"/>
          </p:cNvSpPr>
          <p:nvPr/>
        </p:nvSpPr>
        <p:spPr bwMode="auto">
          <a:xfrm>
            <a:off x="4687999" y="3633788"/>
            <a:ext cx="1198341"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boot mirror</a:t>
            </a:r>
          </a:p>
        </p:txBody>
      </p:sp>
      <p:sp>
        <p:nvSpPr>
          <p:cNvPr id="243777" name="AutoShape 25"/>
          <p:cNvSpPr>
            <a:spLocks noChangeArrowheads="1"/>
          </p:cNvSpPr>
          <p:nvPr/>
        </p:nvSpPr>
        <p:spPr bwMode="auto">
          <a:xfrm>
            <a:off x="4905375" y="2822575"/>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3778" name="AutoShape 26"/>
          <p:cNvSpPr>
            <a:spLocks noChangeArrowheads="1"/>
          </p:cNvSpPr>
          <p:nvPr/>
        </p:nvSpPr>
        <p:spPr bwMode="auto">
          <a:xfrm>
            <a:off x="6518275" y="2822575"/>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3779" name="Text Box 27"/>
          <p:cNvSpPr txBox="1">
            <a:spLocks noChangeArrowheads="1"/>
          </p:cNvSpPr>
          <p:nvPr/>
        </p:nvSpPr>
        <p:spPr bwMode="auto">
          <a:xfrm>
            <a:off x="6239274" y="4043363"/>
            <a:ext cx="2307428"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cloned vg00 (inactive)</a:t>
            </a:r>
          </a:p>
        </p:txBody>
      </p:sp>
      <p:sp>
        <p:nvSpPr>
          <p:cNvPr id="243780" name="AutoShape 28"/>
          <p:cNvSpPr>
            <a:spLocks noChangeArrowheads="1"/>
          </p:cNvSpPr>
          <p:nvPr/>
        </p:nvSpPr>
        <p:spPr bwMode="auto">
          <a:xfrm>
            <a:off x="6272213" y="2670175"/>
            <a:ext cx="25146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sz="1800" dirty="0"/>
          </a:p>
        </p:txBody>
      </p:sp>
      <p:sp>
        <p:nvSpPr>
          <p:cNvPr id="243781" name="Text Box 29"/>
          <p:cNvSpPr txBox="1">
            <a:spLocks noChangeArrowheads="1"/>
          </p:cNvSpPr>
          <p:nvPr/>
        </p:nvSpPr>
        <p:spPr bwMode="auto">
          <a:xfrm>
            <a:off x="6386513" y="3629025"/>
            <a:ext cx="1028700" cy="646331"/>
          </a:xfrm>
          <a:prstGeom prst="rect">
            <a:avLst/>
          </a:prstGeom>
          <a:noFill/>
          <a:ln w="28575">
            <a:noFill/>
            <a:miter lim="800000"/>
            <a:headEnd type="none" w="lg" len="sm"/>
            <a:tailEnd type="none" w="lg" len="sm"/>
          </a:ln>
        </p:spPr>
        <p:txBody>
          <a:bodyPr lIns="45720" rIns="45720">
            <a:spAutoFit/>
          </a:bodyPr>
          <a:lstStyle/>
          <a:p>
            <a:pPr algn="ctr" eaLnBrk="0" hangingPunct="0"/>
            <a:r>
              <a:rPr lang="en-US" dirty="0">
                <a:solidFill>
                  <a:schemeClr val="bg1"/>
                </a:solidFill>
              </a:rPr>
              <a:t>clone disk</a:t>
            </a:r>
          </a:p>
        </p:txBody>
      </p:sp>
      <p:sp>
        <p:nvSpPr>
          <p:cNvPr id="243782" name="Text Box 30"/>
          <p:cNvSpPr txBox="1">
            <a:spLocks noChangeArrowheads="1"/>
          </p:cNvSpPr>
          <p:nvPr/>
        </p:nvSpPr>
        <p:spPr bwMode="auto">
          <a:xfrm>
            <a:off x="7433786" y="3633788"/>
            <a:ext cx="1280480"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clone mirror</a:t>
            </a:r>
          </a:p>
        </p:txBody>
      </p:sp>
      <p:sp>
        <p:nvSpPr>
          <p:cNvPr id="243783" name="AutoShape 31"/>
          <p:cNvSpPr>
            <a:spLocks noChangeArrowheads="1"/>
          </p:cNvSpPr>
          <p:nvPr/>
        </p:nvSpPr>
        <p:spPr bwMode="auto">
          <a:xfrm>
            <a:off x="7691438" y="2822575"/>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pic>
        <p:nvPicPr>
          <p:cNvPr id="243784" name="Picture 32" descr="CARTE374"/>
          <p:cNvPicPr preferRelativeResize="0">
            <a:picLocks noChangeAspect="1" noChangeArrowheads="1"/>
          </p:cNvPicPr>
          <p:nvPr/>
        </p:nvPicPr>
        <p:blipFill>
          <a:blip r:embed="rId4" cstate="print"/>
          <a:srcRect/>
          <a:stretch>
            <a:fillRect/>
          </a:stretch>
        </p:blipFill>
        <p:spPr bwMode="auto">
          <a:xfrm>
            <a:off x="3767138" y="2822575"/>
            <a:ext cx="904875" cy="606425"/>
          </a:xfrm>
          <a:prstGeom prst="rect">
            <a:avLst/>
          </a:prstGeom>
          <a:noFill/>
          <a:ln w="9525">
            <a:noFill/>
            <a:miter lim="800000"/>
            <a:headEnd/>
            <a:tailEnd/>
          </a:ln>
        </p:spPr>
      </p:pic>
      <p:pic>
        <p:nvPicPr>
          <p:cNvPr id="243785" name="Picture 33" descr="CARTE374"/>
          <p:cNvPicPr preferRelativeResize="0">
            <a:picLocks noChangeAspect="1" noChangeArrowheads="1"/>
          </p:cNvPicPr>
          <p:nvPr/>
        </p:nvPicPr>
        <p:blipFill>
          <a:blip r:embed="rId5" cstate="print"/>
          <a:srcRect/>
          <a:stretch>
            <a:fillRect/>
          </a:stretch>
        </p:blipFill>
        <p:spPr bwMode="auto">
          <a:xfrm>
            <a:off x="4833938" y="2822575"/>
            <a:ext cx="904875" cy="606425"/>
          </a:xfrm>
          <a:prstGeom prst="rect">
            <a:avLst/>
          </a:prstGeom>
          <a:noFill/>
          <a:ln w="9525">
            <a:noFill/>
            <a:miter lim="800000"/>
            <a:headEnd/>
            <a:tailEnd/>
          </a:ln>
        </p:spPr>
      </p:pic>
      <p:pic>
        <p:nvPicPr>
          <p:cNvPr id="243786" name="Picture 34" descr="CARTE374"/>
          <p:cNvPicPr preferRelativeResize="0">
            <a:picLocks noChangeAspect="1" noChangeArrowheads="1"/>
          </p:cNvPicPr>
          <p:nvPr/>
        </p:nvPicPr>
        <p:blipFill>
          <a:blip r:embed="rId6" cstate="print"/>
          <a:srcRect/>
          <a:stretch>
            <a:fillRect/>
          </a:stretch>
        </p:blipFill>
        <p:spPr bwMode="auto">
          <a:xfrm>
            <a:off x="3757613" y="4806950"/>
            <a:ext cx="904875" cy="606425"/>
          </a:xfrm>
          <a:prstGeom prst="rect">
            <a:avLst/>
          </a:prstGeom>
          <a:noFill/>
          <a:ln w="9525">
            <a:noFill/>
            <a:miter lim="800000"/>
            <a:headEnd/>
            <a:tailEnd/>
          </a:ln>
        </p:spPr>
      </p:pic>
      <p:pic>
        <p:nvPicPr>
          <p:cNvPr id="243787" name="Picture 35" descr="CARTE374"/>
          <p:cNvPicPr preferRelativeResize="0">
            <a:picLocks noChangeAspect="1" noChangeArrowheads="1"/>
          </p:cNvPicPr>
          <p:nvPr/>
        </p:nvPicPr>
        <p:blipFill>
          <a:blip r:embed="rId7" cstate="print"/>
          <a:srcRect/>
          <a:stretch>
            <a:fillRect/>
          </a:stretch>
        </p:blipFill>
        <p:spPr bwMode="auto">
          <a:xfrm>
            <a:off x="4824413" y="4806950"/>
            <a:ext cx="904875" cy="606425"/>
          </a:xfrm>
          <a:prstGeom prst="rect">
            <a:avLst/>
          </a:prstGeom>
          <a:noFill/>
          <a:ln w="9525">
            <a:noFill/>
            <a:miter lim="800000"/>
            <a:headEnd/>
            <a:tailEnd/>
          </a:ln>
        </p:spPr>
      </p:pic>
      <p:sp>
        <p:nvSpPr>
          <p:cNvPr id="243788" name="AutoShape 36"/>
          <p:cNvSpPr>
            <a:spLocks noChangeArrowheads="1"/>
          </p:cNvSpPr>
          <p:nvPr/>
        </p:nvSpPr>
        <p:spPr bwMode="auto">
          <a:xfrm>
            <a:off x="1793875" y="3022600"/>
            <a:ext cx="762000" cy="685800"/>
          </a:xfrm>
          <a:prstGeom prst="rightArrow">
            <a:avLst>
              <a:gd name="adj1" fmla="val 59722"/>
              <a:gd name="adj2" fmla="val 46065"/>
            </a:avLst>
          </a:prstGeom>
          <a:solidFill>
            <a:srgbClr val="F4E44C"/>
          </a:solidFill>
          <a:ln w="3175">
            <a:solidFill>
              <a:schemeClr val="tx1"/>
            </a:solidFill>
            <a:miter lim="800000"/>
            <a:headEnd type="none" w="lg" len="sm"/>
            <a:tailEnd type="none" w="lg" len="sm"/>
          </a:ln>
        </p:spPr>
        <p:txBody>
          <a:bodyPr wrap="none" lIns="45720" rIns="45720" anchor="ctr"/>
          <a:lstStyle/>
          <a:p>
            <a:endParaRPr lang="en-US" sz="1800" dirty="0"/>
          </a:p>
        </p:txBody>
      </p:sp>
      <p:sp>
        <p:nvSpPr>
          <p:cNvPr id="243789" name="Rectangle 37"/>
          <p:cNvSpPr>
            <a:spLocks noChangeArrowheads="1"/>
          </p:cNvSpPr>
          <p:nvPr/>
        </p:nvSpPr>
        <p:spPr bwMode="auto">
          <a:xfrm>
            <a:off x="565150" y="2870200"/>
            <a:ext cx="1508125" cy="102235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dirty="0"/>
              <a:t>Original</a:t>
            </a:r>
            <a:br>
              <a:rPr lang="en-US" dirty="0"/>
            </a:br>
            <a:r>
              <a:rPr lang="en-US" dirty="0"/>
              <a:t>boot VG is</a:t>
            </a:r>
            <a:br>
              <a:rPr lang="en-US" dirty="0"/>
            </a:br>
            <a:r>
              <a:rPr lang="en-US" dirty="0"/>
              <a:t>corrupted</a:t>
            </a:r>
          </a:p>
        </p:txBody>
      </p:sp>
      <p:sp>
        <p:nvSpPr>
          <p:cNvPr id="243790" name="AutoShape 38"/>
          <p:cNvSpPr>
            <a:spLocks noChangeArrowheads="1"/>
          </p:cNvSpPr>
          <p:nvPr/>
        </p:nvSpPr>
        <p:spPr bwMode="auto">
          <a:xfrm>
            <a:off x="1806575" y="5057775"/>
            <a:ext cx="762000" cy="685800"/>
          </a:xfrm>
          <a:prstGeom prst="rightArrow">
            <a:avLst>
              <a:gd name="adj1" fmla="val 59722"/>
              <a:gd name="adj2" fmla="val 46065"/>
            </a:avLst>
          </a:prstGeom>
          <a:solidFill>
            <a:srgbClr val="F4E44C"/>
          </a:solidFill>
          <a:ln w="3175">
            <a:solidFill>
              <a:schemeClr val="tx1"/>
            </a:solidFill>
            <a:miter lim="800000"/>
            <a:headEnd type="none" w="lg" len="sm"/>
            <a:tailEnd type="none" w="lg" len="sm"/>
          </a:ln>
        </p:spPr>
        <p:txBody>
          <a:bodyPr wrap="none" lIns="45720" rIns="45720" anchor="ctr"/>
          <a:lstStyle/>
          <a:p>
            <a:endParaRPr lang="en-US" sz="1800" dirty="0"/>
          </a:p>
        </p:txBody>
      </p:sp>
      <p:sp>
        <p:nvSpPr>
          <p:cNvPr id="243791" name="Rectangle 39"/>
          <p:cNvSpPr>
            <a:spLocks noChangeArrowheads="1"/>
          </p:cNvSpPr>
          <p:nvPr/>
        </p:nvSpPr>
        <p:spPr bwMode="auto">
          <a:xfrm>
            <a:off x="565150" y="4905375"/>
            <a:ext cx="1508125" cy="102235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dirty="0"/>
              <a:t>So activate</a:t>
            </a:r>
            <a:br>
              <a:rPr lang="en-US" dirty="0"/>
            </a:br>
            <a:r>
              <a:rPr lang="en-US" dirty="0"/>
              <a:t>the clone!</a:t>
            </a:r>
          </a:p>
        </p:txBody>
      </p:sp>
      <p:sp>
        <p:nvSpPr>
          <p:cNvPr id="40" name="Rectangle 39"/>
          <p:cNvSpPr/>
          <p:nvPr/>
        </p:nvSpPr>
        <p:spPr>
          <a:xfrm>
            <a:off x="609600" y="1176385"/>
            <a:ext cx="8022336" cy="1311128"/>
          </a:xfrm>
          <a:prstGeom prst="rect">
            <a:avLst/>
          </a:prstGeom>
        </p:spPr>
        <p:txBody>
          <a:bodyPr wrap="square">
            <a:spAutoFit/>
          </a:bodyPr>
          <a:lstStyle/>
          <a:p>
            <a:pPr marL="228600" indent="-228600" eaLnBrk="0" hangingPunct="0">
              <a:lnSpc>
                <a:spcPct val="110000"/>
              </a:lnSpc>
              <a:buFontTx/>
              <a:buChar char="•"/>
            </a:pPr>
            <a:r>
              <a:rPr lang="en-US" dirty="0" smtClean="0">
                <a:solidFill>
                  <a:schemeClr val="bg1"/>
                </a:solidFill>
              </a:rPr>
              <a:t>Without DRD: In case of O/S mis-configuration, it may be necessary to restore from tape.</a:t>
            </a:r>
          </a:p>
          <a:p>
            <a:pPr marL="228600" indent="-228600" eaLnBrk="0" hangingPunct="0">
              <a:lnSpc>
                <a:spcPct val="110000"/>
              </a:lnSpc>
              <a:buFontTx/>
              <a:buChar char="•"/>
            </a:pPr>
            <a:r>
              <a:rPr lang="en-US" dirty="0" smtClean="0">
                <a:solidFill>
                  <a:schemeClr val="bg1"/>
                </a:solidFill>
              </a:rPr>
              <a:t>With DRD: In case of O/S mis-configuration, simply activate and boot the clone.</a:t>
            </a:r>
            <a:endParaRPr lang="en-US" dirty="0">
              <a:solidFill>
                <a:schemeClr val="bg1"/>
              </a:solidFill>
            </a:endParaRPr>
          </a:p>
        </p:txBody>
      </p:sp>
      <p:sp>
        <p:nvSpPr>
          <p:cNvPr id="43"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44"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102</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74" name="Rectangle 38"/>
          <p:cNvSpPr>
            <a:spLocks noGrp="1" noChangeArrowheads="1"/>
          </p:cNvSpPr>
          <p:nvPr>
            <p:ph type="title"/>
          </p:nvPr>
        </p:nvSpPr>
        <p:spPr>
          <a:xfrm>
            <a:off x="428625" y="114300"/>
            <a:ext cx="8520303" cy="934212"/>
          </a:xfrm>
        </p:spPr>
        <p:txBody>
          <a:bodyPr/>
          <a:lstStyle/>
          <a:p>
            <a:r>
              <a:rPr lang="en-US" sz="3200" dirty="0" smtClean="0">
                <a:solidFill>
                  <a:schemeClr val="bg1"/>
                </a:solidFill>
              </a:rPr>
              <a:t>DRD Clones Minimize Planned Downtime</a:t>
            </a:r>
          </a:p>
        </p:txBody>
      </p:sp>
      <p:sp>
        <p:nvSpPr>
          <p:cNvPr id="244775" name="Line 2"/>
          <p:cNvSpPr>
            <a:spLocks noChangeShapeType="1"/>
          </p:cNvSpPr>
          <p:nvPr/>
        </p:nvSpPr>
        <p:spPr bwMode="auto">
          <a:xfrm>
            <a:off x="3282950" y="5268913"/>
            <a:ext cx="4953000" cy="0"/>
          </a:xfrm>
          <a:prstGeom prst="line">
            <a:avLst/>
          </a:prstGeom>
          <a:noFill/>
          <a:ln w="3175">
            <a:solidFill>
              <a:schemeClr val="tx1"/>
            </a:solidFill>
            <a:round/>
            <a:headEnd type="none" w="lg" len="sm"/>
            <a:tailEnd type="none" w="lg" len="sm"/>
          </a:ln>
        </p:spPr>
        <p:txBody>
          <a:bodyPr lIns="45720" rIns="45720" anchor="ctr"/>
          <a:lstStyle/>
          <a:p>
            <a:endParaRPr lang="en-US" dirty="0"/>
          </a:p>
        </p:txBody>
      </p:sp>
      <p:pic>
        <p:nvPicPr>
          <p:cNvPr id="244777" name="Picture 5"/>
          <p:cNvPicPr>
            <a:picLocks noChangeAspect="1" noChangeArrowheads="1"/>
          </p:cNvPicPr>
          <p:nvPr/>
        </p:nvPicPr>
        <p:blipFill>
          <a:blip r:embed="rId3" cstate="print"/>
          <a:srcRect/>
          <a:stretch>
            <a:fillRect/>
          </a:stretch>
        </p:blipFill>
        <p:spPr bwMode="auto">
          <a:xfrm>
            <a:off x="2368550" y="4659313"/>
            <a:ext cx="1014413" cy="1600200"/>
          </a:xfrm>
          <a:prstGeom prst="rect">
            <a:avLst/>
          </a:prstGeom>
          <a:noFill/>
          <a:ln w="12700">
            <a:noFill/>
            <a:miter lim="800000"/>
            <a:headEnd/>
            <a:tailEnd/>
          </a:ln>
        </p:spPr>
      </p:pic>
      <p:sp>
        <p:nvSpPr>
          <p:cNvPr id="244778" name="AutoShape 6"/>
          <p:cNvSpPr>
            <a:spLocks noChangeArrowheads="1"/>
          </p:cNvSpPr>
          <p:nvPr/>
        </p:nvSpPr>
        <p:spPr bwMode="auto">
          <a:xfrm>
            <a:off x="3833813" y="4811713"/>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4779" name="Text Box 7"/>
          <p:cNvSpPr txBox="1">
            <a:spLocks noChangeArrowheads="1"/>
          </p:cNvSpPr>
          <p:nvPr/>
        </p:nvSpPr>
        <p:spPr bwMode="auto">
          <a:xfrm>
            <a:off x="3911196" y="6035675"/>
            <a:ext cx="1574021"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vg00 (inactive)</a:t>
            </a:r>
          </a:p>
        </p:txBody>
      </p:sp>
      <p:sp>
        <p:nvSpPr>
          <p:cNvPr id="244780" name="AutoShape 8"/>
          <p:cNvSpPr>
            <a:spLocks noChangeArrowheads="1"/>
          </p:cNvSpPr>
          <p:nvPr/>
        </p:nvSpPr>
        <p:spPr bwMode="auto">
          <a:xfrm>
            <a:off x="3587750" y="4659313"/>
            <a:ext cx="23622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sz="1800" dirty="0"/>
          </a:p>
        </p:txBody>
      </p:sp>
      <p:sp>
        <p:nvSpPr>
          <p:cNvPr id="244781" name="Text Box 9"/>
          <p:cNvSpPr txBox="1">
            <a:spLocks noChangeArrowheads="1"/>
          </p:cNvSpPr>
          <p:nvPr/>
        </p:nvSpPr>
        <p:spPr bwMode="auto">
          <a:xfrm>
            <a:off x="3702050" y="5618163"/>
            <a:ext cx="1028700" cy="369332"/>
          </a:xfrm>
          <a:prstGeom prst="rect">
            <a:avLst/>
          </a:prstGeom>
          <a:noFill/>
          <a:ln w="28575">
            <a:noFill/>
            <a:miter lim="800000"/>
            <a:headEnd type="none" w="lg" len="sm"/>
            <a:tailEnd type="none" w="lg" len="sm"/>
          </a:ln>
        </p:spPr>
        <p:txBody>
          <a:bodyPr lIns="45720" rIns="45720">
            <a:spAutoFit/>
          </a:bodyPr>
          <a:lstStyle/>
          <a:p>
            <a:pPr algn="ctr" eaLnBrk="0" hangingPunct="0"/>
            <a:r>
              <a:rPr lang="en-US" dirty="0">
                <a:solidFill>
                  <a:schemeClr val="bg1"/>
                </a:solidFill>
              </a:rPr>
              <a:t>boot disk</a:t>
            </a:r>
          </a:p>
        </p:txBody>
      </p:sp>
      <p:sp>
        <p:nvSpPr>
          <p:cNvPr id="244782" name="Text Box 10"/>
          <p:cNvSpPr txBox="1">
            <a:spLocks noChangeArrowheads="1"/>
          </p:cNvSpPr>
          <p:nvPr/>
        </p:nvSpPr>
        <p:spPr bwMode="auto">
          <a:xfrm>
            <a:off x="4670536" y="5622925"/>
            <a:ext cx="1198341"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boot mirror</a:t>
            </a:r>
          </a:p>
        </p:txBody>
      </p:sp>
      <p:sp>
        <p:nvSpPr>
          <p:cNvPr id="244783" name="AutoShape 11"/>
          <p:cNvSpPr>
            <a:spLocks noChangeArrowheads="1"/>
          </p:cNvSpPr>
          <p:nvPr/>
        </p:nvSpPr>
        <p:spPr bwMode="auto">
          <a:xfrm>
            <a:off x="4887913" y="4811713"/>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4784" name="AutoShape 12"/>
          <p:cNvSpPr>
            <a:spLocks noChangeArrowheads="1"/>
          </p:cNvSpPr>
          <p:nvPr/>
        </p:nvSpPr>
        <p:spPr bwMode="auto">
          <a:xfrm>
            <a:off x="6500813" y="4811713"/>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4785" name="Text Box 13"/>
          <p:cNvSpPr txBox="1">
            <a:spLocks noChangeArrowheads="1"/>
          </p:cNvSpPr>
          <p:nvPr/>
        </p:nvSpPr>
        <p:spPr bwMode="auto">
          <a:xfrm>
            <a:off x="5949576" y="6035675"/>
            <a:ext cx="3058273"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cloned vg00 (active/patched)</a:t>
            </a:r>
          </a:p>
        </p:txBody>
      </p:sp>
      <p:sp>
        <p:nvSpPr>
          <p:cNvPr id="244786" name="AutoShape 14"/>
          <p:cNvSpPr>
            <a:spLocks noChangeArrowheads="1"/>
          </p:cNvSpPr>
          <p:nvPr/>
        </p:nvSpPr>
        <p:spPr bwMode="auto">
          <a:xfrm>
            <a:off x="6254750" y="4659313"/>
            <a:ext cx="25146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sz="1800" dirty="0"/>
          </a:p>
        </p:txBody>
      </p:sp>
      <p:sp>
        <p:nvSpPr>
          <p:cNvPr id="244787" name="Text Box 15"/>
          <p:cNvSpPr txBox="1">
            <a:spLocks noChangeArrowheads="1"/>
          </p:cNvSpPr>
          <p:nvPr/>
        </p:nvSpPr>
        <p:spPr bwMode="auto">
          <a:xfrm>
            <a:off x="6369050" y="5618163"/>
            <a:ext cx="1028700" cy="646331"/>
          </a:xfrm>
          <a:prstGeom prst="rect">
            <a:avLst/>
          </a:prstGeom>
          <a:noFill/>
          <a:ln w="28575">
            <a:noFill/>
            <a:miter lim="800000"/>
            <a:headEnd type="none" w="lg" len="sm"/>
            <a:tailEnd type="none" w="lg" len="sm"/>
          </a:ln>
        </p:spPr>
        <p:txBody>
          <a:bodyPr lIns="45720" rIns="45720">
            <a:spAutoFit/>
          </a:bodyPr>
          <a:lstStyle/>
          <a:p>
            <a:pPr algn="ctr" eaLnBrk="0" hangingPunct="0"/>
            <a:r>
              <a:rPr lang="en-US" dirty="0">
                <a:solidFill>
                  <a:schemeClr val="bg1"/>
                </a:solidFill>
              </a:rPr>
              <a:t>clone disk</a:t>
            </a:r>
          </a:p>
        </p:txBody>
      </p:sp>
      <p:sp>
        <p:nvSpPr>
          <p:cNvPr id="244788" name="Text Box 16"/>
          <p:cNvSpPr txBox="1">
            <a:spLocks noChangeArrowheads="1"/>
          </p:cNvSpPr>
          <p:nvPr/>
        </p:nvSpPr>
        <p:spPr bwMode="auto">
          <a:xfrm>
            <a:off x="7416323" y="5622925"/>
            <a:ext cx="1280480"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clone mirror</a:t>
            </a:r>
          </a:p>
        </p:txBody>
      </p:sp>
      <p:sp>
        <p:nvSpPr>
          <p:cNvPr id="244789" name="AutoShape 17"/>
          <p:cNvSpPr>
            <a:spLocks noChangeArrowheads="1"/>
          </p:cNvSpPr>
          <p:nvPr/>
        </p:nvSpPr>
        <p:spPr bwMode="auto">
          <a:xfrm>
            <a:off x="7673975" y="4811713"/>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4790" name="Line 18"/>
          <p:cNvSpPr>
            <a:spLocks noChangeShapeType="1"/>
          </p:cNvSpPr>
          <p:nvPr/>
        </p:nvSpPr>
        <p:spPr bwMode="auto">
          <a:xfrm>
            <a:off x="3282950" y="3287713"/>
            <a:ext cx="4953000" cy="0"/>
          </a:xfrm>
          <a:prstGeom prst="line">
            <a:avLst/>
          </a:prstGeom>
          <a:noFill/>
          <a:ln w="3175">
            <a:solidFill>
              <a:schemeClr val="tx1"/>
            </a:solidFill>
            <a:round/>
            <a:headEnd type="none" w="lg" len="sm"/>
            <a:tailEnd type="none" w="lg" len="sm"/>
          </a:ln>
        </p:spPr>
        <p:txBody>
          <a:bodyPr lIns="45720" rIns="45720" anchor="ctr"/>
          <a:lstStyle/>
          <a:p>
            <a:endParaRPr lang="en-US" dirty="0"/>
          </a:p>
        </p:txBody>
      </p:sp>
      <p:pic>
        <p:nvPicPr>
          <p:cNvPr id="244791" name="Picture 19"/>
          <p:cNvPicPr>
            <a:picLocks noChangeAspect="1" noChangeArrowheads="1"/>
          </p:cNvPicPr>
          <p:nvPr/>
        </p:nvPicPr>
        <p:blipFill>
          <a:blip r:embed="rId3" cstate="print"/>
          <a:srcRect/>
          <a:stretch>
            <a:fillRect/>
          </a:stretch>
        </p:blipFill>
        <p:spPr bwMode="auto">
          <a:xfrm>
            <a:off x="2368550" y="2678113"/>
            <a:ext cx="1014413" cy="1600200"/>
          </a:xfrm>
          <a:prstGeom prst="rect">
            <a:avLst/>
          </a:prstGeom>
          <a:noFill/>
          <a:ln w="12700">
            <a:noFill/>
            <a:miter lim="800000"/>
            <a:headEnd/>
            <a:tailEnd/>
          </a:ln>
        </p:spPr>
      </p:pic>
      <p:sp>
        <p:nvSpPr>
          <p:cNvPr id="244792" name="AutoShape 20"/>
          <p:cNvSpPr>
            <a:spLocks noChangeArrowheads="1"/>
          </p:cNvSpPr>
          <p:nvPr/>
        </p:nvSpPr>
        <p:spPr bwMode="auto">
          <a:xfrm>
            <a:off x="3833813" y="2830513"/>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4793" name="Text Box 21"/>
          <p:cNvSpPr txBox="1">
            <a:spLocks noChangeArrowheads="1"/>
          </p:cNvSpPr>
          <p:nvPr/>
        </p:nvSpPr>
        <p:spPr bwMode="auto">
          <a:xfrm>
            <a:off x="4004155" y="4054475"/>
            <a:ext cx="1391278"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vg00 (active)</a:t>
            </a:r>
          </a:p>
        </p:txBody>
      </p:sp>
      <p:sp>
        <p:nvSpPr>
          <p:cNvPr id="244794" name="AutoShape 22"/>
          <p:cNvSpPr>
            <a:spLocks noChangeArrowheads="1"/>
          </p:cNvSpPr>
          <p:nvPr/>
        </p:nvSpPr>
        <p:spPr bwMode="auto">
          <a:xfrm>
            <a:off x="3587750" y="2678113"/>
            <a:ext cx="23622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sz="1800" dirty="0"/>
          </a:p>
        </p:txBody>
      </p:sp>
      <p:sp>
        <p:nvSpPr>
          <p:cNvPr id="244795" name="Text Box 23"/>
          <p:cNvSpPr txBox="1">
            <a:spLocks noChangeArrowheads="1"/>
          </p:cNvSpPr>
          <p:nvPr/>
        </p:nvSpPr>
        <p:spPr bwMode="auto">
          <a:xfrm>
            <a:off x="3702050" y="3636963"/>
            <a:ext cx="1028700" cy="369332"/>
          </a:xfrm>
          <a:prstGeom prst="rect">
            <a:avLst/>
          </a:prstGeom>
          <a:noFill/>
          <a:ln w="28575">
            <a:noFill/>
            <a:miter lim="800000"/>
            <a:headEnd type="none" w="lg" len="sm"/>
            <a:tailEnd type="none" w="lg" len="sm"/>
          </a:ln>
        </p:spPr>
        <p:txBody>
          <a:bodyPr lIns="45720" rIns="45720">
            <a:spAutoFit/>
          </a:bodyPr>
          <a:lstStyle/>
          <a:p>
            <a:pPr algn="ctr" eaLnBrk="0" hangingPunct="0"/>
            <a:r>
              <a:rPr lang="en-US" dirty="0">
                <a:solidFill>
                  <a:schemeClr val="bg1"/>
                </a:solidFill>
              </a:rPr>
              <a:t>boot disk</a:t>
            </a:r>
          </a:p>
        </p:txBody>
      </p:sp>
      <p:sp>
        <p:nvSpPr>
          <p:cNvPr id="244796" name="Text Box 24"/>
          <p:cNvSpPr txBox="1">
            <a:spLocks noChangeArrowheads="1"/>
          </p:cNvSpPr>
          <p:nvPr/>
        </p:nvSpPr>
        <p:spPr bwMode="auto">
          <a:xfrm>
            <a:off x="4670536" y="3641725"/>
            <a:ext cx="1198341"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boot mirror</a:t>
            </a:r>
          </a:p>
        </p:txBody>
      </p:sp>
      <p:sp>
        <p:nvSpPr>
          <p:cNvPr id="244797" name="AutoShape 25"/>
          <p:cNvSpPr>
            <a:spLocks noChangeArrowheads="1"/>
          </p:cNvSpPr>
          <p:nvPr/>
        </p:nvSpPr>
        <p:spPr bwMode="auto">
          <a:xfrm>
            <a:off x="4887913" y="2830513"/>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4798" name="AutoShape 26"/>
          <p:cNvSpPr>
            <a:spLocks noChangeArrowheads="1"/>
          </p:cNvSpPr>
          <p:nvPr/>
        </p:nvSpPr>
        <p:spPr bwMode="auto">
          <a:xfrm>
            <a:off x="6500813" y="2830513"/>
            <a:ext cx="763587"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4799" name="Text Box 27"/>
          <p:cNvSpPr txBox="1">
            <a:spLocks noChangeArrowheads="1"/>
          </p:cNvSpPr>
          <p:nvPr/>
        </p:nvSpPr>
        <p:spPr bwMode="auto">
          <a:xfrm>
            <a:off x="5797086" y="4054475"/>
            <a:ext cx="3241016"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cloned vg00 (inactive/patched)</a:t>
            </a:r>
          </a:p>
        </p:txBody>
      </p:sp>
      <p:sp>
        <p:nvSpPr>
          <p:cNvPr id="244800" name="AutoShape 28"/>
          <p:cNvSpPr>
            <a:spLocks noChangeArrowheads="1"/>
          </p:cNvSpPr>
          <p:nvPr/>
        </p:nvSpPr>
        <p:spPr bwMode="auto">
          <a:xfrm>
            <a:off x="6254750" y="2678113"/>
            <a:ext cx="2514600" cy="1371600"/>
          </a:xfrm>
          <a:prstGeom prst="roundRect">
            <a:avLst>
              <a:gd name="adj" fmla="val 8880"/>
            </a:avLst>
          </a:prstGeom>
          <a:noFill/>
          <a:ln w="3175">
            <a:solidFill>
              <a:schemeClr val="tx1"/>
            </a:solidFill>
            <a:round/>
            <a:headEnd type="none" w="lg" len="sm"/>
            <a:tailEnd type="none" w="lg" len="sm"/>
          </a:ln>
        </p:spPr>
        <p:txBody>
          <a:bodyPr wrap="none" lIns="45720" rIns="45720" anchor="ctr"/>
          <a:lstStyle/>
          <a:p>
            <a:endParaRPr lang="en-US" sz="1800" dirty="0"/>
          </a:p>
        </p:txBody>
      </p:sp>
      <p:sp>
        <p:nvSpPr>
          <p:cNvPr id="244801" name="Text Box 29"/>
          <p:cNvSpPr txBox="1">
            <a:spLocks noChangeArrowheads="1"/>
          </p:cNvSpPr>
          <p:nvPr/>
        </p:nvSpPr>
        <p:spPr bwMode="auto">
          <a:xfrm>
            <a:off x="6369050" y="3636963"/>
            <a:ext cx="1028700" cy="646331"/>
          </a:xfrm>
          <a:prstGeom prst="rect">
            <a:avLst/>
          </a:prstGeom>
          <a:noFill/>
          <a:ln w="28575">
            <a:noFill/>
            <a:miter lim="800000"/>
            <a:headEnd type="none" w="lg" len="sm"/>
            <a:tailEnd type="none" w="lg" len="sm"/>
          </a:ln>
        </p:spPr>
        <p:txBody>
          <a:bodyPr lIns="45720" rIns="45720">
            <a:spAutoFit/>
          </a:bodyPr>
          <a:lstStyle/>
          <a:p>
            <a:pPr algn="ctr" eaLnBrk="0" hangingPunct="0"/>
            <a:r>
              <a:rPr lang="en-US" dirty="0">
                <a:solidFill>
                  <a:schemeClr val="bg1"/>
                </a:solidFill>
              </a:rPr>
              <a:t>clone disk</a:t>
            </a:r>
          </a:p>
        </p:txBody>
      </p:sp>
      <p:sp>
        <p:nvSpPr>
          <p:cNvPr id="244802" name="Text Box 30"/>
          <p:cNvSpPr txBox="1">
            <a:spLocks noChangeArrowheads="1"/>
          </p:cNvSpPr>
          <p:nvPr/>
        </p:nvSpPr>
        <p:spPr bwMode="auto">
          <a:xfrm>
            <a:off x="7416323" y="3641725"/>
            <a:ext cx="1280480" cy="369332"/>
          </a:xfrm>
          <a:prstGeom prst="rect">
            <a:avLst/>
          </a:prstGeom>
          <a:noFill/>
          <a:ln w="28575">
            <a:noFill/>
            <a:miter lim="800000"/>
            <a:headEnd type="none" w="lg" len="sm"/>
            <a:tailEnd type="none" w="lg" len="sm"/>
          </a:ln>
        </p:spPr>
        <p:txBody>
          <a:bodyPr wrap="none" lIns="45720" rIns="45720">
            <a:spAutoFit/>
          </a:bodyPr>
          <a:lstStyle/>
          <a:p>
            <a:pPr algn="ctr" eaLnBrk="0" hangingPunct="0"/>
            <a:r>
              <a:rPr lang="en-US" dirty="0">
                <a:solidFill>
                  <a:schemeClr val="bg1"/>
                </a:solidFill>
              </a:rPr>
              <a:t>clone mirror</a:t>
            </a:r>
          </a:p>
        </p:txBody>
      </p:sp>
      <p:sp>
        <p:nvSpPr>
          <p:cNvPr id="244803" name="AutoShape 31"/>
          <p:cNvSpPr>
            <a:spLocks noChangeArrowheads="1"/>
          </p:cNvSpPr>
          <p:nvPr/>
        </p:nvSpPr>
        <p:spPr bwMode="auto">
          <a:xfrm>
            <a:off x="7673975" y="2830513"/>
            <a:ext cx="763588" cy="838200"/>
          </a:xfrm>
          <a:prstGeom prst="can">
            <a:avLst>
              <a:gd name="adj" fmla="val 12151"/>
            </a:avLst>
          </a:prstGeom>
          <a:solidFill>
            <a:schemeClr val="bg1"/>
          </a:solidFill>
          <a:ln w="3175">
            <a:solidFill>
              <a:schemeClr val="tx1"/>
            </a:solidFill>
            <a:round/>
            <a:headEnd type="none" w="lg" len="sm"/>
            <a:tailEnd type="none" w="lg" len="sm"/>
          </a:ln>
        </p:spPr>
        <p:txBody>
          <a:bodyPr wrap="none" lIns="182880" tIns="182880" rIns="182880" bIns="182880" anchor="ctr"/>
          <a:lstStyle/>
          <a:p>
            <a:pPr eaLnBrk="0" hangingPunct="0">
              <a:lnSpc>
                <a:spcPct val="80000"/>
              </a:lnSpc>
            </a:pPr>
            <a:r>
              <a:rPr lang="en-US" dirty="0"/>
              <a:t>lvol1</a:t>
            </a:r>
            <a:br>
              <a:rPr lang="en-US" dirty="0"/>
            </a:br>
            <a:r>
              <a:rPr lang="en-US" dirty="0"/>
              <a:t>lvol2</a:t>
            </a:r>
            <a:br>
              <a:rPr lang="en-US" dirty="0"/>
            </a:br>
            <a:r>
              <a:rPr lang="en-US" dirty="0"/>
              <a:t>lvol3</a:t>
            </a:r>
          </a:p>
        </p:txBody>
      </p:sp>
      <p:sp>
        <p:nvSpPr>
          <p:cNvPr id="244804" name="AutoShape 32"/>
          <p:cNvSpPr>
            <a:spLocks noChangeArrowheads="1"/>
          </p:cNvSpPr>
          <p:nvPr/>
        </p:nvSpPr>
        <p:spPr bwMode="auto">
          <a:xfrm>
            <a:off x="1838325" y="3135313"/>
            <a:ext cx="762000" cy="685800"/>
          </a:xfrm>
          <a:prstGeom prst="rightArrow">
            <a:avLst>
              <a:gd name="adj1" fmla="val 59722"/>
              <a:gd name="adj2" fmla="val 46065"/>
            </a:avLst>
          </a:prstGeom>
          <a:solidFill>
            <a:srgbClr val="F4E44C"/>
          </a:solidFill>
          <a:ln w="3175">
            <a:solidFill>
              <a:schemeClr val="tx1"/>
            </a:solidFill>
            <a:miter lim="800000"/>
            <a:headEnd type="none" w="lg" len="sm"/>
            <a:tailEnd type="none" w="lg" len="sm"/>
          </a:ln>
        </p:spPr>
        <p:txBody>
          <a:bodyPr wrap="none" lIns="45720" rIns="45720" anchor="ctr"/>
          <a:lstStyle/>
          <a:p>
            <a:endParaRPr lang="en-US" sz="1800" dirty="0"/>
          </a:p>
        </p:txBody>
      </p:sp>
      <p:sp>
        <p:nvSpPr>
          <p:cNvPr id="244805" name="Rectangle 33"/>
          <p:cNvSpPr>
            <a:spLocks noChangeArrowheads="1"/>
          </p:cNvSpPr>
          <p:nvPr/>
        </p:nvSpPr>
        <p:spPr bwMode="auto">
          <a:xfrm>
            <a:off x="511175" y="2738438"/>
            <a:ext cx="1600200" cy="1503362"/>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dirty="0"/>
              <a:t>Install patches &amp;</a:t>
            </a:r>
            <a:br>
              <a:rPr lang="en-US" dirty="0"/>
            </a:br>
            <a:r>
              <a:rPr lang="en-US" dirty="0"/>
              <a:t>tune the kernel</a:t>
            </a:r>
            <a:br>
              <a:rPr lang="en-US" dirty="0"/>
            </a:br>
            <a:r>
              <a:rPr lang="en-US" dirty="0"/>
              <a:t>on the clone;</a:t>
            </a:r>
            <a:br>
              <a:rPr lang="en-US" dirty="0"/>
            </a:br>
            <a:r>
              <a:rPr lang="en-US" dirty="0"/>
              <a:t>applications</a:t>
            </a:r>
            <a:br>
              <a:rPr lang="en-US" dirty="0"/>
            </a:br>
            <a:r>
              <a:rPr lang="en-US" dirty="0"/>
              <a:t>remain running</a:t>
            </a:r>
          </a:p>
        </p:txBody>
      </p:sp>
      <p:sp>
        <p:nvSpPr>
          <p:cNvPr id="244806" name="AutoShape 34"/>
          <p:cNvSpPr>
            <a:spLocks noChangeArrowheads="1"/>
          </p:cNvSpPr>
          <p:nvPr/>
        </p:nvSpPr>
        <p:spPr bwMode="auto">
          <a:xfrm>
            <a:off x="1851025" y="5116513"/>
            <a:ext cx="762000" cy="685800"/>
          </a:xfrm>
          <a:prstGeom prst="rightArrow">
            <a:avLst>
              <a:gd name="adj1" fmla="val 59722"/>
              <a:gd name="adj2" fmla="val 46065"/>
            </a:avLst>
          </a:prstGeom>
          <a:solidFill>
            <a:srgbClr val="F4E44C"/>
          </a:solidFill>
          <a:ln w="3175">
            <a:solidFill>
              <a:schemeClr val="tx1"/>
            </a:solidFill>
            <a:miter lim="800000"/>
            <a:headEnd type="none" w="lg" len="sm"/>
            <a:tailEnd type="none" w="lg" len="sm"/>
          </a:ln>
        </p:spPr>
        <p:txBody>
          <a:bodyPr wrap="none" lIns="45720" rIns="45720" anchor="ctr"/>
          <a:lstStyle/>
          <a:p>
            <a:endParaRPr lang="en-US" sz="1800" dirty="0"/>
          </a:p>
        </p:txBody>
      </p:sp>
      <p:sp>
        <p:nvSpPr>
          <p:cNvPr id="244807" name="Rectangle 35"/>
          <p:cNvSpPr>
            <a:spLocks noChangeArrowheads="1"/>
          </p:cNvSpPr>
          <p:nvPr/>
        </p:nvSpPr>
        <p:spPr bwMode="auto">
          <a:xfrm>
            <a:off x="511175" y="4811713"/>
            <a:ext cx="1600200" cy="1371600"/>
          </a:xfrm>
          <a:prstGeom prst="rect">
            <a:avLst/>
          </a:prstGeom>
          <a:solidFill>
            <a:srgbClr val="F4E44C"/>
          </a:solidFill>
          <a:ln w="3175">
            <a:solidFill>
              <a:schemeClr val="tx1"/>
            </a:solidFill>
            <a:miter lim="800000"/>
            <a:headEnd type="none" w="lg" len="sm"/>
            <a:tailEnd type="none" w="lg" len="sm"/>
          </a:ln>
        </p:spPr>
        <p:txBody>
          <a:bodyPr wrap="none" lIns="45720" rIns="45720" anchor="ctr"/>
          <a:lstStyle/>
          <a:p>
            <a:pPr algn="ctr" eaLnBrk="0" hangingPunct="0"/>
            <a:r>
              <a:rPr lang="en-US" dirty="0"/>
              <a:t>Activate the</a:t>
            </a:r>
            <a:br>
              <a:rPr lang="en-US" dirty="0"/>
            </a:br>
            <a:r>
              <a:rPr lang="en-US" dirty="0"/>
              <a:t>clone to make</a:t>
            </a:r>
            <a:br>
              <a:rPr lang="en-US" dirty="0"/>
            </a:br>
            <a:r>
              <a:rPr lang="en-US" dirty="0"/>
              <a:t>changes take</a:t>
            </a:r>
            <a:br>
              <a:rPr lang="en-US" dirty="0"/>
            </a:br>
            <a:r>
              <a:rPr lang="en-US" dirty="0"/>
              <a:t>effect</a:t>
            </a:r>
          </a:p>
        </p:txBody>
      </p:sp>
      <p:sp>
        <p:nvSpPr>
          <p:cNvPr id="36" name="Rectangle 35"/>
          <p:cNvSpPr/>
          <p:nvPr/>
        </p:nvSpPr>
        <p:spPr>
          <a:xfrm>
            <a:off x="499872" y="1145855"/>
            <a:ext cx="8314944" cy="1311128"/>
          </a:xfrm>
          <a:prstGeom prst="rect">
            <a:avLst/>
          </a:prstGeom>
        </p:spPr>
        <p:txBody>
          <a:bodyPr wrap="square">
            <a:spAutoFit/>
          </a:bodyPr>
          <a:lstStyle/>
          <a:p>
            <a:pPr marL="228600" indent="-228600" eaLnBrk="0" hangingPunct="0">
              <a:lnSpc>
                <a:spcPct val="110000"/>
              </a:lnSpc>
              <a:buFontTx/>
              <a:buChar char="•"/>
            </a:pPr>
            <a:r>
              <a:rPr lang="en-US" dirty="0" smtClean="0">
                <a:solidFill>
                  <a:schemeClr val="bg1"/>
                </a:solidFill>
              </a:rPr>
              <a:t>Without DRD: Software  and kernel management may require extended downtime.</a:t>
            </a:r>
          </a:p>
          <a:p>
            <a:pPr marL="228600" indent="-228600" eaLnBrk="0" hangingPunct="0">
              <a:lnSpc>
                <a:spcPct val="110000"/>
              </a:lnSpc>
              <a:buFontTx/>
              <a:buChar char="•"/>
            </a:pPr>
            <a:r>
              <a:rPr lang="en-US" dirty="0" smtClean="0">
                <a:solidFill>
                  <a:schemeClr val="bg1"/>
                </a:solidFill>
              </a:rPr>
              <a:t>With DRD: Install/remove software on the clone while applications continue running.</a:t>
            </a:r>
            <a:endParaRPr lang="en-US" dirty="0">
              <a:solidFill>
                <a:schemeClr val="bg1"/>
              </a:solidFill>
            </a:endParaRPr>
          </a:p>
        </p:txBody>
      </p:sp>
      <p:sp>
        <p:nvSpPr>
          <p:cNvPr id="39"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40"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103</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2"/>
          <p:cNvSpPr>
            <a:spLocks noGrp="1" noChangeArrowheads="1"/>
          </p:cNvSpPr>
          <p:nvPr>
            <p:ph type="title"/>
          </p:nvPr>
        </p:nvSpPr>
        <p:spPr/>
        <p:txBody>
          <a:bodyPr/>
          <a:lstStyle/>
          <a:p>
            <a:pPr eaLnBrk="1" hangingPunct="1"/>
            <a:r>
              <a:rPr lang="en-US" sz="3200" dirty="0" smtClean="0">
                <a:solidFill>
                  <a:schemeClr val="bg1"/>
                </a:solidFill>
              </a:rPr>
              <a:t>HP-UX DRD Pros 1 of 2</a:t>
            </a:r>
            <a:endParaRPr lang="en-AU" sz="3200" dirty="0" smtClean="0">
              <a:solidFill>
                <a:schemeClr val="bg1"/>
              </a:solidFill>
            </a:endParaRPr>
          </a:p>
        </p:txBody>
      </p:sp>
      <p:sp>
        <p:nvSpPr>
          <p:cNvPr id="25606" name="Rectangle 3"/>
          <p:cNvSpPr>
            <a:spLocks noGrp="1" noChangeArrowheads="1"/>
          </p:cNvSpPr>
          <p:nvPr>
            <p:ph type="body" idx="1"/>
          </p:nvPr>
        </p:nvSpPr>
        <p:spPr>
          <a:xfrm>
            <a:off x="400050" y="1447801"/>
            <a:ext cx="8272463" cy="4672584"/>
          </a:xfrm>
        </p:spPr>
        <p:txBody>
          <a:bodyPr/>
          <a:lstStyle/>
          <a:p>
            <a:pPr eaLnBrk="1" hangingPunct="1"/>
            <a:r>
              <a:rPr lang="en-AU" sz="2400" dirty="0" smtClean="0">
                <a:solidFill>
                  <a:schemeClr val="bg1"/>
                </a:solidFill>
              </a:rPr>
              <a:t>Fully supported by HP.</a:t>
            </a:r>
          </a:p>
          <a:p>
            <a:pPr eaLnBrk="1" hangingPunct="1"/>
            <a:r>
              <a:rPr lang="en-AU" sz="2400" dirty="0" smtClean="0">
                <a:solidFill>
                  <a:schemeClr val="bg1"/>
                </a:solidFill>
              </a:rPr>
              <a:t>Full clone.</a:t>
            </a:r>
          </a:p>
          <a:p>
            <a:pPr eaLnBrk="1" hangingPunct="1"/>
            <a:r>
              <a:rPr lang="en-AU" sz="2400" dirty="0" smtClean="0">
                <a:solidFill>
                  <a:schemeClr val="bg1"/>
                </a:solidFill>
              </a:rPr>
              <a:t>Complements other HP solutions by reducing system downtime required to install and update patches and software.</a:t>
            </a:r>
          </a:p>
          <a:p>
            <a:pPr eaLnBrk="1" hangingPunct="1"/>
            <a:r>
              <a:rPr lang="en-AU" sz="2400" dirty="0" smtClean="0">
                <a:solidFill>
                  <a:schemeClr val="bg1"/>
                </a:solidFill>
              </a:rPr>
              <a:t>Copy operation is currently done by fbackup and frecover.</a:t>
            </a:r>
          </a:p>
          <a:p>
            <a:pPr eaLnBrk="1" hangingPunct="1"/>
            <a:r>
              <a:rPr lang="en-AU" sz="2400" dirty="0" smtClean="0">
                <a:solidFill>
                  <a:schemeClr val="bg1"/>
                </a:solidFill>
                <a:latin typeface="Courier New" pitchFamily="49" charset="0"/>
                <a:cs typeface="Courier New" pitchFamily="49" charset="0"/>
              </a:rPr>
              <a:t>kctune</a:t>
            </a:r>
            <a:r>
              <a:rPr lang="en-AU" sz="2400" dirty="0" smtClean="0">
                <a:solidFill>
                  <a:schemeClr val="bg1"/>
                </a:solidFill>
              </a:rPr>
              <a:t> command can be used to modify kernel parameters in the clone.</a:t>
            </a:r>
          </a:p>
          <a:p>
            <a:pPr eaLnBrk="1" hangingPunct="1"/>
            <a:r>
              <a:rPr lang="en-AU" sz="2400" dirty="0" smtClean="0">
                <a:solidFill>
                  <a:schemeClr val="bg1"/>
                </a:solidFill>
              </a:rPr>
              <a:t>The ioconfig file and the entire /dev directory are copied by the DRD clone operation, so instance numbers will not change when the clone is booted.*</a:t>
            </a:r>
          </a:p>
          <a:p>
            <a:pPr eaLnBrk="1" hangingPunct="1"/>
            <a:r>
              <a:rPr lang="en-AU" sz="2400" dirty="0" smtClean="0">
                <a:solidFill>
                  <a:schemeClr val="bg1"/>
                </a:solidFill>
              </a:rPr>
              <a:t>Supports nPars, vPars, and Integrity VMs.</a:t>
            </a:r>
          </a:p>
        </p:txBody>
      </p:sp>
      <p:sp>
        <p:nvSpPr>
          <p:cNvPr id="9" name="Date Placeholder 8"/>
          <p:cNvSpPr>
            <a:spLocks noGrp="1"/>
          </p:cNvSpPr>
          <p:nvPr>
            <p:ph type="dt" sz="half" idx="10"/>
          </p:nvPr>
        </p:nvSpPr>
        <p:spPr/>
        <p:txBody>
          <a:bodyPr/>
          <a:lstStyle/>
          <a:p>
            <a:pPr>
              <a:defRPr/>
            </a:pPr>
            <a:r>
              <a:rPr lang="en-US" dirty="0" smtClean="0"/>
              <a:t>Last Updated in March 2012</a:t>
            </a:r>
            <a:endParaRPr lang="en-US" dirty="0"/>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104</a:t>
            </a:fld>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Date Placeholder 3"/>
          <p:cNvSpPr>
            <a:spLocks noGrp="1"/>
          </p:cNvSpPr>
          <p:nvPr>
            <p:ph type="dt" sz="quarter" idx="10"/>
          </p:nvPr>
        </p:nvSpPr>
        <p:spPr>
          <a:noFill/>
        </p:spPr>
        <p:txBody>
          <a:bodyPr/>
          <a:lstStyle/>
          <a:p>
            <a:r>
              <a:rPr lang="en-US" dirty="0" smtClean="0"/>
              <a:t>Last Updated in March 2012</a:t>
            </a:r>
            <a:endParaRPr lang="en-US" dirty="0"/>
          </a:p>
        </p:txBody>
      </p:sp>
      <p:sp>
        <p:nvSpPr>
          <p:cNvPr id="26628" name="Slide Number Placeholder 5"/>
          <p:cNvSpPr>
            <a:spLocks noGrp="1"/>
          </p:cNvSpPr>
          <p:nvPr>
            <p:ph type="sldNum" sz="quarter" idx="12"/>
          </p:nvPr>
        </p:nvSpPr>
        <p:spPr>
          <a:noFill/>
        </p:spPr>
        <p:txBody>
          <a:bodyPr/>
          <a:lstStyle/>
          <a:p>
            <a:fld id="{7819469C-2474-4E7F-BC1A-35D45A992356}" type="slidenum">
              <a:rPr lang="en-US"/>
              <a:pPr/>
              <a:t>105</a:t>
            </a:fld>
            <a:endParaRPr lang="en-US" dirty="0"/>
          </a:p>
        </p:txBody>
      </p:sp>
      <p:sp>
        <p:nvSpPr>
          <p:cNvPr id="26629" name="Rectangle 2"/>
          <p:cNvSpPr>
            <a:spLocks noGrp="1" noChangeArrowheads="1"/>
          </p:cNvSpPr>
          <p:nvPr>
            <p:ph type="title"/>
          </p:nvPr>
        </p:nvSpPr>
        <p:spPr/>
        <p:txBody>
          <a:bodyPr/>
          <a:lstStyle/>
          <a:p>
            <a:pPr eaLnBrk="1" hangingPunct="1"/>
            <a:r>
              <a:rPr lang="en-US" sz="3200" dirty="0" smtClean="0">
                <a:solidFill>
                  <a:schemeClr val="bg1"/>
                </a:solidFill>
              </a:rPr>
              <a:t>HP-UX DRD Pros 2 of 2</a:t>
            </a:r>
            <a:endParaRPr lang="en-AU" sz="3200" dirty="0" smtClean="0">
              <a:solidFill>
                <a:schemeClr val="bg1"/>
              </a:solidFill>
            </a:endParaRPr>
          </a:p>
        </p:txBody>
      </p:sp>
      <p:sp>
        <p:nvSpPr>
          <p:cNvPr id="26630" name="Rectangle 3"/>
          <p:cNvSpPr>
            <a:spLocks noGrp="1" noChangeArrowheads="1"/>
          </p:cNvSpPr>
          <p:nvPr>
            <p:ph type="body" idx="1"/>
          </p:nvPr>
        </p:nvSpPr>
        <p:spPr/>
        <p:txBody>
          <a:bodyPr/>
          <a:lstStyle/>
          <a:p>
            <a:pPr eaLnBrk="1" hangingPunct="1"/>
            <a:r>
              <a:rPr lang="en-AU" sz="2400" dirty="0" smtClean="0">
                <a:solidFill>
                  <a:schemeClr val="bg1"/>
                </a:solidFill>
              </a:rPr>
              <a:t>No tape drive is needed.</a:t>
            </a:r>
          </a:p>
          <a:p>
            <a:pPr eaLnBrk="1" hangingPunct="1"/>
            <a:r>
              <a:rPr lang="en-AU" sz="2400" dirty="0" smtClean="0">
                <a:solidFill>
                  <a:schemeClr val="bg1"/>
                </a:solidFill>
              </a:rPr>
              <a:t>No impact on network performance.</a:t>
            </a:r>
          </a:p>
          <a:p>
            <a:pPr eaLnBrk="1" hangingPunct="1"/>
            <a:r>
              <a:rPr lang="en-AU" sz="2400" dirty="0" smtClean="0">
                <a:solidFill>
                  <a:schemeClr val="bg1"/>
                </a:solidFill>
              </a:rPr>
              <a:t>No security issues of transferring data across the network.</a:t>
            </a:r>
          </a:p>
          <a:p>
            <a:pPr eaLnBrk="1" hangingPunct="1"/>
            <a:r>
              <a:rPr lang="en-AU" sz="2400" dirty="0" smtClean="0">
                <a:solidFill>
                  <a:schemeClr val="bg1"/>
                </a:solidFill>
              </a:rPr>
              <a:t>All DRD processes, including drd clone and drd runcmd, can be safely interrupted issuing Control-C (SIGINT) from the controlling terminal or by issuing kill -HUP&lt;pid&gt; (SIGHUP). This action causes DRD to abort processing and perform any necessary clean up. Do not interrupt DRD using the kill -9 &lt;pid&gt; command (SIGKILL), which fails to abort safely and does not perform cleanup.</a:t>
            </a:r>
          </a:p>
          <a:p>
            <a:pPr eaLnBrk="1" hangingPunct="1"/>
            <a:endParaRPr lang="en-AU" sz="2000" dirty="0" smtClean="0">
              <a:solidFill>
                <a:schemeClr val="bg1"/>
              </a:solidFil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2"/>
          <p:cNvSpPr>
            <a:spLocks noGrp="1" noChangeArrowheads="1"/>
          </p:cNvSpPr>
          <p:nvPr>
            <p:ph type="title"/>
          </p:nvPr>
        </p:nvSpPr>
        <p:spPr>
          <a:xfrm>
            <a:off x="428625" y="114300"/>
            <a:ext cx="7629525" cy="1019556"/>
          </a:xfrm>
        </p:spPr>
        <p:txBody>
          <a:bodyPr/>
          <a:lstStyle/>
          <a:p>
            <a:pPr eaLnBrk="1" hangingPunct="1"/>
            <a:r>
              <a:rPr lang="en-US" sz="3200" dirty="0" smtClean="0">
                <a:solidFill>
                  <a:schemeClr val="bg1"/>
                </a:solidFill>
              </a:rPr>
              <a:t>HP-UX DRD Cons 1 of 3</a:t>
            </a:r>
            <a:endParaRPr lang="en-AU" sz="3200" dirty="0" smtClean="0">
              <a:solidFill>
                <a:schemeClr val="bg1"/>
              </a:solidFill>
            </a:endParaRPr>
          </a:p>
        </p:txBody>
      </p:sp>
      <p:sp>
        <p:nvSpPr>
          <p:cNvPr id="27654" name="Rectangle 3"/>
          <p:cNvSpPr>
            <a:spLocks noGrp="1" noChangeArrowheads="1"/>
          </p:cNvSpPr>
          <p:nvPr>
            <p:ph type="body" idx="1"/>
          </p:nvPr>
        </p:nvSpPr>
        <p:spPr>
          <a:xfrm>
            <a:off x="448818" y="1267968"/>
            <a:ext cx="8272463" cy="4974336"/>
          </a:xfrm>
        </p:spPr>
        <p:txBody>
          <a:bodyPr/>
          <a:lstStyle/>
          <a:p>
            <a:pPr eaLnBrk="1" hangingPunct="1"/>
            <a:r>
              <a:rPr lang="en-AU" sz="2400" dirty="0" smtClean="0">
                <a:solidFill>
                  <a:schemeClr val="bg1"/>
                </a:solidFill>
              </a:rPr>
              <a:t>Target disk must be a single disk or mirror group only.</a:t>
            </a:r>
          </a:p>
          <a:p>
            <a:pPr eaLnBrk="1" hangingPunct="1"/>
            <a:endParaRPr lang="en-AU" sz="2400" dirty="0" smtClean="0">
              <a:solidFill>
                <a:schemeClr val="bg1"/>
              </a:solidFill>
            </a:endParaRPr>
          </a:p>
          <a:p>
            <a:pPr eaLnBrk="1" hangingPunct="1"/>
            <a:r>
              <a:rPr lang="en-AU" sz="2400" dirty="0" smtClean="0">
                <a:solidFill>
                  <a:schemeClr val="bg1"/>
                </a:solidFill>
              </a:rPr>
              <a:t>Not easy to list all differences between Active and  Inactive image (</a:t>
            </a:r>
            <a:r>
              <a:rPr lang="en-AU" sz="2400" dirty="0" smtClean="0">
                <a:solidFill>
                  <a:schemeClr val="bg1"/>
                </a:solidFill>
                <a:latin typeface="Courier New" pitchFamily="49" charset="0"/>
                <a:cs typeface="Courier New" pitchFamily="49" charset="0"/>
              </a:rPr>
              <a:t>drd sync * </a:t>
            </a:r>
            <a:r>
              <a:rPr lang="en-AU" sz="2400" dirty="0" smtClean="0">
                <a:solidFill>
                  <a:schemeClr val="bg1"/>
                </a:solidFill>
              </a:rPr>
              <a:t>is the simplistic option).</a:t>
            </a:r>
          </a:p>
          <a:p>
            <a:pPr eaLnBrk="1" hangingPunct="1"/>
            <a:endParaRPr lang="en-AU" sz="2400" dirty="0" smtClean="0">
              <a:solidFill>
                <a:schemeClr val="bg1"/>
              </a:solidFill>
            </a:endParaRPr>
          </a:p>
          <a:p>
            <a:pPr eaLnBrk="1" hangingPunct="1"/>
            <a:r>
              <a:rPr lang="en-AU" sz="2400" dirty="0" smtClean="0">
                <a:solidFill>
                  <a:schemeClr val="bg1"/>
                </a:solidFill>
              </a:rPr>
              <a:t>Cloning should be done when the server’s activity is at a minimum.</a:t>
            </a:r>
          </a:p>
          <a:p>
            <a:pPr eaLnBrk="1" hangingPunct="1"/>
            <a:endParaRPr lang="en-AU" sz="2400" dirty="0" smtClean="0">
              <a:solidFill>
                <a:schemeClr val="bg1"/>
              </a:solidFill>
            </a:endParaRPr>
          </a:p>
          <a:p>
            <a:pPr eaLnBrk="1" hangingPunct="1"/>
            <a:r>
              <a:rPr lang="en-US" sz="2400" dirty="0" smtClean="0">
                <a:solidFill>
                  <a:schemeClr val="bg1"/>
                </a:solidFill>
              </a:rPr>
              <a:t>DRD can clone root volume group that is spread across multiple disks.  The target must be a single disk or mirrored pair.</a:t>
            </a:r>
          </a:p>
          <a:p>
            <a:pPr eaLnBrk="1" hangingPunct="1"/>
            <a:endParaRPr lang="en-AU" sz="2400" dirty="0" smtClean="0">
              <a:solidFill>
                <a:schemeClr val="bg1"/>
              </a:solidFill>
            </a:endParaRPr>
          </a:p>
        </p:txBody>
      </p:sp>
      <p:sp>
        <p:nvSpPr>
          <p:cNvPr id="9" name="Date Placeholder 8"/>
          <p:cNvSpPr>
            <a:spLocks noGrp="1"/>
          </p:cNvSpPr>
          <p:nvPr>
            <p:ph type="dt" sz="half" idx="10"/>
          </p:nvPr>
        </p:nvSpPr>
        <p:spPr/>
        <p:txBody>
          <a:bodyPr/>
          <a:lstStyle/>
          <a:p>
            <a:pPr>
              <a:defRPr/>
            </a:pPr>
            <a:r>
              <a:rPr lang="en-US" dirty="0" smtClean="0"/>
              <a:t>Last Updated in March 2012</a:t>
            </a:r>
            <a:endParaRPr lang="en-US" dirty="0"/>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106</a:t>
            </a:fld>
            <a:endParaRPr 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p:cNvSpPr>
            <a:spLocks noGrp="1" noChangeArrowheads="1"/>
          </p:cNvSpPr>
          <p:nvPr>
            <p:ph type="title"/>
          </p:nvPr>
        </p:nvSpPr>
        <p:spPr>
          <a:xfrm>
            <a:off x="428625" y="114300"/>
            <a:ext cx="7629525" cy="995172"/>
          </a:xfrm>
        </p:spPr>
        <p:txBody>
          <a:bodyPr/>
          <a:lstStyle/>
          <a:p>
            <a:pPr eaLnBrk="1" hangingPunct="1"/>
            <a:r>
              <a:rPr lang="en-US" sz="3200" dirty="0" smtClean="0">
                <a:solidFill>
                  <a:schemeClr val="bg1"/>
                </a:solidFill>
              </a:rPr>
              <a:t>HP-UX DRD Cons 2 of 3</a:t>
            </a:r>
            <a:endParaRPr lang="en-AU" sz="3200" dirty="0" smtClean="0">
              <a:solidFill>
                <a:schemeClr val="bg1"/>
              </a:solidFill>
            </a:endParaRPr>
          </a:p>
        </p:txBody>
      </p:sp>
      <p:sp>
        <p:nvSpPr>
          <p:cNvPr id="28678" name="Rectangle 3"/>
          <p:cNvSpPr>
            <a:spLocks noGrp="1" noChangeArrowheads="1"/>
          </p:cNvSpPr>
          <p:nvPr>
            <p:ph type="body" idx="1"/>
          </p:nvPr>
        </p:nvSpPr>
        <p:spPr>
          <a:xfrm>
            <a:off x="400050" y="1325881"/>
            <a:ext cx="8272463" cy="4916424"/>
          </a:xfrm>
        </p:spPr>
        <p:txBody>
          <a:bodyPr/>
          <a:lstStyle/>
          <a:p>
            <a:pPr eaLnBrk="1" hangingPunct="1"/>
            <a:r>
              <a:rPr lang="en-AU" sz="2000" dirty="0" smtClean="0">
                <a:solidFill>
                  <a:schemeClr val="bg1"/>
                </a:solidFill>
              </a:rPr>
              <a:t>Contents of root volume group are copied. A system that has /opt (or any file system that is patched) not in root volume group is not suitable for use with DRD.</a:t>
            </a:r>
          </a:p>
          <a:p>
            <a:pPr eaLnBrk="1" hangingPunct="1"/>
            <a:endParaRPr lang="en-AU" sz="2000" dirty="0" smtClean="0">
              <a:solidFill>
                <a:schemeClr val="bg1"/>
              </a:solidFill>
            </a:endParaRPr>
          </a:p>
          <a:p>
            <a:pPr eaLnBrk="1" hangingPunct="1"/>
            <a:r>
              <a:rPr lang="en-AU" sz="2000" dirty="0" smtClean="0">
                <a:solidFill>
                  <a:schemeClr val="bg1"/>
                </a:solidFill>
              </a:rPr>
              <a:t>Does not provide a mechanism for resizing file systems during a DRD clone operation. However, after the clone is created, you can manually change file system sizes on the inactive system without needing an immediate reboot. The whitepaper, </a:t>
            </a:r>
            <a:r>
              <a:rPr lang="en-AU" sz="2000" dirty="0" smtClean="0">
                <a:solidFill>
                  <a:schemeClr val="bg1"/>
                </a:solidFill>
                <a:latin typeface="Courier New" pitchFamily="49" charset="0"/>
                <a:cs typeface="Courier New" pitchFamily="49" charset="0"/>
              </a:rPr>
              <a:t>Using the Dynamic Root Disk Toolset</a:t>
            </a:r>
            <a:r>
              <a:rPr lang="en-AU" sz="2000" dirty="0" smtClean="0">
                <a:solidFill>
                  <a:schemeClr val="bg1"/>
                </a:solidFill>
              </a:rPr>
              <a:t> describes resizing file systems other than /stand. The whitepaper </a:t>
            </a:r>
            <a:r>
              <a:rPr lang="en-AU" sz="2000" dirty="0" smtClean="0">
                <a:solidFill>
                  <a:schemeClr val="bg1"/>
                </a:solidFill>
                <a:latin typeface="Courier New" pitchFamily="49" charset="0"/>
                <a:cs typeface="Courier New" pitchFamily="49" charset="0"/>
              </a:rPr>
              <a:t>Using the DRD toolset to extend the /stand file system in an LVM environment </a:t>
            </a:r>
            <a:r>
              <a:rPr lang="en-AU" sz="2000" dirty="0" smtClean="0">
                <a:solidFill>
                  <a:schemeClr val="bg1"/>
                </a:solidFill>
              </a:rPr>
              <a:t>describes resizing the boot (/stand) file system on an inactive system image.</a:t>
            </a:r>
          </a:p>
          <a:p>
            <a:pPr eaLnBrk="1" hangingPunct="1">
              <a:buNone/>
            </a:pPr>
            <a:endParaRPr lang="en-AU" sz="2000" dirty="0" smtClean="0">
              <a:solidFill>
                <a:schemeClr val="bg1"/>
              </a:solidFill>
            </a:endParaRPr>
          </a:p>
          <a:p>
            <a:pPr eaLnBrk="1" hangingPunct="1"/>
            <a:r>
              <a:rPr lang="en-AU" sz="2000" dirty="0" smtClean="0">
                <a:solidFill>
                  <a:schemeClr val="bg1"/>
                </a:solidFill>
              </a:rPr>
              <a:t>Current release of DRD does not copy the Itanium Service Partition (s3 or _p3).</a:t>
            </a:r>
          </a:p>
        </p:txBody>
      </p:sp>
      <p:sp>
        <p:nvSpPr>
          <p:cNvPr id="10" name="Date Placeholder 9"/>
          <p:cNvSpPr>
            <a:spLocks noGrp="1"/>
          </p:cNvSpPr>
          <p:nvPr>
            <p:ph type="dt" sz="half" idx="10"/>
          </p:nvPr>
        </p:nvSpPr>
        <p:spPr/>
        <p:txBody>
          <a:bodyPr/>
          <a:lstStyle/>
          <a:p>
            <a:pPr>
              <a:defRPr/>
            </a:pPr>
            <a:r>
              <a:rPr lang="en-US" smtClean="0"/>
              <a:t>Last Updated in March 2012</a:t>
            </a:r>
            <a:endParaRPr lang="en-US"/>
          </a:p>
        </p:txBody>
      </p:sp>
      <p:sp>
        <p:nvSpPr>
          <p:cNvPr id="11" name="Slide Number Placeholder 10"/>
          <p:cNvSpPr>
            <a:spLocks noGrp="1"/>
          </p:cNvSpPr>
          <p:nvPr>
            <p:ph type="sldNum" sz="quarter" idx="12"/>
          </p:nvPr>
        </p:nvSpPr>
        <p:spPr/>
        <p:txBody>
          <a:bodyPr/>
          <a:lstStyle/>
          <a:p>
            <a:pPr>
              <a:defRPr/>
            </a:pPr>
            <a:fld id="{A290F020-1472-41B1-8108-E7AB42EDA8E8}" type="slidenum">
              <a:rPr lang="en-US" smtClean="0"/>
              <a:pPr>
                <a:defRPr/>
              </a:pPr>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p:cNvSpPr>
            <a:spLocks noGrp="1" noChangeArrowheads="1"/>
          </p:cNvSpPr>
          <p:nvPr>
            <p:ph type="title"/>
          </p:nvPr>
        </p:nvSpPr>
        <p:spPr>
          <a:xfrm>
            <a:off x="428625" y="114300"/>
            <a:ext cx="7629525" cy="885444"/>
          </a:xfrm>
        </p:spPr>
        <p:txBody>
          <a:bodyPr/>
          <a:lstStyle/>
          <a:p>
            <a:pPr eaLnBrk="1" hangingPunct="1"/>
            <a:r>
              <a:rPr lang="en-US" sz="3200" dirty="0" smtClean="0">
                <a:solidFill>
                  <a:schemeClr val="bg1"/>
                </a:solidFill>
              </a:rPr>
              <a:t>HP-UX DRD Cons 3 of 3</a:t>
            </a:r>
            <a:endParaRPr lang="en-AU" sz="3200" dirty="0" smtClean="0">
              <a:solidFill>
                <a:schemeClr val="bg1"/>
              </a:solidFill>
            </a:endParaRPr>
          </a:p>
        </p:txBody>
      </p:sp>
      <p:sp>
        <p:nvSpPr>
          <p:cNvPr id="28678" name="Rectangle 3"/>
          <p:cNvSpPr>
            <a:spLocks noGrp="1" noChangeArrowheads="1"/>
          </p:cNvSpPr>
          <p:nvPr>
            <p:ph type="body" idx="1"/>
          </p:nvPr>
        </p:nvSpPr>
        <p:spPr>
          <a:xfrm>
            <a:off x="400050" y="1133856"/>
            <a:ext cx="8272463" cy="5254751"/>
          </a:xfrm>
        </p:spPr>
        <p:txBody>
          <a:bodyPr/>
          <a:lstStyle/>
          <a:p>
            <a:pPr eaLnBrk="1" hangingPunct="1"/>
            <a:r>
              <a:rPr lang="en-US" sz="1600" dirty="0" smtClean="0">
                <a:solidFill>
                  <a:schemeClr val="bg1"/>
                </a:solidFill>
              </a:rPr>
              <a:t>Command </a:t>
            </a:r>
            <a:r>
              <a:rPr lang="en-US" sz="1600" dirty="0" smtClean="0">
                <a:solidFill>
                  <a:schemeClr val="bg1"/>
                </a:solidFill>
                <a:latin typeface="Courier New" pitchFamily="49" charset="0"/>
                <a:cs typeface="Courier New" pitchFamily="49" charset="0"/>
              </a:rPr>
              <a:t>/opt/drd/lbin/drd_scan_hw_host </a:t>
            </a:r>
            <a:r>
              <a:rPr lang="en-US" sz="1600" dirty="0" smtClean="0">
                <a:solidFill>
                  <a:schemeClr val="bg1"/>
                </a:solidFill>
                <a:cs typeface="Courier New" pitchFamily="49" charset="0"/>
              </a:rPr>
              <a:t>hangs occasionally. </a:t>
            </a:r>
            <a:r>
              <a:rPr lang="en-US" sz="1600" dirty="0" smtClean="0">
                <a:solidFill>
                  <a:schemeClr val="bg1"/>
                </a:solidFill>
              </a:rPr>
              <a:t>This is a hardware issue as it is trying to scan all connected hardware. Check it before using DRD and maybe even remove stale devices with </a:t>
            </a:r>
            <a:r>
              <a:rPr lang="en-US" sz="1600" dirty="0" smtClean="0">
                <a:solidFill>
                  <a:schemeClr val="bg1"/>
                </a:solidFill>
                <a:latin typeface="Courier New" pitchFamily="49" charset="0"/>
                <a:cs typeface="Courier New" pitchFamily="49" charset="0"/>
              </a:rPr>
              <a:t>rmsf –x</a:t>
            </a:r>
            <a:r>
              <a:rPr lang="en-US" sz="1600" dirty="0" smtClean="0">
                <a:solidFill>
                  <a:schemeClr val="bg1"/>
                </a:solidFill>
              </a:rPr>
              <a:t> if necessary:</a:t>
            </a:r>
            <a:endParaRPr lang="en-US" sz="1600" dirty="0" smtClean="0">
              <a:solidFill>
                <a:schemeClr val="bg1"/>
              </a:solidFill>
              <a:cs typeface="Courier New" pitchFamily="49" charset="0"/>
            </a:endParaRPr>
          </a:p>
          <a:p>
            <a:pPr eaLnBrk="1" hangingPunct="1">
              <a:buNone/>
            </a:pPr>
            <a:r>
              <a:rPr lang="en-US" sz="1600" dirty="0" smtClean="0"/>
              <a:t>	</a:t>
            </a:r>
            <a:r>
              <a:rPr lang="en-US" sz="1600" dirty="0" smtClean="0">
                <a:solidFill>
                  <a:schemeClr val="bg1"/>
                </a:solidFill>
                <a:latin typeface="Courier New" pitchFamily="49" charset="0"/>
                <a:cs typeface="Courier New" pitchFamily="49" charset="0"/>
              </a:rPr>
              <a:t># ioscan -s </a:t>
            </a:r>
          </a:p>
          <a:p>
            <a:pPr eaLnBrk="1" hangingPunct="1">
              <a:buNone/>
            </a:pPr>
            <a:r>
              <a:rPr lang="en-US" sz="1600" dirty="0" smtClean="0">
                <a:solidFill>
                  <a:schemeClr val="bg1"/>
                </a:solidFill>
                <a:latin typeface="Courier New" pitchFamily="49" charset="0"/>
                <a:cs typeface="Courier New" pitchFamily="49" charset="0"/>
              </a:rPr>
              <a:t>	# lssf -s </a:t>
            </a:r>
          </a:p>
          <a:p>
            <a:pPr eaLnBrk="1" hangingPunct="1">
              <a:buNone/>
            </a:pPr>
            <a:endParaRPr lang="en-US" sz="1600" dirty="0" smtClean="0">
              <a:solidFill>
                <a:schemeClr val="bg1"/>
              </a:solidFill>
              <a:latin typeface="Courier New" pitchFamily="49" charset="0"/>
              <a:cs typeface="Courier New" pitchFamily="49" charset="0"/>
            </a:endParaRPr>
          </a:p>
          <a:p>
            <a:pPr eaLnBrk="1" hangingPunct="1"/>
            <a:r>
              <a:rPr lang="en-US" sz="1600" dirty="0" smtClean="0">
                <a:solidFill>
                  <a:schemeClr val="bg1"/>
                </a:solidFill>
              </a:rPr>
              <a:t>Too many tiny files on root disks can cause significant performance problem when DRD is used.</a:t>
            </a:r>
            <a:r>
              <a:rPr lang="en-US" sz="1600" dirty="0" smtClean="0"/>
              <a:t/>
            </a:r>
            <a:br>
              <a:rPr lang="en-US" sz="1600" dirty="0" smtClean="0"/>
            </a:br>
            <a:endParaRPr lang="en-AU" sz="1600" dirty="0" smtClean="0">
              <a:solidFill>
                <a:schemeClr val="bg1"/>
              </a:solidFill>
            </a:endParaRPr>
          </a:p>
          <a:p>
            <a:r>
              <a:rPr lang="en-US" sz="1600" dirty="0" smtClean="0">
                <a:solidFill>
                  <a:schemeClr val="bg1"/>
                </a:solidFill>
              </a:rPr>
              <a:t>We might see the following error message during the execution of drd runcmd if the nsswitch.conf file contains the "</a:t>
            </a:r>
            <a:r>
              <a:rPr lang="en-US" sz="1600" dirty="0" smtClean="0">
                <a:solidFill>
                  <a:schemeClr val="bg1"/>
                </a:solidFill>
                <a:latin typeface="Courier New" pitchFamily="49" charset="0"/>
                <a:cs typeface="Courier New" pitchFamily="49" charset="0"/>
              </a:rPr>
              <a:t>hosts: nis</a:t>
            </a:r>
            <a:r>
              <a:rPr lang="en-US" sz="1600" dirty="0" smtClean="0">
                <a:solidFill>
                  <a:schemeClr val="bg1"/>
                </a:solidFill>
              </a:rPr>
              <a:t>" entry:</a:t>
            </a:r>
          </a:p>
          <a:p>
            <a:pPr>
              <a:buNone/>
            </a:pPr>
            <a:r>
              <a:rPr lang="en-US" sz="1600" dirty="0" smtClean="0">
                <a:solidFill>
                  <a:schemeClr val="bg1"/>
                </a:solidFill>
              </a:rPr>
              <a:t>	</a:t>
            </a:r>
            <a:r>
              <a:rPr lang="en-US" sz="1600" dirty="0" smtClean="0">
                <a:solidFill>
                  <a:schemeClr val="bg1"/>
                </a:solidFill>
                <a:latin typeface="Courier New" pitchFamily="49" charset="0"/>
                <a:cs typeface="Courier New" pitchFamily="49" charset="0"/>
              </a:rPr>
              <a:t>Error: Could not contact host "myserver". Make sure the hostname is correct and an absolute pathname is specified (beginning with "/"). </a:t>
            </a:r>
          </a:p>
          <a:p>
            <a:pPr>
              <a:buNone/>
            </a:pPr>
            <a:endParaRPr lang="en-US" sz="1600" dirty="0" smtClean="0">
              <a:solidFill>
                <a:schemeClr val="bg1"/>
              </a:solidFill>
            </a:endParaRPr>
          </a:p>
          <a:p>
            <a:r>
              <a:rPr lang="en-US" sz="1600" dirty="0" smtClean="0">
                <a:solidFill>
                  <a:schemeClr val="bg1"/>
                </a:solidFill>
              </a:rPr>
              <a:t>We might see the following error message during the execution of drd runcmd if the nsswitch.conf file contains the "</a:t>
            </a:r>
            <a:r>
              <a:rPr lang="en-US" sz="1600" dirty="0" smtClean="0">
                <a:solidFill>
                  <a:schemeClr val="bg1"/>
                </a:solidFill>
                <a:latin typeface="Courier New" pitchFamily="49" charset="0"/>
                <a:cs typeface="Courier New" pitchFamily="49" charset="0"/>
              </a:rPr>
              <a:t>passwd: compat</a:t>
            </a:r>
            <a:r>
              <a:rPr lang="en-US" sz="1600" dirty="0" smtClean="0">
                <a:solidFill>
                  <a:schemeClr val="bg1"/>
                </a:solidFill>
              </a:rPr>
              <a:t>" or "</a:t>
            </a:r>
            <a:r>
              <a:rPr lang="en-US" sz="1600" dirty="0" smtClean="0">
                <a:solidFill>
                  <a:schemeClr val="bg1"/>
                </a:solidFill>
                <a:latin typeface="Courier New" pitchFamily="49" charset="0"/>
                <a:cs typeface="Courier New" pitchFamily="49" charset="0"/>
              </a:rPr>
              <a:t>group: compat</a:t>
            </a:r>
            <a:r>
              <a:rPr lang="en-US" sz="1600" dirty="0" smtClean="0">
                <a:solidFill>
                  <a:schemeClr val="bg1"/>
                </a:solidFill>
              </a:rPr>
              <a:t>" entries: </a:t>
            </a:r>
          </a:p>
          <a:p>
            <a:pPr>
              <a:buNone/>
            </a:pPr>
            <a:r>
              <a:rPr lang="en-US" sz="1600" dirty="0" smtClean="0">
                <a:solidFill>
                  <a:schemeClr val="bg1"/>
                </a:solidFill>
              </a:rPr>
              <a:t>	</a:t>
            </a:r>
            <a:r>
              <a:rPr lang="en-US" sz="1600" dirty="0" smtClean="0">
                <a:solidFill>
                  <a:schemeClr val="bg1"/>
                </a:solidFill>
                <a:latin typeface="Courier New" pitchFamily="49" charset="0"/>
                <a:cs typeface="Courier New" pitchFamily="49" charset="0"/>
              </a:rPr>
              <a:t>Error: Permission is denied for the current operation. There is no entry for user id 0 in the user database. Check /etc/passwd and/or the NIS user database. </a:t>
            </a:r>
          </a:p>
        </p:txBody>
      </p:sp>
      <p:sp>
        <p:nvSpPr>
          <p:cNvPr id="10" name="Date Placeholder 9"/>
          <p:cNvSpPr>
            <a:spLocks noGrp="1"/>
          </p:cNvSpPr>
          <p:nvPr>
            <p:ph type="dt" sz="half" idx="10"/>
          </p:nvPr>
        </p:nvSpPr>
        <p:spPr/>
        <p:txBody>
          <a:bodyPr/>
          <a:lstStyle/>
          <a:p>
            <a:pPr>
              <a:defRPr/>
            </a:pPr>
            <a:r>
              <a:rPr lang="en-US" dirty="0" smtClean="0"/>
              <a:t>Last Updated in March 2012</a:t>
            </a:r>
            <a:endParaRPr lang="en-US" dirty="0"/>
          </a:p>
        </p:txBody>
      </p:sp>
      <p:sp>
        <p:nvSpPr>
          <p:cNvPr id="11" name="Slide Number Placeholder 10"/>
          <p:cNvSpPr>
            <a:spLocks noGrp="1"/>
          </p:cNvSpPr>
          <p:nvPr>
            <p:ph type="sldNum" sz="quarter" idx="12"/>
          </p:nvPr>
        </p:nvSpPr>
        <p:spPr/>
        <p:txBody>
          <a:bodyPr/>
          <a:lstStyle/>
          <a:p>
            <a:pPr>
              <a:defRPr/>
            </a:pPr>
            <a:fld id="{A290F020-1472-41B1-8108-E7AB42EDA8E8}" type="slidenum">
              <a:rPr lang="en-US" smtClean="0"/>
              <a:pPr>
                <a:defRPr/>
              </a:pPr>
              <a:t>108</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7" name="Rectangle 7"/>
          <p:cNvSpPr>
            <a:spLocks noGrp="1" noChangeArrowheads="1"/>
          </p:cNvSpPr>
          <p:nvPr>
            <p:ph type="title"/>
          </p:nvPr>
        </p:nvSpPr>
        <p:spPr>
          <a:xfrm>
            <a:off x="428625" y="114300"/>
            <a:ext cx="7629525" cy="982980"/>
          </a:xfrm>
        </p:spPr>
        <p:txBody>
          <a:bodyPr/>
          <a:lstStyle/>
          <a:p>
            <a:r>
              <a:rPr lang="en-US" sz="3200" dirty="0" smtClean="0">
                <a:solidFill>
                  <a:schemeClr val="bg1"/>
                </a:solidFill>
              </a:rPr>
              <a:t>Installing DRD</a:t>
            </a:r>
          </a:p>
        </p:txBody>
      </p:sp>
      <p:sp>
        <p:nvSpPr>
          <p:cNvPr id="245769" name="Text Box 4"/>
          <p:cNvSpPr txBox="1">
            <a:spLocks noChangeArrowheads="1"/>
          </p:cNvSpPr>
          <p:nvPr/>
        </p:nvSpPr>
        <p:spPr bwMode="auto">
          <a:xfrm>
            <a:off x="576898" y="2626805"/>
            <a:ext cx="7908734" cy="1408078"/>
          </a:xfrm>
          <a:prstGeom prst="rect">
            <a:avLst/>
          </a:prstGeom>
          <a:noFill/>
          <a:ln w="28575">
            <a:noFill/>
            <a:miter lim="800000"/>
            <a:headEnd type="none" w="lg" len="sm"/>
            <a:tailEnd type="none" w="lg" len="sm"/>
          </a:ln>
        </p:spPr>
        <p:txBody>
          <a:bodyPr wrap="square" lIns="45720" rIns="45720">
            <a:spAutoFit/>
          </a:bodyPr>
          <a:lstStyle/>
          <a:p>
            <a:pPr eaLnBrk="0" hangingPunct="0">
              <a:spcAft>
                <a:spcPct val="25000"/>
              </a:spcAft>
              <a:tabLst>
                <a:tab pos="228600" algn="l"/>
              </a:tabLst>
            </a:pPr>
            <a:endParaRPr lang="en-US" sz="1800" dirty="0">
              <a:solidFill>
                <a:schemeClr val="bg1"/>
              </a:solidFill>
              <a:latin typeface="Courier New" pitchFamily="49" charset="0"/>
            </a:endParaRPr>
          </a:p>
          <a:p>
            <a:pPr eaLnBrk="0" hangingPunct="0">
              <a:spcAft>
                <a:spcPct val="25000"/>
              </a:spcAft>
              <a:tabLst>
                <a:tab pos="228600" algn="l"/>
              </a:tabLst>
            </a:pPr>
            <a:r>
              <a:rPr lang="en-US" sz="1800" dirty="0">
                <a:solidFill>
                  <a:schemeClr val="bg1"/>
                </a:solidFill>
              </a:rPr>
              <a:t>Install DRD with </a:t>
            </a:r>
            <a:r>
              <a:rPr lang="en-US" sz="1800" dirty="0">
                <a:solidFill>
                  <a:schemeClr val="bg1"/>
                </a:solidFill>
                <a:latin typeface="Courier New" pitchFamily="49" charset="0"/>
              </a:rPr>
              <a:t>swinstall</a:t>
            </a:r>
            <a:r>
              <a:rPr lang="en-US" sz="1800" dirty="0">
                <a:solidFill>
                  <a:schemeClr val="bg1"/>
                </a:solidFill>
              </a:rPr>
              <a:t> (no reboot required</a:t>
            </a:r>
            <a:r>
              <a:rPr lang="en-US" sz="1800" dirty="0" smtClean="0">
                <a:solidFill>
                  <a:schemeClr val="bg1"/>
                </a:solidFill>
              </a:rPr>
              <a:t>)</a:t>
            </a:r>
          </a:p>
          <a:p>
            <a:pPr eaLnBrk="0" hangingPunct="0">
              <a:spcAft>
                <a:spcPct val="25000"/>
              </a:spcAft>
              <a:tabLst>
                <a:tab pos="228600" algn="l"/>
              </a:tabLst>
            </a:pPr>
            <a:endParaRPr lang="en-US" sz="1800" dirty="0">
              <a:solidFill>
                <a:schemeClr val="bg1"/>
              </a:solidFill>
            </a:endParaRPr>
          </a:p>
          <a:p>
            <a:pPr eaLnBrk="0" hangingPunct="0">
              <a:spcAft>
                <a:spcPct val="25000"/>
              </a:spcAft>
              <a:tabLst>
                <a:tab pos="228600" algn="l"/>
              </a:tabLst>
            </a:pPr>
            <a:r>
              <a:rPr lang="en-US" sz="1800" dirty="0" smtClean="0">
                <a:solidFill>
                  <a:schemeClr val="bg1"/>
                </a:solidFill>
                <a:latin typeface="Courier New" pitchFamily="49" charset="0"/>
              </a:rPr>
              <a:t># </a:t>
            </a:r>
            <a:r>
              <a:rPr lang="en-US" sz="1800" dirty="0">
                <a:solidFill>
                  <a:schemeClr val="bg1"/>
                </a:solidFill>
                <a:latin typeface="Courier New" pitchFamily="49" charset="0"/>
              </a:rPr>
              <a:t>swinstall –s /tmp/DynRootDisk*.depot </a:t>
            </a:r>
            <a:r>
              <a:rPr lang="en-US" sz="1800" dirty="0" smtClean="0">
                <a:solidFill>
                  <a:schemeClr val="bg1"/>
                </a:solidFill>
                <a:latin typeface="Courier New" pitchFamily="49" charset="0"/>
              </a:rPr>
              <a:t>DynRootDisk</a:t>
            </a:r>
            <a:endParaRPr lang="en-US" sz="1800" dirty="0">
              <a:solidFill>
                <a:schemeClr val="bg1"/>
              </a:solidFill>
              <a:latin typeface="Courier New" pitchFamily="49" charset="0"/>
            </a:endParaRPr>
          </a:p>
        </p:txBody>
      </p:sp>
      <p:sp>
        <p:nvSpPr>
          <p:cNvPr id="5" name="Rectangle 4"/>
          <p:cNvSpPr/>
          <p:nvPr/>
        </p:nvSpPr>
        <p:spPr>
          <a:xfrm>
            <a:off x="414528" y="1328148"/>
            <a:ext cx="8180832" cy="1200329"/>
          </a:xfrm>
          <a:prstGeom prst="rect">
            <a:avLst/>
          </a:prstGeom>
        </p:spPr>
        <p:txBody>
          <a:bodyPr wrap="square">
            <a:spAutoFit/>
          </a:bodyPr>
          <a:lstStyle/>
          <a:p>
            <a:pPr marL="228600" indent="-228600" eaLnBrk="0" hangingPunct="0">
              <a:lnSpc>
                <a:spcPct val="120000"/>
              </a:lnSpc>
              <a:buFontTx/>
              <a:buChar char="•"/>
            </a:pPr>
            <a:r>
              <a:rPr lang="en-US" sz="2000" dirty="0" smtClean="0">
                <a:solidFill>
                  <a:schemeClr val="bg1"/>
                </a:solidFill>
              </a:rPr>
              <a:t>DRD is included in current 11i v2 and v3 operating environments </a:t>
            </a:r>
            <a:r>
              <a:rPr lang="en-US" sz="2000" i="1" dirty="0" smtClean="0">
                <a:solidFill>
                  <a:schemeClr val="bg1"/>
                </a:solidFill>
              </a:rPr>
              <a:t>or</a:t>
            </a:r>
            <a:r>
              <a:rPr lang="en-US" sz="2000" dirty="0" smtClean="0">
                <a:solidFill>
                  <a:schemeClr val="bg1"/>
                </a:solidFill>
              </a:rPr>
              <a:t> ...</a:t>
            </a:r>
          </a:p>
          <a:p>
            <a:pPr marL="228600" indent="-228600" eaLnBrk="0" hangingPunct="0">
              <a:lnSpc>
                <a:spcPct val="120000"/>
              </a:lnSpc>
            </a:pPr>
            <a:endParaRPr lang="en-US" sz="2000" dirty="0" smtClean="0">
              <a:solidFill>
                <a:schemeClr val="bg1"/>
              </a:solidFill>
            </a:endParaRPr>
          </a:p>
          <a:p>
            <a:pPr marL="228600" indent="-228600" eaLnBrk="0" hangingPunct="0">
              <a:lnSpc>
                <a:spcPct val="120000"/>
              </a:lnSpc>
              <a:buFontTx/>
              <a:buChar char="•"/>
            </a:pPr>
            <a:r>
              <a:rPr lang="en-US" sz="2000" dirty="0" smtClean="0">
                <a:solidFill>
                  <a:schemeClr val="bg1"/>
                </a:solidFill>
              </a:rPr>
              <a:t>Download and install DRD from </a:t>
            </a:r>
            <a:r>
              <a:rPr lang="en-US" sz="2000" dirty="0" smtClean="0">
                <a:solidFill>
                  <a:schemeClr val="bg1"/>
                </a:solidFill>
                <a:latin typeface="Courier New" pitchFamily="49" charset="0"/>
              </a:rPr>
              <a:t>http://software.hp.com</a:t>
            </a:r>
            <a:endParaRPr lang="en-US" sz="2000" dirty="0">
              <a:solidFill>
                <a:schemeClr val="bg1"/>
              </a:solidFill>
              <a:latin typeface="Courier New" pitchFamily="49" charset="0"/>
            </a:endParaRPr>
          </a:p>
        </p:txBody>
      </p:sp>
      <p:sp>
        <p:nvSpPr>
          <p:cNvPr id="8"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109</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91" name="Rectangle 7"/>
          <p:cNvSpPr>
            <a:spLocks noGrp="1" noChangeArrowheads="1"/>
          </p:cNvSpPr>
          <p:nvPr>
            <p:ph type="title"/>
          </p:nvPr>
        </p:nvSpPr>
        <p:spPr>
          <a:xfrm>
            <a:off x="428625" y="114300"/>
            <a:ext cx="7629525" cy="946404"/>
          </a:xfrm>
        </p:spPr>
        <p:txBody>
          <a:bodyPr/>
          <a:lstStyle/>
          <a:p>
            <a:r>
              <a:rPr lang="en-US" sz="3200" dirty="0" smtClean="0">
                <a:solidFill>
                  <a:schemeClr val="bg1"/>
                </a:solidFill>
              </a:rPr>
              <a:t>DRD Commands</a:t>
            </a:r>
          </a:p>
        </p:txBody>
      </p:sp>
      <p:sp>
        <p:nvSpPr>
          <p:cNvPr id="246793" name="Text Box 4"/>
          <p:cNvSpPr txBox="1">
            <a:spLocks noChangeArrowheads="1"/>
          </p:cNvSpPr>
          <p:nvPr/>
        </p:nvSpPr>
        <p:spPr bwMode="auto">
          <a:xfrm>
            <a:off x="481013" y="2012951"/>
            <a:ext cx="8187499" cy="4524315"/>
          </a:xfrm>
          <a:prstGeom prst="rect">
            <a:avLst/>
          </a:prstGeom>
          <a:noFill/>
          <a:ln w="28575">
            <a:noFill/>
            <a:miter lim="800000"/>
            <a:headEnd type="none" w="lg" len="sm"/>
            <a:tailEnd type="none" w="lg" len="sm"/>
          </a:ln>
        </p:spPr>
        <p:txBody>
          <a:bodyPr wrap="square" lIns="45720" rIns="45720">
            <a:spAutoFit/>
          </a:bodyPr>
          <a:lstStyle/>
          <a:p>
            <a:pPr eaLnBrk="0" hangingPunct="0">
              <a:lnSpc>
                <a:spcPct val="90000"/>
              </a:lnSpc>
            </a:pPr>
            <a:r>
              <a:rPr lang="en-US" sz="1600" dirty="0" smtClean="0">
                <a:solidFill>
                  <a:schemeClr val="bg1"/>
                </a:solidFill>
              </a:rPr>
              <a:t>Example</a:t>
            </a:r>
            <a:endParaRPr lang="en-US" sz="1600" dirty="0">
              <a:solidFill>
                <a:schemeClr val="bg1"/>
              </a:solidFill>
            </a:endParaRPr>
          </a:p>
          <a:p>
            <a:pPr eaLnBrk="0" hangingPunct="0">
              <a:lnSpc>
                <a:spcPct val="90000"/>
              </a:lnSpc>
            </a:pPr>
            <a:r>
              <a:rPr lang="en-US" sz="1600" dirty="0">
                <a:solidFill>
                  <a:schemeClr val="bg1"/>
                </a:solidFill>
                <a:latin typeface="Courier New" pitchFamily="49" charset="0"/>
              </a:rPr>
              <a:t># drd clone –t /</a:t>
            </a:r>
            <a:r>
              <a:rPr lang="en-US" sz="1600" dirty="0" smtClean="0">
                <a:solidFill>
                  <a:schemeClr val="bg1"/>
                </a:solidFill>
                <a:latin typeface="Courier New" pitchFamily="49" charset="0"/>
              </a:rPr>
              <a:t>dev/disk/</a:t>
            </a:r>
            <a:r>
              <a:rPr lang="en-US" sz="1600" dirty="0" err="1" smtClean="0">
                <a:solidFill>
                  <a:schemeClr val="bg1"/>
                </a:solidFill>
                <a:latin typeface="Courier New" pitchFamily="49" charset="0"/>
              </a:rPr>
              <a:t>diskY</a:t>
            </a:r>
            <a:r>
              <a:rPr lang="en-US" sz="1600" dirty="0" smtClean="0">
                <a:solidFill>
                  <a:schemeClr val="bg1"/>
                </a:solidFill>
                <a:latin typeface="Courier New" pitchFamily="49" charset="0"/>
              </a:rPr>
              <a:t> </a:t>
            </a:r>
            <a:r>
              <a:rPr lang="en-US" sz="1600" dirty="0">
                <a:solidFill>
                  <a:schemeClr val="bg1"/>
                </a:solidFill>
                <a:latin typeface="Courier New" pitchFamily="49" charset="0"/>
              </a:rPr>
              <a:t>–x overwrite=true</a:t>
            </a:r>
            <a:r>
              <a:rPr lang="en-US" sz="1600" b="1" dirty="0">
                <a:solidFill>
                  <a:schemeClr val="bg1"/>
                </a:solidFill>
                <a:latin typeface="Courier New" pitchFamily="49" charset="0"/>
              </a:rPr>
              <a:t> </a:t>
            </a:r>
            <a:endParaRPr lang="en-US" sz="1600" dirty="0">
              <a:solidFill>
                <a:schemeClr val="bg1"/>
              </a:solidFill>
              <a:latin typeface="Courier New" pitchFamily="49" charset="0"/>
            </a:endParaRPr>
          </a:p>
          <a:p>
            <a:pPr eaLnBrk="0" hangingPunct="0">
              <a:lnSpc>
                <a:spcPct val="90000"/>
              </a:lnSpc>
            </a:pPr>
            <a:endParaRPr lang="en-US" sz="1600" dirty="0">
              <a:solidFill>
                <a:schemeClr val="bg1"/>
              </a:solidFill>
              <a:latin typeface="Courier New" pitchFamily="49" charset="0"/>
            </a:endParaRPr>
          </a:p>
          <a:p>
            <a:pPr eaLnBrk="0" hangingPunct="0">
              <a:lnSpc>
                <a:spcPct val="90000"/>
              </a:lnSpc>
            </a:pPr>
            <a:r>
              <a:rPr lang="en-US" sz="1600" dirty="0">
                <a:solidFill>
                  <a:schemeClr val="bg1"/>
                </a:solidFill>
              </a:rPr>
              <a:t>Other available </a:t>
            </a:r>
            <a:r>
              <a:rPr lang="en-US" sz="1600" dirty="0" smtClean="0">
                <a:solidFill>
                  <a:schemeClr val="bg1"/>
                </a:solidFill>
              </a:rPr>
              <a:t>modes</a:t>
            </a:r>
            <a:endParaRPr lang="en-US" sz="1600" dirty="0">
              <a:solidFill>
                <a:schemeClr val="bg1"/>
              </a:solidFill>
            </a:endParaRPr>
          </a:p>
          <a:p>
            <a:pPr eaLnBrk="0" hangingPunct="0">
              <a:lnSpc>
                <a:spcPct val="90000"/>
              </a:lnSpc>
            </a:pPr>
            <a:r>
              <a:rPr lang="en-US" sz="1600" dirty="0">
                <a:solidFill>
                  <a:schemeClr val="bg1"/>
                </a:solidFill>
                <a:latin typeface="Courier New" pitchFamily="49" charset="0"/>
              </a:rPr>
              <a:t># drd			</a:t>
            </a:r>
            <a:r>
              <a:rPr lang="en-US" sz="1600" i="1" dirty="0">
                <a:solidFill>
                  <a:schemeClr val="bg1"/>
                </a:solidFill>
              </a:rPr>
              <a:t>view available modes and options</a:t>
            </a:r>
          </a:p>
          <a:p>
            <a:pPr eaLnBrk="0" hangingPunct="0">
              <a:lnSpc>
                <a:spcPct val="90000"/>
              </a:lnSpc>
            </a:pPr>
            <a:r>
              <a:rPr lang="en-US" sz="1600" dirty="0">
                <a:solidFill>
                  <a:schemeClr val="bg1"/>
                </a:solidFill>
                <a:latin typeface="Courier New" pitchFamily="49" charset="0"/>
              </a:rPr>
              <a:t># drd clone ...	</a:t>
            </a:r>
            <a:r>
              <a:rPr lang="en-US" sz="1600" i="1" dirty="0">
                <a:solidFill>
                  <a:schemeClr val="bg1"/>
                </a:solidFill>
              </a:rPr>
              <a:t>create a DRD clone</a:t>
            </a:r>
          </a:p>
          <a:p>
            <a:pPr eaLnBrk="0" hangingPunct="0">
              <a:lnSpc>
                <a:spcPct val="90000"/>
              </a:lnSpc>
            </a:pPr>
            <a:r>
              <a:rPr lang="en-US" sz="1600" dirty="0">
                <a:solidFill>
                  <a:schemeClr val="bg1"/>
                </a:solidFill>
                <a:latin typeface="Courier New" pitchFamily="49" charset="0"/>
              </a:rPr>
              <a:t># drd mount ...</a:t>
            </a:r>
            <a:r>
              <a:rPr lang="en-US" sz="1600" i="1" dirty="0">
                <a:solidFill>
                  <a:schemeClr val="bg1"/>
                </a:solidFill>
                <a:latin typeface="Courier New" pitchFamily="49" charset="0"/>
              </a:rPr>
              <a:t>	</a:t>
            </a:r>
            <a:r>
              <a:rPr lang="en-US" sz="1600" i="1" dirty="0">
                <a:solidFill>
                  <a:schemeClr val="bg1"/>
                </a:solidFill>
              </a:rPr>
              <a:t>mount the DRD clone’s file systems</a:t>
            </a:r>
          </a:p>
          <a:p>
            <a:pPr eaLnBrk="0" hangingPunct="0">
              <a:lnSpc>
                <a:spcPct val="90000"/>
              </a:lnSpc>
            </a:pPr>
            <a:r>
              <a:rPr lang="en-US" sz="1600" dirty="0">
                <a:solidFill>
                  <a:schemeClr val="bg1"/>
                </a:solidFill>
                <a:latin typeface="Courier New" pitchFamily="49" charset="0"/>
              </a:rPr>
              <a:t># drd umount ...</a:t>
            </a:r>
            <a:r>
              <a:rPr lang="en-US" sz="1600" i="1" dirty="0">
                <a:solidFill>
                  <a:schemeClr val="bg1"/>
                </a:solidFill>
                <a:latin typeface="Courier New" pitchFamily="49" charset="0"/>
              </a:rPr>
              <a:t>	</a:t>
            </a:r>
            <a:r>
              <a:rPr lang="en-US" sz="1600" i="1" dirty="0">
                <a:solidFill>
                  <a:schemeClr val="bg1"/>
                </a:solidFill>
              </a:rPr>
              <a:t>unmount the DRD clone’s file systems </a:t>
            </a:r>
            <a:br>
              <a:rPr lang="en-US" sz="1600" i="1" dirty="0">
                <a:solidFill>
                  <a:schemeClr val="bg1"/>
                </a:solidFill>
              </a:rPr>
            </a:br>
            <a:r>
              <a:rPr lang="en-US" sz="1600" dirty="0">
                <a:solidFill>
                  <a:schemeClr val="bg1"/>
                </a:solidFill>
                <a:latin typeface="Courier New" pitchFamily="49" charset="0"/>
              </a:rPr>
              <a:t># drd runcmd ...	</a:t>
            </a:r>
            <a:r>
              <a:rPr lang="en-US" sz="1600" i="1" dirty="0">
                <a:solidFill>
                  <a:schemeClr val="bg1"/>
                </a:solidFill>
              </a:rPr>
              <a:t>execute a command on the clone’s file systems</a:t>
            </a:r>
          </a:p>
          <a:p>
            <a:pPr eaLnBrk="0" hangingPunct="0">
              <a:lnSpc>
                <a:spcPct val="90000"/>
              </a:lnSpc>
            </a:pPr>
            <a:r>
              <a:rPr lang="en-US" sz="1600" dirty="0">
                <a:solidFill>
                  <a:schemeClr val="bg1"/>
                </a:solidFill>
                <a:latin typeface="Courier New" pitchFamily="49" charset="0"/>
              </a:rPr>
              <a:t># drd activate ...</a:t>
            </a:r>
            <a:r>
              <a:rPr lang="en-US" sz="1600" i="1" dirty="0">
                <a:solidFill>
                  <a:schemeClr val="bg1"/>
                </a:solidFill>
                <a:latin typeface="Courier New" pitchFamily="49" charset="0"/>
              </a:rPr>
              <a:t>	</a:t>
            </a:r>
            <a:r>
              <a:rPr lang="en-US" sz="1600" i="1" dirty="0">
                <a:solidFill>
                  <a:schemeClr val="bg1"/>
                </a:solidFill>
              </a:rPr>
              <a:t>make the DRD clone the default boot disk after next reboot</a:t>
            </a:r>
            <a:br>
              <a:rPr lang="en-US" sz="1600" i="1" dirty="0">
                <a:solidFill>
                  <a:schemeClr val="bg1"/>
                </a:solidFill>
              </a:rPr>
            </a:br>
            <a:r>
              <a:rPr lang="en-US" sz="1600" dirty="0">
                <a:solidFill>
                  <a:schemeClr val="bg1"/>
                </a:solidFill>
                <a:latin typeface="Courier New" pitchFamily="49" charset="0"/>
              </a:rPr>
              <a:t># drd deactivate</a:t>
            </a:r>
            <a:r>
              <a:rPr lang="en-US" sz="1600" i="1" dirty="0">
                <a:solidFill>
                  <a:schemeClr val="bg1"/>
                </a:solidFill>
              </a:rPr>
              <a:t>	retain the current active image as the default boot disk</a:t>
            </a:r>
            <a:br>
              <a:rPr lang="en-US" sz="1600" i="1" dirty="0">
                <a:solidFill>
                  <a:schemeClr val="bg1"/>
                </a:solidFill>
              </a:rPr>
            </a:br>
            <a:r>
              <a:rPr lang="en-US" sz="1600" dirty="0">
                <a:solidFill>
                  <a:schemeClr val="bg1"/>
                </a:solidFill>
                <a:latin typeface="Courier New" pitchFamily="49" charset="0"/>
              </a:rPr>
              <a:t># drd status	</a:t>
            </a:r>
            <a:r>
              <a:rPr lang="en-US" sz="1600" i="1" dirty="0">
                <a:solidFill>
                  <a:schemeClr val="bg1"/>
                </a:solidFill>
              </a:rPr>
              <a:t>	display information about active/inactive DRD images</a:t>
            </a:r>
          </a:p>
          <a:p>
            <a:pPr eaLnBrk="0" hangingPunct="0">
              <a:lnSpc>
                <a:spcPct val="90000"/>
              </a:lnSpc>
            </a:pPr>
            <a:endParaRPr lang="en-US" sz="1600" i="1" dirty="0">
              <a:solidFill>
                <a:schemeClr val="bg1"/>
              </a:solidFill>
            </a:endParaRPr>
          </a:p>
          <a:p>
            <a:pPr eaLnBrk="0" hangingPunct="0">
              <a:lnSpc>
                <a:spcPct val="90000"/>
              </a:lnSpc>
            </a:pPr>
            <a:r>
              <a:rPr lang="en-US" sz="1600" dirty="0">
                <a:solidFill>
                  <a:schemeClr val="bg1"/>
                </a:solidFill>
              </a:rPr>
              <a:t>DRD offers several common options that are supported in all modes</a:t>
            </a:r>
            <a:br>
              <a:rPr lang="en-US" sz="1600" dirty="0">
                <a:solidFill>
                  <a:schemeClr val="bg1"/>
                </a:solidFill>
              </a:rPr>
            </a:br>
            <a:r>
              <a:rPr lang="en-US" sz="1600" dirty="0">
                <a:solidFill>
                  <a:schemeClr val="bg1"/>
                </a:solidFill>
                <a:latin typeface="Courier New" pitchFamily="49" charset="0"/>
              </a:rPr>
              <a:t># drd</a:t>
            </a:r>
            <a:r>
              <a:rPr lang="en-US" sz="1600" i="1" dirty="0">
                <a:solidFill>
                  <a:schemeClr val="bg1"/>
                </a:solidFill>
                <a:latin typeface="Courier New" pitchFamily="49" charset="0"/>
              </a:rPr>
              <a:t> mode </a:t>
            </a:r>
            <a:r>
              <a:rPr lang="en-US" sz="1600" dirty="0">
                <a:solidFill>
                  <a:schemeClr val="bg1"/>
                </a:solidFill>
                <a:latin typeface="Courier New" pitchFamily="49" charset="0"/>
              </a:rPr>
              <a:t>-?</a:t>
            </a:r>
            <a:r>
              <a:rPr lang="en-US" sz="1600" i="1" dirty="0">
                <a:solidFill>
                  <a:schemeClr val="bg1"/>
                </a:solidFill>
                <a:latin typeface="Courier New" pitchFamily="49" charset="0"/>
              </a:rPr>
              <a:t>	</a:t>
            </a:r>
            <a:r>
              <a:rPr lang="en-US" sz="1600" i="1" dirty="0">
                <a:solidFill>
                  <a:schemeClr val="bg1"/>
                </a:solidFill>
              </a:rPr>
              <a:t>			view available options </a:t>
            </a:r>
            <a:br>
              <a:rPr lang="en-US" sz="1600" i="1" dirty="0">
                <a:solidFill>
                  <a:schemeClr val="bg1"/>
                </a:solidFill>
              </a:rPr>
            </a:br>
            <a:r>
              <a:rPr lang="en-US" sz="1600" dirty="0">
                <a:solidFill>
                  <a:schemeClr val="bg1"/>
                </a:solidFill>
                <a:latin typeface="Courier New" pitchFamily="49" charset="0"/>
              </a:rPr>
              <a:t># drd</a:t>
            </a:r>
            <a:r>
              <a:rPr lang="en-US" sz="1600" i="1" dirty="0">
                <a:solidFill>
                  <a:schemeClr val="bg1"/>
                </a:solidFill>
                <a:latin typeface="Courier New" pitchFamily="49" charset="0"/>
              </a:rPr>
              <a:t> mode </a:t>
            </a:r>
            <a:r>
              <a:rPr lang="en-US" sz="1600" dirty="0">
                <a:solidFill>
                  <a:schemeClr val="bg1"/>
                </a:solidFill>
                <a:latin typeface="Courier New" pitchFamily="49" charset="0"/>
              </a:rPr>
              <a:t>–x ?</a:t>
            </a:r>
            <a:r>
              <a:rPr lang="en-US" sz="1600" i="1" dirty="0">
                <a:solidFill>
                  <a:schemeClr val="bg1"/>
                </a:solidFill>
                <a:latin typeface="Courier New" pitchFamily="49" charset="0"/>
              </a:rPr>
              <a:t>	</a:t>
            </a:r>
            <a:r>
              <a:rPr lang="en-US" sz="1600" i="1" dirty="0">
                <a:solidFill>
                  <a:schemeClr val="bg1"/>
                </a:solidFill>
              </a:rPr>
              <a:t>		view available extended options </a:t>
            </a:r>
            <a:br>
              <a:rPr lang="en-US" sz="1600" i="1" dirty="0">
                <a:solidFill>
                  <a:schemeClr val="bg1"/>
                </a:solidFill>
              </a:rPr>
            </a:br>
            <a:r>
              <a:rPr lang="en-US" sz="1600" dirty="0">
                <a:solidFill>
                  <a:schemeClr val="bg1"/>
                </a:solidFill>
                <a:latin typeface="Courier New" pitchFamily="49" charset="0"/>
              </a:rPr>
              <a:t># drd</a:t>
            </a:r>
            <a:r>
              <a:rPr lang="en-US" sz="1600" i="1" dirty="0">
                <a:solidFill>
                  <a:schemeClr val="bg1"/>
                </a:solidFill>
                <a:latin typeface="Courier New" pitchFamily="49" charset="0"/>
              </a:rPr>
              <a:t> mode </a:t>
            </a:r>
            <a:r>
              <a:rPr lang="en-US" sz="1600" dirty="0">
                <a:solidFill>
                  <a:schemeClr val="bg1"/>
                </a:solidFill>
                <a:latin typeface="Courier New" pitchFamily="49" charset="0"/>
              </a:rPr>
              <a:t>[-x verbosity=3] ...	</a:t>
            </a:r>
            <a:r>
              <a:rPr lang="en-US" sz="1600" i="1" dirty="0">
                <a:solidFill>
                  <a:schemeClr val="bg1"/>
                </a:solidFill>
              </a:rPr>
              <a:t>specify stdout/stderr verbosity, 0-5</a:t>
            </a:r>
          </a:p>
          <a:p>
            <a:pPr eaLnBrk="0" hangingPunct="0">
              <a:lnSpc>
                <a:spcPct val="90000"/>
              </a:lnSpc>
            </a:pPr>
            <a:r>
              <a:rPr lang="en-US" sz="1600" dirty="0">
                <a:solidFill>
                  <a:schemeClr val="bg1"/>
                </a:solidFill>
                <a:latin typeface="Courier New" pitchFamily="49" charset="0"/>
              </a:rPr>
              <a:t># drd</a:t>
            </a:r>
            <a:r>
              <a:rPr lang="en-US" sz="1600" i="1" dirty="0">
                <a:solidFill>
                  <a:schemeClr val="bg1"/>
                </a:solidFill>
                <a:latin typeface="Courier New" pitchFamily="49" charset="0"/>
              </a:rPr>
              <a:t> mode </a:t>
            </a:r>
            <a:r>
              <a:rPr lang="en-US" sz="1600" dirty="0">
                <a:solidFill>
                  <a:schemeClr val="bg1"/>
                </a:solidFill>
                <a:latin typeface="Courier New" pitchFamily="49" charset="0"/>
              </a:rPr>
              <a:t>[-x log_verbosity=4]</a:t>
            </a:r>
            <a:r>
              <a:rPr lang="en-US" sz="1600" i="1" dirty="0">
                <a:solidFill>
                  <a:schemeClr val="bg1"/>
                </a:solidFill>
                <a:latin typeface="Courier New" pitchFamily="49" charset="0"/>
              </a:rPr>
              <a:t> ...	</a:t>
            </a:r>
            <a:r>
              <a:rPr lang="en-US" sz="1600" i="1" dirty="0">
                <a:solidFill>
                  <a:schemeClr val="bg1"/>
                </a:solidFill>
              </a:rPr>
              <a:t>specify log file verbosity, 0-5</a:t>
            </a:r>
            <a:br>
              <a:rPr lang="en-US" sz="1600" i="1" dirty="0">
                <a:solidFill>
                  <a:schemeClr val="bg1"/>
                </a:solidFill>
              </a:rPr>
            </a:br>
            <a:r>
              <a:rPr lang="en-US" sz="1600" dirty="0">
                <a:solidFill>
                  <a:schemeClr val="bg1"/>
                </a:solidFill>
                <a:latin typeface="Courier New" pitchFamily="49" charset="0"/>
              </a:rPr>
              <a:t># drd</a:t>
            </a:r>
            <a:r>
              <a:rPr lang="en-US" sz="1600" i="1" dirty="0">
                <a:solidFill>
                  <a:schemeClr val="bg1"/>
                </a:solidFill>
                <a:latin typeface="Courier New" pitchFamily="49" charset="0"/>
              </a:rPr>
              <a:t> mode </a:t>
            </a:r>
            <a:r>
              <a:rPr lang="en-US" sz="1600" dirty="0">
                <a:solidFill>
                  <a:schemeClr val="bg1"/>
                </a:solidFill>
                <a:latin typeface="Courier New" pitchFamily="49" charset="0"/>
              </a:rPr>
              <a:t>[-qqq|qq|q|v|vv|vvv] ...</a:t>
            </a:r>
            <a:r>
              <a:rPr lang="en-US" sz="1600" i="1" dirty="0">
                <a:solidFill>
                  <a:schemeClr val="bg1"/>
                </a:solidFill>
                <a:latin typeface="Courier New" pitchFamily="49" charset="0"/>
              </a:rPr>
              <a:t>	</a:t>
            </a:r>
            <a:r>
              <a:rPr lang="en-US" sz="1600" i="1" dirty="0">
                <a:solidFill>
                  <a:schemeClr val="bg1"/>
                </a:solidFill>
              </a:rPr>
              <a:t>alternative to –x verbosity=n</a:t>
            </a:r>
            <a:br>
              <a:rPr lang="en-US" sz="1600" i="1" dirty="0">
                <a:solidFill>
                  <a:schemeClr val="bg1"/>
                </a:solidFill>
              </a:rPr>
            </a:br>
            <a:r>
              <a:rPr lang="en-US" sz="1600" dirty="0">
                <a:solidFill>
                  <a:schemeClr val="bg1"/>
                </a:solidFill>
                <a:latin typeface="Courier New" pitchFamily="49" charset="0"/>
              </a:rPr>
              <a:t># drd</a:t>
            </a:r>
            <a:r>
              <a:rPr lang="en-US" sz="1600" i="1" dirty="0">
                <a:solidFill>
                  <a:schemeClr val="bg1"/>
                </a:solidFill>
                <a:latin typeface="Courier New" pitchFamily="49" charset="0"/>
              </a:rPr>
              <a:t> mode </a:t>
            </a:r>
            <a:r>
              <a:rPr lang="en-US" sz="1600" dirty="0">
                <a:solidFill>
                  <a:schemeClr val="bg1"/>
                </a:solidFill>
                <a:latin typeface="Courier New" pitchFamily="49" charset="0"/>
              </a:rPr>
              <a:t>[–p] ...	</a:t>
            </a:r>
            <a:r>
              <a:rPr lang="en-US" sz="1600" i="1" dirty="0">
                <a:solidFill>
                  <a:schemeClr val="bg1"/>
                </a:solidFill>
                <a:latin typeface="Courier New" pitchFamily="49" charset="0"/>
              </a:rPr>
              <a:t>	</a:t>
            </a:r>
            <a:r>
              <a:rPr lang="en-US" sz="1600" i="1" dirty="0">
                <a:solidFill>
                  <a:schemeClr val="bg1"/>
                </a:solidFill>
              </a:rPr>
              <a:t>	preview but don’t execute the operation</a:t>
            </a:r>
          </a:p>
        </p:txBody>
      </p:sp>
      <p:sp>
        <p:nvSpPr>
          <p:cNvPr id="5" name="Rectangle 4"/>
          <p:cNvSpPr/>
          <p:nvPr/>
        </p:nvSpPr>
        <p:spPr>
          <a:xfrm>
            <a:off x="560832" y="1094155"/>
            <a:ext cx="8229600" cy="707886"/>
          </a:xfrm>
          <a:prstGeom prst="rect">
            <a:avLst/>
          </a:prstGeom>
        </p:spPr>
        <p:txBody>
          <a:bodyPr wrap="square">
            <a:spAutoFit/>
          </a:bodyPr>
          <a:lstStyle/>
          <a:p>
            <a:r>
              <a:rPr lang="en-US" sz="2000" dirty="0" smtClean="0">
                <a:solidFill>
                  <a:schemeClr val="bg1"/>
                </a:solidFill>
              </a:rPr>
              <a:t>Most DRD tasks require a single command, </a:t>
            </a:r>
            <a:r>
              <a:rPr lang="en-US" sz="2000" dirty="0" smtClean="0">
                <a:solidFill>
                  <a:schemeClr val="bg1"/>
                </a:solidFill>
                <a:latin typeface="Courier New" pitchFamily="49" charset="0"/>
              </a:rPr>
              <a:t>drd</a:t>
            </a:r>
            <a:r>
              <a:rPr lang="en-US" sz="2000" dirty="0" smtClean="0">
                <a:solidFill>
                  <a:schemeClr val="bg1"/>
                </a:solidFill>
              </a:rPr>
              <a:t>, which supports multiple “modes”.</a:t>
            </a:r>
            <a:endParaRPr lang="en-US" sz="2000" dirty="0">
              <a:solidFill>
                <a:schemeClr val="bg1"/>
              </a:solidFill>
            </a:endParaRPr>
          </a:p>
        </p:txBody>
      </p:sp>
      <p:sp>
        <p:nvSpPr>
          <p:cNvPr id="8"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110</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8" name="Rectangle 10"/>
          <p:cNvSpPr>
            <a:spLocks noGrp="1" noChangeArrowheads="1"/>
          </p:cNvSpPr>
          <p:nvPr>
            <p:ph type="title"/>
          </p:nvPr>
        </p:nvSpPr>
        <p:spPr>
          <a:xfrm>
            <a:off x="428625" y="114300"/>
            <a:ext cx="7629525" cy="934212"/>
          </a:xfrm>
        </p:spPr>
        <p:txBody>
          <a:bodyPr/>
          <a:lstStyle/>
          <a:p>
            <a:r>
              <a:rPr lang="en-US" sz="3200" dirty="0" smtClean="0">
                <a:solidFill>
                  <a:schemeClr val="bg1"/>
                </a:solidFill>
              </a:rPr>
              <a:t>Creating and Updating DRD Clone</a:t>
            </a:r>
          </a:p>
        </p:txBody>
      </p:sp>
      <p:sp>
        <p:nvSpPr>
          <p:cNvPr id="247820" name="Text Box 4"/>
          <p:cNvSpPr txBox="1">
            <a:spLocks noChangeArrowheads="1"/>
          </p:cNvSpPr>
          <p:nvPr/>
        </p:nvSpPr>
        <p:spPr bwMode="auto">
          <a:xfrm>
            <a:off x="512763" y="3067939"/>
            <a:ext cx="8436165" cy="3514808"/>
          </a:xfrm>
          <a:prstGeom prst="rect">
            <a:avLst/>
          </a:prstGeom>
          <a:noFill/>
          <a:ln w="28575">
            <a:noFill/>
            <a:miter lim="800000"/>
            <a:headEnd type="none" w="lg" len="sm"/>
            <a:tailEnd type="none" w="lg" len="sm"/>
          </a:ln>
        </p:spPr>
        <p:txBody>
          <a:bodyPr wrap="square" lIns="45720" rIns="45720">
            <a:spAutoFit/>
          </a:bodyPr>
          <a:lstStyle/>
          <a:p>
            <a:pPr eaLnBrk="0" hangingPunct="0">
              <a:lnSpc>
                <a:spcPct val="90000"/>
              </a:lnSpc>
            </a:pPr>
            <a:r>
              <a:rPr lang="en-US" sz="1600" dirty="0">
                <a:solidFill>
                  <a:schemeClr val="bg1"/>
                </a:solidFill>
              </a:rPr>
              <a:t>Identify </a:t>
            </a:r>
            <a:r>
              <a:rPr lang="en-US" sz="1600" dirty="0" smtClean="0">
                <a:solidFill>
                  <a:schemeClr val="bg1"/>
                </a:solidFill>
              </a:rPr>
              <a:t>available disk(s)</a:t>
            </a:r>
            <a:endParaRPr lang="en-US" sz="1600" dirty="0">
              <a:solidFill>
                <a:schemeClr val="bg1"/>
              </a:solidFill>
            </a:endParaRPr>
          </a:p>
          <a:p>
            <a:pPr eaLnBrk="0" hangingPunct="0">
              <a:lnSpc>
                <a:spcPct val="90000"/>
              </a:lnSpc>
            </a:pPr>
            <a:r>
              <a:rPr lang="en-US" sz="1600" dirty="0">
                <a:solidFill>
                  <a:schemeClr val="bg1"/>
                </a:solidFill>
                <a:latin typeface="Courier New" pitchFamily="49" charset="0"/>
              </a:rPr>
              <a:t># ioscan –funC disk</a:t>
            </a:r>
            <a:r>
              <a:rPr lang="en-US" sz="1600" dirty="0">
                <a:solidFill>
                  <a:schemeClr val="bg1"/>
                </a:solidFill>
              </a:rPr>
              <a:t>				 </a:t>
            </a:r>
            <a:r>
              <a:rPr lang="en-US" sz="1600" i="1" dirty="0">
                <a:solidFill>
                  <a:schemeClr val="bg1"/>
                </a:solidFill>
              </a:rPr>
              <a:t>list all disks on the system</a:t>
            </a:r>
            <a:br>
              <a:rPr lang="en-US" sz="1600" i="1" dirty="0">
                <a:solidFill>
                  <a:schemeClr val="bg1"/>
                </a:solidFill>
              </a:rPr>
            </a:br>
            <a:r>
              <a:rPr lang="en-US" sz="1600" dirty="0">
                <a:solidFill>
                  <a:schemeClr val="bg1"/>
                </a:solidFill>
                <a:latin typeface="Courier New" pitchFamily="49" charset="0"/>
              </a:rPr>
              <a:t># </a:t>
            </a:r>
            <a:r>
              <a:rPr lang="en-US" sz="1600" dirty="0" smtClean="0">
                <a:solidFill>
                  <a:schemeClr val="bg1"/>
                </a:solidFill>
                <a:latin typeface="Courier New" pitchFamily="49" charset="0"/>
              </a:rPr>
              <a:t>lvmadm –l    or   strings </a:t>
            </a:r>
            <a:r>
              <a:rPr lang="en-US" sz="1600" dirty="0">
                <a:solidFill>
                  <a:schemeClr val="bg1"/>
                </a:solidFill>
                <a:latin typeface="Courier New" pitchFamily="49" charset="0"/>
              </a:rPr>
              <a:t>/</a:t>
            </a:r>
            <a:r>
              <a:rPr lang="en-US" sz="1600" dirty="0" smtClean="0">
                <a:solidFill>
                  <a:schemeClr val="bg1"/>
                </a:solidFill>
                <a:latin typeface="Courier New" pitchFamily="49" charset="0"/>
              </a:rPr>
              <a:t>etc/lvmtab*</a:t>
            </a:r>
            <a:r>
              <a:rPr lang="en-US" sz="1600" dirty="0">
                <a:solidFill>
                  <a:schemeClr val="bg1"/>
                </a:solidFill>
              </a:rPr>
              <a:t> </a:t>
            </a:r>
            <a:r>
              <a:rPr lang="en-US" sz="1600" dirty="0" smtClean="0">
                <a:solidFill>
                  <a:schemeClr val="bg1"/>
                </a:solidFill>
              </a:rPr>
              <a:t>          </a:t>
            </a:r>
            <a:r>
              <a:rPr lang="en-US" sz="1600" i="1" dirty="0" smtClean="0">
                <a:solidFill>
                  <a:schemeClr val="bg1"/>
                </a:solidFill>
              </a:rPr>
              <a:t>which </a:t>
            </a:r>
            <a:r>
              <a:rPr lang="en-US" sz="1600" i="1" dirty="0">
                <a:solidFill>
                  <a:schemeClr val="bg1"/>
                </a:solidFill>
              </a:rPr>
              <a:t>disks are LVM disks?</a:t>
            </a:r>
            <a:br>
              <a:rPr lang="en-US" sz="1600" i="1" dirty="0">
                <a:solidFill>
                  <a:schemeClr val="bg1"/>
                </a:solidFill>
              </a:rPr>
            </a:br>
            <a:r>
              <a:rPr lang="en-US" sz="1600" dirty="0">
                <a:solidFill>
                  <a:schemeClr val="bg1"/>
                </a:solidFill>
                <a:latin typeface="Courier New" pitchFamily="49" charset="0"/>
              </a:rPr>
              <a:t># vxdisk list</a:t>
            </a:r>
            <a:r>
              <a:rPr lang="en-US" sz="1600" dirty="0">
                <a:solidFill>
                  <a:schemeClr val="bg1"/>
                </a:solidFill>
              </a:rPr>
              <a:t>					 </a:t>
            </a:r>
            <a:r>
              <a:rPr lang="en-US" sz="1600" i="1" dirty="0">
                <a:solidFill>
                  <a:schemeClr val="bg1"/>
                </a:solidFill>
              </a:rPr>
              <a:t>which disks are VxVM disks?</a:t>
            </a:r>
            <a:br>
              <a:rPr lang="en-US" sz="1600" i="1" dirty="0">
                <a:solidFill>
                  <a:schemeClr val="bg1"/>
                </a:solidFill>
              </a:rPr>
            </a:br>
            <a:r>
              <a:rPr lang="en-US" sz="1600" dirty="0">
                <a:solidFill>
                  <a:schemeClr val="bg1"/>
                </a:solidFill>
                <a:latin typeface="Courier New" pitchFamily="49" charset="0"/>
              </a:rPr>
              <a:t># diskinfo</a:t>
            </a:r>
            <a:r>
              <a:rPr lang="en-US" sz="1600" i="1" dirty="0">
                <a:solidFill>
                  <a:schemeClr val="bg1"/>
                </a:solidFill>
                <a:latin typeface="Courier New" pitchFamily="49" charset="0"/>
              </a:rPr>
              <a:t> </a:t>
            </a:r>
            <a:r>
              <a:rPr lang="en-US" sz="1600" dirty="0">
                <a:solidFill>
                  <a:schemeClr val="bg1"/>
                </a:solidFill>
                <a:latin typeface="Courier New" pitchFamily="49" charset="0"/>
              </a:rPr>
              <a:t>/dev/rdisk/</a:t>
            </a:r>
            <a:r>
              <a:rPr lang="en-US" sz="1600" i="1" dirty="0">
                <a:solidFill>
                  <a:schemeClr val="bg1"/>
                </a:solidFill>
                <a:latin typeface="Courier New" pitchFamily="49" charset="0"/>
              </a:rPr>
              <a:t>disk3</a:t>
            </a:r>
            <a:r>
              <a:rPr lang="en-US" sz="1600" i="1" dirty="0">
                <a:solidFill>
                  <a:schemeClr val="bg1"/>
                </a:solidFill>
              </a:rPr>
              <a:t>	 </a:t>
            </a:r>
            <a:r>
              <a:rPr lang="en-US" sz="1600" i="1" dirty="0" smtClean="0">
                <a:solidFill>
                  <a:schemeClr val="bg1"/>
                </a:solidFill>
              </a:rPr>
              <a:t>                              verify </a:t>
            </a:r>
            <a:r>
              <a:rPr lang="en-US" sz="1600" i="1" dirty="0">
                <a:solidFill>
                  <a:schemeClr val="bg1"/>
                </a:solidFill>
              </a:rPr>
              <a:t>the disk size</a:t>
            </a:r>
            <a:br>
              <a:rPr lang="en-US" sz="1600" i="1" dirty="0">
                <a:solidFill>
                  <a:schemeClr val="bg1"/>
                </a:solidFill>
              </a:rPr>
            </a:br>
            <a:r>
              <a:rPr lang="en-US" sz="1600" i="1" dirty="0">
                <a:solidFill>
                  <a:schemeClr val="bg1"/>
                </a:solidFill>
              </a:rPr>
              <a:t/>
            </a:r>
            <a:br>
              <a:rPr lang="en-US" sz="1600" i="1" dirty="0">
                <a:solidFill>
                  <a:schemeClr val="bg1"/>
                </a:solidFill>
              </a:rPr>
            </a:br>
            <a:r>
              <a:rPr lang="en-US" sz="1600" dirty="0">
                <a:solidFill>
                  <a:schemeClr val="bg1"/>
                </a:solidFill>
              </a:rPr>
              <a:t>Clone the current active boot disk</a:t>
            </a:r>
          </a:p>
          <a:p>
            <a:pPr eaLnBrk="0" hangingPunct="0">
              <a:lnSpc>
                <a:spcPct val="90000"/>
              </a:lnSpc>
            </a:pPr>
            <a:r>
              <a:rPr lang="en-US" sz="1600" dirty="0">
                <a:solidFill>
                  <a:schemeClr val="bg1"/>
                </a:solidFill>
                <a:latin typeface="Courier New" pitchFamily="49" charset="0"/>
              </a:rPr>
              <a:t># drd clone –t /dev/disk/</a:t>
            </a:r>
            <a:r>
              <a:rPr lang="en-US" sz="1600" i="1" dirty="0">
                <a:solidFill>
                  <a:schemeClr val="bg1"/>
                </a:solidFill>
                <a:latin typeface="Courier New" pitchFamily="49" charset="0"/>
              </a:rPr>
              <a:t>disk3</a:t>
            </a:r>
            <a:r>
              <a:rPr lang="en-US" sz="1600" dirty="0">
                <a:solidFill>
                  <a:schemeClr val="bg1"/>
                </a:solidFill>
                <a:latin typeface="Courier New" pitchFamily="49" charset="0"/>
              </a:rPr>
              <a:t> \</a:t>
            </a:r>
            <a:r>
              <a:rPr lang="en-US" sz="1600" dirty="0">
                <a:solidFill>
                  <a:schemeClr val="bg1"/>
                </a:solidFill>
              </a:rPr>
              <a:t>              	</a:t>
            </a:r>
            <a:r>
              <a:rPr lang="en-US" sz="1600" i="1" dirty="0">
                <a:solidFill>
                  <a:schemeClr val="bg1"/>
                </a:solidFill>
              </a:rPr>
              <a:t>specify a target disk (required!)</a:t>
            </a:r>
            <a:r>
              <a:rPr lang="en-US" sz="1600" i="1" dirty="0">
                <a:solidFill>
                  <a:schemeClr val="bg1"/>
                </a:solidFill>
                <a:latin typeface="Courier New" pitchFamily="49" charset="0"/>
              </a:rPr>
              <a:t/>
            </a:r>
            <a:br>
              <a:rPr lang="en-US" sz="1600" i="1" dirty="0">
                <a:solidFill>
                  <a:schemeClr val="bg1"/>
                </a:solidFill>
                <a:latin typeface="Courier New" pitchFamily="49" charset="0"/>
              </a:rPr>
            </a:br>
            <a:r>
              <a:rPr lang="en-US" sz="1600" i="1" dirty="0">
                <a:solidFill>
                  <a:schemeClr val="bg1"/>
                </a:solidFill>
                <a:latin typeface="Courier New" pitchFamily="49" charset="0"/>
              </a:rPr>
              <a:t>          </a:t>
            </a:r>
            <a:r>
              <a:rPr lang="en-US" sz="1600" b="1" dirty="0">
                <a:solidFill>
                  <a:schemeClr val="bg1"/>
                </a:solidFill>
                <a:latin typeface="Courier New" pitchFamily="49" charset="0"/>
              </a:rPr>
              <a:t> </a:t>
            </a:r>
            <a:r>
              <a:rPr lang="en-US" sz="1600" dirty="0">
                <a:solidFill>
                  <a:schemeClr val="bg1"/>
                </a:solidFill>
                <a:latin typeface="Courier New" pitchFamily="49" charset="0"/>
              </a:rPr>
              <a:t>[–x overwrite=true] \</a:t>
            </a:r>
            <a:r>
              <a:rPr lang="en-US" sz="1600" dirty="0">
                <a:solidFill>
                  <a:schemeClr val="bg1"/>
                </a:solidFill>
              </a:rPr>
              <a:t>             	</a:t>
            </a:r>
            <a:r>
              <a:rPr lang="en-US" sz="1600" i="1" dirty="0">
                <a:solidFill>
                  <a:schemeClr val="bg1"/>
                </a:solidFill>
              </a:rPr>
              <a:t>overwrite data on target</a:t>
            </a:r>
          </a:p>
          <a:p>
            <a:pPr eaLnBrk="0" hangingPunct="0">
              <a:lnSpc>
                <a:spcPct val="90000"/>
              </a:lnSpc>
            </a:pPr>
            <a:r>
              <a:rPr lang="en-US" sz="1600" b="1" dirty="0">
                <a:solidFill>
                  <a:schemeClr val="bg1"/>
                </a:solidFill>
                <a:latin typeface="Courier New" pitchFamily="49" charset="0"/>
              </a:rPr>
              <a:t>           </a:t>
            </a:r>
            <a:r>
              <a:rPr lang="en-US" sz="1600" dirty="0">
                <a:solidFill>
                  <a:schemeClr val="bg1"/>
                </a:solidFill>
                <a:latin typeface="Courier New" pitchFamily="49" charset="0"/>
              </a:rPr>
              <a:t>[-x mirror_disk=/dev/disk/</a:t>
            </a:r>
            <a:r>
              <a:rPr lang="en-US" sz="1600" i="1" dirty="0">
                <a:solidFill>
                  <a:schemeClr val="bg1"/>
                </a:solidFill>
                <a:latin typeface="Courier New" pitchFamily="49" charset="0"/>
              </a:rPr>
              <a:t>disk4</a:t>
            </a:r>
            <a:r>
              <a:rPr lang="en-US" sz="1600" dirty="0">
                <a:solidFill>
                  <a:schemeClr val="bg1"/>
                </a:solidFill>
                <a:latin typeface="Courier New" pitchFamily="49" charset="0"/>
              </a:rPr>
              <a:t>]</a:t>
            </a:r>
            <a:r>
              <a:rPr lang="en-US" sz="1600" dirty="0">
                <a:solidFill>
                  <a:schemeClr val="bg1"/>
                </a:solidFill>
              </a:rPr>
              <a:t> 	</a:t>
            </a:r>
            <a:r>
              <a:rPr lang="en-US" sz="1600" i="1" dirty="0">
                <a:solidFill>
                  <a:schemeClr val="bg1"/>
                </a:solidFill>
              </a:rPr>
              <a:t>create a mirror of the DRD</a:t>
            </a:r>
          </a:p>
          <a:p>
            <a:pPr eaLnBrk="0" hangingPunct="0">
              <a:lnSpc>
                <a:spcPct val="90000"/>
              </a:lnSpc>
            </a:pPr>
            <a:endParaRPr lang="en-US" sz="1600" i="1" dirty="0">
              <a:solidFill>
                <a:schemeClr val="bg1"/>
              </a:solidFill>
            </a:endParaRPr>
          </a:p>
          <a:p>
            <a:r>
              <a:rPr lang="en-US" sz="1600" dirty="0">
                <a:solidFill>
                  <a:schemeClr val="bg1"/>
                </a:solidFill>
              </a:rPr>
              <a:t>Update an existing clone (overwrite=true required!)</a:t>
            </a:r>
          </a:p>
          <a:p>
            <a:r>
              <a:rPr lang="en-US" sz="1600" dirty="0">
                <a:solidFill>
                  <a:schemeClr val="bg1"/>
                </a:solidFill>
                <a:latin typeface="Courier New" pitchFamily="49" charset="0"/>
              </a:rPr>
              <a:t># drd clone –t /dev/disk/</a:t>
            </a:r>
            <a:r>
              <a:rPr lang="en-US" sz="1600" i="1" dirty="0">
                <a:solidFill>
                  <a:schemeClr val="bg1"/>
                </a:solidFill>
                <a:latin typeface="Courier New" pitchFamily="49" charset="0"/>
              </a:rPr>
              <a:t>disk3</a:t>
            </a:r>
            <a:r>
              <a:rPr lang="en-US" sz="1600" dirty="0">
                <a:solidFill>
                  <a:schemeClr val="bg1"/>
                </a:solidFill>
                <a:latin typeface="Courier New" pitchFamily="49" charset="0"/>
              </a:rPr>
              <a:t> \</a:t>
            </a:r>
            <a:r>
              <a:rPr lang="en-US" sz="1600" dirty="0">
                <a:solidFill>
                  <a:schemeClr val="bg1"/>
                </a:solidFill>
              </a:rPr>
              <a:t>              	</a:t>
            </a:r>
            <a:r>
              <a:rPr lang="en-US" sz="1600" i="1" dirty="0">
                <a:solidFill>
                  <a:schemeClr val="bg1"/>
                </a:solidFill>
              </a:rPr>
              <a:t>specify a target disk (required!)</a:t>
            </a:r>
            <a:r>
              <a:rPr lang="en-US" sz="1600" i="1" dirty="0">
                <a:solidFill>
                  <a:schemeClr val="bg1"/>
                </a:solidFill>
                <a:latin typeface="Courier New" pitchFamily="49" charset="0"/>
              </a:rPr>
              <a:t/>
            </a:r>
            <a:br>
              <a:rPr lang="en-US" sz="1600" i="1" dirty="0">
                <a:solidFill>
                  <a:schemeClr val="bg1"/>
                </a:solidFill>
                <a:latin typeface="Courier New" pitchFamily="49" charset="0"/>
              </a:rPr>
            </a:br>
            <a:r>
              <a:rPr lang="en-US" sz="1600" i="1" dirty="0">
                <a:solidFill>
                  <a:schemeClr val="bg1"/>
                </a:solidFill>
                <a:latin typeface="Courier New" pitchFamily="49" charset="0"/>
              </a:rPr>
              <a:t>          </a:t>
            </a:r>
            <a:r>
              <a:rPr lang="en-US" sz="1600" b="1" dirty="0">
                <a:solidFill>
                  <a:schemeClr val="bg1"/>
                </a:solidFill>
                <a:latin typeface="Courier New" pitchFamily="49" charset="0"/>
              </a:rPr>
              <a:t> </a:t>
            </a:r>
            <a:r>
              <a:rPr lang="en-US" sz="1600" dirty="0">
                <a:solidFill>
                  <a:schemeClr val="bg1"/>
                </a:solidFill>
                <a:latin typeface="Courier New" pitchFamily="49" charset="0"/>
              </a:rPr>
              <a:t> –x overwrite=true  \</a:t>
            </a:r>
            <a:r>
              <a:rPr lang="en-US" sz="1600" dirty="0">
                <a:solidFill>
                  <a:schemeClr val="bg1"/>
                </a:solidFill>
              </a:rPr>
              <a:t>              	</a:t>
            </a:r>
            <a:r>
              <a:rPr lang="en-US" sz="1600" i="1" dirty="0">
                <a:solidFill>
                  <a:schemeClr val="bg1"/>
                </a:solidFill>
              </a:rPr>
              <a:t>overwrite data on target</a:t>
            </a:r>
          </a:p>
          <a:p>
            <a:r>
              <a:rPr lang="en-US" sz="1600" b="1" dirty="0">
                <a:solidFill>
                  <a:schemeClr val="bg1"/>
                </a:solidFill>
                <a:latin typeface="Courier New" pitchFamily="49" charset="0"/>
              </a:rPr>
              <a:t>           </a:t>
            </a:r>
            <a:r>
              <a:rPr lang="en-US" sz="1600" dirty="0">
                <a:solidFill>
                  <a:schemeClr val="bg1"/>
                </a:solidFill>
                <a:latin typeface="Courier New" pitchFamily="49" charset="0"/>
              </a:rPr>
              <a:t>[-x mirror_disk=/dev/disk/</a:t>
            </a:r>
            <a:r>
              <a:rPr lang="en-US" sz="1600" i="1" dirty="0">
                <a:solidFill>
                  <a:schemeClr val="bg1"/>
                </a:solidFill>
                <a:latin typeface="Courier New" pitchFamily="49" charset="0"/>
              </a:rPr>
              <a:t>disk4</a:t>
            </a:r>
            <a:r>
              <a:rPr lang="en-US" sz="1600" dirty="0">
                <a:solidFill>
                  <a:schemeClr val="bg1"/>
                </a:solidFill>
                <a:latin typeface="Courier New" pitchFamily="49" charset="0"/>
              </a:rPr>
              <a:t>]</a:t>
            </a:r>
            <a:r>
              <a:rPr lang="en-US" sz="1600" dirty="0">
                <a:solidFill>
                  <a:schemeClr val="bg1"/>
                </a:solidFill>
              </a:rPr>
              <a:t>	</a:t>
            </a:r>
            <a:r>
              <a:rPr lang="en-US" sz="1600" i="1" dirty="0">
                <a:solidFill>
                  <a:schemeClr val="bg1"/>
                </a:solidFill>
              </a:rPr>
              <a:t>create a mirror of the DRD</a:t>
            </a:r>
          </a:p>
        </p:txBody>
      </p:sp>
      <p:sp>
        <p:nvSpPr>
          <p:cNvPr id="5" name="Rectangle 4"/>
          <p:cNvSpPr/>
          <p:nvPr/>
        </p:nvSpPr>
        <p:spPr>
          <a:xfrm>
            <a:off x="597408" y="1103537"/>
            <a:ext cx="8193024" cy="1920526"/>
          </a:xfrm>
          <a:prstGeom prst="rect">
            <a:avLst/>
          </a:prstGeom>
        </p:spPr>
        <p:txBody>
          <a:bodyPr wrap="square">
            <a:spAutoFit/>
          </a:bodyPr>
          <a:lstStyle/>
          <a:p>
            <a:pPr marL="228600" indent="-228600" eaLnBrk="0" hangingPunct="0">
              <a:lnSpc>
                <a:spcPct val="110000"/>
              </a:lnSpc>
            </a:pPr>
            <a:r>
              <a:rPr lang="en-US" dirty="0" smtClean="0">
                <a:solidFill>
                  <a:schemeClr val="bg1"/>
                </a:solidFill>
              </a:rPr>
              <a:t>Use the </a:t>
            </a:r>
            <a:r>
              <a:rPr lang="en-US" dirty="0" smtClean="0">
                <a:solidFill>
                  <a:schemeClr val="bg1"/>
                </a:solidFill>
                <a:latin typeface="Courier New" pitchFamily="49" charset="0"/>
              </a:rPr>
              <a:t>drd clone</a:t>
            </a:r>
            <a:r>
              <a:rPr lang="en-US" dirty="0" smtClean="0">
                <a:solidFill>
                  <a:schemeClr val="bg1"/>
                </a:solidFill>
              </a:rPr>
              <a:t> command to create a DRD clone of the active boot disk:</a:t>
            </a:r>
          </a:p>
          <a:p>
            <a:pPr marL="576263" lvl="1" indent="-228600" eaLnBrk="0" hangingPunct="0">
              <a:lnSpc>
                <a:spcPct val="110000"/>
              </a:lnSpc>
              <a:buFontTx/>
              <a:buChar char="•"/>
            </a:pPr>
            <a:r>
              <a:rPr lang="en-US" dirty="0" smtClean="0">
                <a:solidFill>
                  <a:schemeClr val="bg1"/>
                </a:solidFill>
              </a:rPr>
              <a:t>DRD identifies the current active boot disk</a:t>
            </a:r>
          </a:p>
          <a:p>
            <a:pPr marL="576263" lvl="1" indent="-228600" eaLnBrk="0" hangingPunct="0">
              <a:lnSpc>
                <a:spcPct val="110000"/>
              </a:lnSpc>
              <a:buFontTx/>
              <a:buChar char="•"/>
            </a:pPr>
            <a:r>
              <a:rPr lang="en-US" dirty="0" smtClean="0">
                <a:solidFill>
                  <a:schemeClr val="bg1"/>
                </a:solidFill>
              </a:rPr>
              <a:t>DRD builds a similarly structured clone disk</a:t>
            </a:r>
          </a:p>
          <a:p>
            <a:pPr marL="576263" lvl="1" indent="-228600" eaLnBrk="0" hangingPunct="0">
              <a:lnSpc>
                <a:spcPct val="110000"/>
              </a:lnSpc>
              <a:buFontTx/>
              <a:buChar char="•"/>
            </a:pPr>
            <a:r>
              <a:rPr lang="en-US" dirty="0" smtClean="0">
                <a:solidFill>
                  <a:schemeClr val="bg1"/>
                </a:solidFill>
              </a:rPr>
              <a:t>DRD copies the current disk’s file system contents to the clone</a:t>
            </a:r>
          </a:p>
          <a:p>
            <a:pPr marL="576263" lvl="1" indent="-228600" eaLnBrk="0" hangingPunct="0">
              <a:lnSpc>
                <a:spcPct val="110000"/>
              </a:lnSpc>
              <a:buFontTx/>
              <a:buChar char="•"/>
            </a:pPr>
            <a:r>
              <a:rPr lang="en-US" dirty="0" smtClean="0">
                <a:solidFill>
                  <a:schemeClr val="bg1"/>
                </a:solidFill>
              </a:rPr>
              <a:t>DRD builds a mirror of the clone, too, if requested</a:t>
            </a:r>
          </a:p>
          <a:p>
            <a:pPr marL="576263" lvl="1" indent="-228600" eaLnBrk="0" hangingPunct="0">
              <a:lnSpc>
                <a:spcPct val="110000"/>
              </a:lnSpc>
              <a:buFontTx/>
              <a:buChar char="•"/>
            </a:pPr>
            <a:r>
              <a:rPr lang="en-US" dirty="0" smtClean="0">
                <a:solidFill>
                  <a:schemeClr val="bg1"/>
                </a:solidFill>
              </a:rPr>
              <a:t>DRD records log messages in </a:t>
            </a:r>
            <a:r>
              <a:rPr lang="en-US" dirty="0" smtClean="0">
                <a:solidFill>
                  <a:schemeClr val="bg1"/>
                </a:solidFill>
                <a:latin typeface="Courier New" pitchFamily="49" charset="0"/>
              </a:rPr>
              <a:t>/var/opt/drd/drd.log</a:t>
            </a:r>
            <a:endParaRPr lang="en-US" dirty="0">
              <a:solidFill>
                <a:schemeClr val="bg1"/>
              </a:solidFill>
            </a:endParaRPr>
          </a:p>
        </p:txBody>
      </p:sp>
      <p:sp>
        <p:nvSpPr>
          <p:cNvPr id="8"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111</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63" name="Rectangle 7"/>
          <p:cNvSpPr>
            <a:spLocks noGrp="1" noChangeArrowheads="1"/>
          </p:cNvSpPr>
          <p:nvPr>
            <p:ph type="title"/>
          </p:nvPr>
        </p:nvSpPr>
        <p:spPr>
          <a:xfrm>
            <a:off x="428625" y="114300"/>
            <a:ext cx="7629525" cy="1007364"/>
          </a:xfrm>
        </p:spPr>
        <p:txBody>
          <a:bodyPr/>
          <a:lstStyle/>
          <a:p>
            <a:r>
              <a:rPr lang="en-US" sz="3200" dirty="0" smtClean="0">
                <a:solidFill>
                  <a:schemeClr val="bg1"/>
                </a:solidFill>
              </a:rPr>
              <a:t>Verifying DRD Clone Status</a:t>
            </a:r>
          </a:p>
        </p:txBody>
      </p:sp>
      <p:sp>
        <p:nvSpPr>
          <p:cNvPr id="249865" name="Text Box 4"/>
          <p:cNvSpPr txBox="1">
            <a:spLocks noChangeArrowheads="1"/>
          </p:cNvSpPr>
          <p:nvPr/>
        </p:nvSpPr>
        <p:spPr bwMode="auto">
          <a:xfrm>
            <a:off x="507365" y="1608519"/>
            <a:ext cx="8100187" cy="3514808"/>
          </a:xfrm>
          <a:prstGeom prst="rect">
            <a:avLst/>
          </a:prstGeom>
          <a:noFill/>
          <a:ln w="28575">
            <a:noFill/>
            <a:miter lim="800000"/>
            <a:headEnd type="none" w="lg" len="sm"/>
            <a:tailEnd type="none" w="lg" len="sm"/>
          </a:ln>
        </p:spPr>
        <p:txBody>
          <a:bodyPr wrap="square" lIns="45720" rIns="45720">
            <a:spAutoFit/>
          </a:bodyPr>
          <a:lstStyle/>
          <a:p>
            <a:pPr eaLnBrk="0" hangingPunct="0">
              <a:lnSpc>
                <a:spcPct val="90000"/>
              </a:lnSpc>
            </a:pPr>
            <a:r>
              <a:rPr lang="en-US" sz="1600" dirty="0" smtClean="0">
                <a:solidFill>
                  <a:schemeClr val="bg1"/>
                </a:solidFill>
                <a:latin typeface="Courier New" pitchFamily="49" charset="0"/>
              </a:rPr>
              <a:t># </a:t>
            </a:r>
            <a:r>
              <a:rPr lang="en-US" sz="1600" dirty="0">
                <a:solidFill>
                  <a:schemeClr val="bg1"/>
                </a:solidFill>
                <a:latin typeface="Courier New" pitchFamily="49" charset="0"/>
              </a:rPr>
              <a:t>drd status</a:t>
            </a:r>
          </a:p>
          <a:p>
            <a:r>
              <a:rPr lang="en-US" sz="1600" dirty="0">
                <a:solidFill>
                  <a:schemeClr val="bg1"/>
                </a:solidFill>
                <a:latin typeface="Courier New" pitchFamily="49" charset="0"/>
              </a:rPr>
              <a:t>=======  07/23/08 12:13:57 EDT  BEGIN Displaying DRD Clone Image Information (user=root) (jobid=myhost)</a:t>
            </a:r>
          </a:p>
          <a:p>
            <a:r>
              <a:rPr lang="en-US" sz="1600" dirty="0">
                <a:solidFill>
                  <a:schemeClr val="bg1"/>
                </a:solidFill>
                <a:latin typeface="Courier New" pitchFamily="49" charset="0"/>
              </a:rPr>
              <a:t>    * Clone Disk:               /dev/disk/disk3</a:t>
            </a:r>
          </a:p>
          <a:p>
            <a:r>
              <a:rPr lang="en-US" sz="1600" dirty="0">
                <a:solidFill>
                  <a:schemeClr val="bg1"/>
                </a:solidFill>
                <a:latin typeface="Courier New" pitchFamily="49" charset="0"/>
              </a:rPr>
              <a:t>    * Clone EFI Partition:      Boot loader and AUTO file present</a:t>
            </a:r>
          </a:p>
          <a:p>
            <a:r>
              <a:rPr lang="en-US" sz="1600" dirty="0">
                <a:solidFill>
                  <a:schemeClr val="bg1"/>
                </a:solidFill>
                <a:latin typeface="Courier New" pitchFamily="49" charset="0"/>
              </a:rPr>
              <a:t>    * Clone Creation Date:      07/18/08 21:07:29 EDT</a:t>
            </a:r>
          </a:p>
          <a:p>
            <a:r>
              <a:rPr lang="en-US" sz="1600" dirty="0">
                <a:solidFill>
                  <a:schemeClr val="bg1"/>
                </a:solidFill>
                <a:latin typeface="Courier New" pitchFamily="49" charset="0"/>
              </a:rPr>
              <a:t>    * Clone Mirror Disk:        None</a:t>
            </a:r>
          </a:p>
          <a:p>
            <a:r>
              <a:rPr lang="en-US" sz="1600" dirty="0">
                <a:solidFill>
                  <a:schemeClr val="bg1"/>
                </a:solidFill>
                <a:latin typeface="Courier New" pitchFamily="49" charset="0"/>
              </a:rPr>
              <a:t>    * Mirror EFI Partition:     None</a:t>
            </a:r>
          </a:p>
          <a:p>
            <a:r>
              <a:rPr lang="en-US" sz="1600" dirty="0">
                <a:solidFill>
                  <a:schemeClr val="bg1"/>
                </a:solidFill>
                <a:latin typeface="Courier New" pitchFamily="49" charset="0"/>
              </a:rPr>
              <a:t>    * Original Disk:            /dev/disk/disk1</a:t>
            </a:r>
          </a:p>
          <a:p>
            <a:r>
              <a:rPr lang="en-US" sz="1600" dirty="0">
                <a:solidFill>
                  <a:schemeClr val="bg1"/>
                </a:solidFill>
                <a:latin typeface="Courier New" pitchFamily="49" charset="0"/>
              </a:rPr>
              <a:t>    * Original EFI Partition:   Boot loader and AUTO file present</a:t>
            </a:r>
          </a:p>
          <a:p>
            <a:r>
              <a:rPr lang="en-US" sz="1600" dirty="0">
                <a:solidFill>
                  <a:schemeClr val="bg1"/>
                </a:solidFill>
                <a:latin typeface="Courier New" pitchFamily="49" charset="0"/>
              </a:rPr>
              <a:t>    * Booted Disk:              Original Disk (/dev/disk/disk1)</a:t>
            </a:r>
          </a:p>
          <a:p>
            <a:r>
              <a:rPr lang="en-US" sz="1600" dirty="0">
                <a:solidFill>
                  <a:schemeClr val="bg1"/>
                </a:solidFill>
                <a:latin typeface="Courier New" pitchFamily="49" charset="0"/>
              </a:rPr>
              <a:t>    * Activated Disk:           Original Disk (/dev/disk/disk1)</a:t>
            </a:r>
          </a:p>
          <a:p>
            <a:r>
              <a:rPr lang="en-US" sz="1600" dirty="0">
                <a:solidFill>
                  <a:schemeClr val="bg1"/>
                </a:solidFill>
                <a:latin typeface="Courier New" pitchFamily="49" charset="0"/>
              </a:rPr>
              <a:t>=======  07/23/08 12:14:04 EDT  END Displaying DRD Clone Image Information succeeded. (user=root) (jobid=myhost)</a:t>
            </a:r>
            <a:endParaRPr lang="en-US" sz="1600" i="1" dirty="0">
              <a:solidFill>
                <a:schemeClr val="bg1"/>
              </a:solidFill>
              <a:latin typeface="Courier New" pitchFamily="49" charset="0"/>
            </a:endParaRPr>
          </a:p>
        </p:txBody>
      </p:sp>
      <p:sp>
        <p:nvSpPr>
          <p:cNvPr id="6"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7"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112</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15" name="Rectangle 11"/>
          <p:cNvSpPr>
            <a:spLocks noGrp="1" noChangeArrowheads="1"/>
          </p:cNvSpPr>
          <p:nvPr>
            <p:ph type="title"/>
          </p:nvPr>
        </p:nvSpPr>
        <p:spPr>
          <a:xfrm>
            <a:off x="428625" y="114300"/>
            <a:ext cx="7629525" cy="909828"/>
          </a:xfrm>
          <a:ln>
            <a:solidFill>
              <a:schemeClr val="accent1"/>
            </a:solidFill>
          </a:ln>
        </p:spPr>
        <p:txBody>
          <a:bodyPr/>
          <a:lstStyle/>
          <a:p>
            <a:r>
              <a:rPr lang="en-US" sz="3200" dirty="0" smtClean="0">
                <a:solidFill>
                  <a:schemeClr val="bg1"/>
                </a:solidFill>
              </a:rPr>
              <a:t>DRD-Safe Commands</a:t>
            </a:r>
          </a:p>
        </p:txBody>
      </p:sp>
      <p:sp>
        <p:nvSpPr>
          <p:cNvPr id="251916" name="Rectangle 12"/>
          <p:cNvSpPr>
            <a:spLocks noGrp="1" noChangeArrowheads="1"/>
          </p:cNvSpPr>
          <p:nvPr>
            <p:ph type="body" idx="1"/>
          </p:nvPr>
        </p:nvSpPr>
        <p:spPr>
          <a:xfrm>
            <a:off x="546355" y="3608833"/>
            <a:ext cx="7110222" cy="2895600"/>
          </a:xfrm>
        </p:spPr>
        <p:txBody>
          <a:bodyPr/>
          <a:lstStyle/>
          <a:p>
            <a:pPr>
              <a:lnSpc>
                <a:spcPct val="80000"/>
              </a:lnSpc>
            </a:pPr>
            <a:r>
              <a:rPr lang="en-US" sz="1600" dirty="0" smtClean="0">
                <a:solidFill>
                  <a:schemeClr val="bg1"/>
                </a:solidFill>
              </a:rPr>
              <a:t>DRD-safe commands currently include:</a:t>
            </a:r>
            <a:endParaRPr lang="en-US" sz="1600" b="1" dirty="0" smtClean="0">
              <a:solidFill>
                <a:schemeClr val="bg1"/>
              </a:solidFill>
            </a:endParaRPr>
          </a:p>
          <a:p>
            <a:pPr>
              <a:lnSpc>
                <a:spcPct val="80000"/>
              </a:lnSpc>
              <a:buNone/>
            </a:pPr>
            <a:r>
              <a:rPr lang="en-US" sz="1600" dirty="0" smtClean="0">
                <a:solidFill>
                  <a:schemeClr val="bg1"/>
                </a:solidFill>
                <a:latin typeface="Courier New" pitchFamily="49" charset="0"/>
              </a:rPr>
              <a:t>	swinstall</a:t>
            </a:r>
          </a:p>
          <a:p>
            <a:pPr>
              <a:lnSpc>
                <a:spcPct val="80000"/>
              </a:lnSpc>
              <a:buNone/>
            </a:pPr>
            <a:r>
              <a:rPr lang="en-US" sz="1600" dirty="0" smtClean="0">
                <a:solidFill>
                  <a:schemeClr val="bg1"/>
                </a:solidFill>
                <a:latin typeface="Courier New" pitchFamily="49" charset="0"/>
              </a:rPr>
              <a:t>	swremove</a:t>
            </a:r>
          </a:p>
          <a:p>
            <a:pPr>
              <a:lnSpc>
                <a:spcPct val="80000"/>
              </a:lnSpc>
              <a:buNone/>
            </a:pPr>
            <a:r>
              <a:rPr lang="en-US" sz="1600" dirty="0" smtClean="0">
                <a:solidFill>
                  <a:schemeClr val="bg1"/>
                </a:solidFill>
                <a:latin typeface="Courier New" pitchFamily="49" charset="0"/>
              </a:rPr>
              <a:t>	swlist</a:t>
            </a:r>
          </a:p>
          <a:p>
            <a:pPr>
              <a:lnSpc>
                <a:spcPct val="80000"/>
              </a:lnSpc>
              <a:buNone/>
            </a:pPr>
            <a:r>
              <a:rPr lang="en-US" sz="1600" dirty="0" smtClean="0">
                <a:solidFill>
                  <a:schemeClr val="bg1"/>
                </a:solidFill>
                <a:latin typeface="Courier New" pitchFamily="49" charset="0"/>
              </a:rPr>
              <a:t>	swmodify</a:t>
            </a:r>
          </a:p>
          <a:p>
            <a:pPr>
              <a:lnSpc>
                <a:spcPct val="80000"/>
              </a:lnSpc>
              <a:buNone/>
            </a:pPr>
            <a:r>
              <a:rPr lang="en-US" sz="1600" dirty="0" smtClean="0">
                <a:solidFill>
                  <a:schemeClr val="bg1"/>
                </a:solidFill>
                <a:latin typeface="Courier New" pitchFamily="49" charset="0"/>
              </a:rPr>
              <a:t>	swverify</a:t>
            </a:r>
          </a:p>
          <a:p>
            <a:pPr>
              <a:lnSpc>
                <a:spcPct val="80000"/>
              </a:lnSpc>
              <a:buNone/>
            </a:pPr>
            <a:r>
              <a:rPr lang="en-US" sz="1600" dirty="0" smtClean="0">
                <a:solidFill>
                  <a:schemeClr val="bg1"/>
                </a:solidFill>
                <a:latin typeface="Courier New" pitchFamily="49" charset="0"/>
              </a:rPr>
              <a:t>	swjob</a:t>
            </a:r>
          </a:p>
          <a:p>
            <a:pPr>
              <a:lnSpc>
                <a:spcPct val="80000"/>
              </a:lnSpc>
              <a:buNone/>
            </a:pPr>
            <a:r>
              <a:rPr lang="en-US" sz="1600" dirty="0" smtClean="0">
                <a:solidFill>
                  <a:schemeClr val="bg1"/>
                </a:solidFill>
                <a:latin typeface="Courier New" pitchFamily="49" charset="0"/>
              </a:rPr>
              <a:t>	kctune</a:t>
            </a:r>
          </a:p>
          <a:p>
            <a:pPr>
              <a:lnSpc>
                <a:spcPct val="80000"/>
              </a:lnSpc>
              <a:buNone/>
            </a:pPr>
            <a:r>
              <a:rPr lang="en-US" sz="1600" dirty="0" smtClean="0">
                <a:solidFill>
                  <a:schemeClr val="bg1"/>
                </a:solidFill>
                <a:latin typeface="Courier New" pitchFamily="49" charset="0"/>
              </a:rPr>
              <a:t>	update-ux</a:t>
            </a:r>
          </a:p>
          <a:p>
            <a:pPr>
              <a:lnSpc>
                <a:spcPct val="80000"/>
              </a:lnSpc>
              <a:buNone/>
            </a:pPr>
            <a:r>
              <a:rPr lang="en-US" sz="1600" dirty="0" smtClean="0">
                <a:solidFill>
                  <a:schemeClr val="bg1"/>
                </a:solidFill>
                <a:latin typeface="Courier New" pitchFamily="49" charset="0"/>
              </a:rPr>
              <a:t>	view</a:t>
            </a:r>
          </a:p>
        </p:txBody>
      </p:sp>
      <p:sp>
        <p:nvSpPr>
          <p:cNvPr id="5" name="Rectangle 4"/>
          <p:cNvSpPr/>
          <p:nvPr/>
        </p:nvSpPr>
        <p:spPr>
          <a:xfrm>
            <a:off x="499872" y="1166843"/>
            <a:ext cx="8266176" cy="2185214"/>
          </a:xfrm>
          <a:prstGeom prst="rect">
            <a:avLst/>
          </a:prstGeom>
        </p:spPr>
        <p:txBody>
          <a:bodyPr wrap="square">
            <a:spAutoFit/>
          </a:bodyPr>
          <a:lstStyle/>
          <a:p>
            <a:pPr marL="169863" indent="-169863" eaLnBrk="0" hangingPunct="0">
              <a:buFontTx/>
              <a:buChar char="•"/>
            </a:pPr>
            <a:r>
              <a:rPr lang="en-US" sz="1700" dirty="0" smtClean="0">
                <a:solidFill>
                  <a:schemeClr val="bg1"/>
                </a:solidFill>
              </a:rPr>
              <a:t>Files in the inactive system image are not accessible, by default, to HP-UX commands.</a:t>
            </a:r>
          </a:p>
          <a:p>
            <a:pPr marL="169863" indent="-169863" eaLnBrk="0" hangingPunct="0">
              <a:buFontTx/>
              <a:buChar char="•"/>
            </a:pPr>
            <a:r>
              <a:rPr lang="en-US" sz="1700" dirty="0" smtClean="0">
                <a:solidFill>
                  <a:schemeClr val="bg1"/>
                </a:solidFill>
              </a:rPr>
              <a:t>“DRD-Safe” commands cam be executed on the inactive image via </a:t>
            </a:r>
            <a:r>
              <a:rPr lang="en-US" sz="1700" dirty="0" smtClean="0">
                <a:solidFill>
                  <a:schemeClr val="bg1"/>
                </a:solidFill>
                <a:latin typeface="Courier New" pitchFamily="49" charset="0"/>
              </a:rPr>
              <a:t>drd runcmd</a:t>
            </a:r>
          </a:p>
          <a:p>
            <a:pPr marL="515938" lvl="1" indent="-222250" eaLnBrk="0" hangingPunct="0">
              <a:buFont typeface="Arial" charset="0"/>
              <a:buChar char="–"/>
            </a:pPr>
            <a:r>
              <a:rPr lang="en-US" sz="1700" dirty="0" smtClean="0">
                <a:solidFill>
                  <a:schemeClr val="bg1"/>
                </a:solidFill>
              </a:rPr>
              <a:t>Temporarily imports and mounts the inactive image’s volume group and file systems,</a:t>
            </a:r>
          </a:p>
          <a:p>
            <a:pPr marL="515938" lvl="1" indent="-222250" eaLnBrk="0" hangingPunct="0">
              <a:buFont typeface="Arial" charset="0"/>
              <a:buChar char="–"/>
            </a:pPr>
            <a:r>
              <a:rPr lang="en-US" sz="1700" dirty="0" smtClean="0">
                <a:solidFill>
                  <a:schemeClr val="bg1"/>
                </a:solidFill>
              </a:rPr>
              <a:t>Executes the specified command using executables &amp; files on the inactive image,</a:t>
            </a:r>
          </a:p>
          <a:p>
            <a:pPr marL="515938" lvl="1" indent="-222250" eaLnBrk="0" hangingPunct="0">
              <a:buFont typeface="Arial" charset="0"/>
              <a:buChar char="–"/>
            </a:pPr>
            <a:r>
              <a:rPr lang="en-US" sz="1700" dirty="0" smtClean="0">
                <a:solidFill>
                  <a:schemeClr val="bg1"/>
                </a:solidFill>
              </a:rPr>
              <a:t>Ensures that the active image remains untouched,</a:t>
            </a:r>
          </a:p>
          <a:p>
            <a:pPr marL="515938" lvl="1" indent="-222250" eaLnBrk="0" hangingPunct="0">
              <a:buFont typeface="Arial" charset="0"/>
              <a:buChar char="–"/>
            </a:pPr>
            <a:r>
              <a:rPr lang="en-US" sz="1700" dirty="0" smtClean="0">
                <a:solidFill>
                  <a:schemeClr val="bg1"/>
                </a:solidFill>
              </a:rPr>
              <a:t>Unmounts and exports the inactive image’s file systems and volume group.</a:t>
            </a:r>
            <a:endParaRPr lang="en-US" sz="1700" dirty="0">
              <a:solidFill>
                <a:schemeClr val="bg1"/>
              </a:solidFill>
            </a:endParaRPr>
          </a:p>
        </p:txBody>
      </p:sp>
      <p:sp>
        <p:nvSpPr>
          <p:cNvPr id="9" name="Date Placeholder 8"/>
          <p:cNvSpPr>
            <a:spLocks noGrp="1"/>
          </p:cNvSpPr>
          <p:nvPr>
            <p:ph type="dt" sz="half" idx="10"/>
          </p:nvPr>
        </p:nvSpPr>
        <p:spPr/>
        <p:txBody>
          <a:bodyPr/>
          <a:lstStyle/>
          <a:p>
            <a:pPr>
              <a:defRPr/>
            </a:pPr>
            <a:r>
              <a:rPr lang="en-US" smtClean="0"/>
              <a:t>Last Updated in March 2012</a:t>
            </a:r>
            <a:endParaRPr lang="en-US"/>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113</a:t>
            </a:fld>
            <a:endParaRPr lang="en-US"/>
          </a:p>
        </p:txBody>
      </p:sp>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9" name="Rectangle 7"/>
          <p:cNvSpPr>
            <a:spLocks noGrp="1" noChangeArrowheads="1"/>
          </p:cNvSpPr>
          <p:nvPr>
            <p:ph type="title"/>
          </p:nvPr>
        </p:nvSpPr>
        <p:spPr>
          <a:xfrm>
            <a:off x="428625" y="114300"/>
            <a:ext cx="8239887" cy="763524"/>
          </a:xfrm>
        </p:spPr>
        <p:txBody>
          <a:bodyPr/>
          <a:lstStyle/>
          <a:p>
            <a:r>
              <a:rPr lang="en-US" sz="3200" dirty="0" smtClean="0">
                <a:solidFill>
                  <a:schemeClr val="bg1"/>
                </a:solidFill>
              </a:rPr>
              <a:t>Managing Patches with DRD-Safe Commands</a:t>
            </a:r>
          </a:p>
        </p:txBody>
      </p:sp>
      <p:sp>
        <p:nvSpPr>
          <p:cNvPr id="13318" name="Text Box 4"/>
          <p:cNvSpPr txBox="1">
            <a:spLocks noChangeArrowheads="1"/>
          </p:cNvSpPr>
          <p:nvPr/>
        </p:nvSpPr>
        <p:spPr bwMode="auto">
          <a:xfrm>
            <a:off x="468187" y="2365248"/>
            <a:ext cx="8175942" cy="4308872"/>
          </a:xfrm>
          <a:prstGeom prst="rect">
            <a:avLst/>
          </a:prstGeom>
          <a:noFill/>
          <a:ln w="28575">
            <a:noFill/>
            <a:miter lim="800000"/>
            <a:headEnd type="none" w="lg" len="sm"/>
            <a:tailEnd type="none" w="lg" len="sm"/>
          </a:ln>
        </p:spPr>
        <p:txBody>
          <a:bodyPr wrap="square" lIns="45720" rIns="45720">
            <a:spAutoFit/>
          </a:bodyPr>
          <a:lstStyle/>
          <a:p>
            <a:pPr eaLnBrk="0" hangingPunct="0">
              <a:lnSpc>
                <a:spcPct val="90000"/>
              </a:lnSpc>
            </a:pPr>
            <a:r>
              <a:rPr lang="en-US" sz="1600" dirty="0">
                <a:solidFill>
                  <a:schemeClr val="bg1"/>
                </a:solidFill>
              </a:rPr>
              <a:t>List software installed on the inactive image using the DRD-Safe </a:t>
            </a:r>
            <a:r>
              <a:rPr lang="en-US" sz="1600" dirty="0">
                <a:solidFill>
                  <a:schemeClr val="bg1"/>
                </a:solidFill>
                <a:latin typeface="Courier New" pitchFamily="49" charset="0"/>
              </a:rPr>
              <a:t>swlist</a:t>
            </a:r>
            <a:r>
              <a:rPr lang="en-US" sz="1600" dirty="0">
                <a:solidFill>
                  <a:schemeClr val="bg1"/>
                </a:solidFill>
              </a:rPr>
              <a:t> command</a:t>
            </a:r>
          </a:p>
          <a:p>
            <a:pPr eaLnBrk="0" hangingPunct="0">
              <a:lnSpc>
                <a:spcPct val="90000"/>
              </a:lnSpc>
            </a:pPr>
            <a:r>
              <a:rPr lang="en-US" sz="1600" dirty="0">
                <a:solidFill>
                  <a:schemeClr val="bg1"/>
                </a:solidFill>
                <a:latin typeface="Courier New" pitchFamily="49" charset="0"/>
              </a:rPr>
              <a:t># drd runcmd </a:t>
            </a:r>
            <a:r>
              <a:rPr lang="en-US" sz="1600" dirty="0" smtClean="0">
                <a:solidFill>
                  <a:schemeClr val="bg1"/>
                </a:solidFill>
                <a:latin typeface="Courier New" pitchFamily="49" charset="0"/>
              </a:rPr>
              <a:t>swlist</a:t>
            </a:r>
          </a:p>
          <a:p>
            <a:pPr eaLnBrk="0" hangingPunct="0">
              <a:lnSpc>
                <a:spcPct val="90000"/>
              </a:lnSpc>
            </a:pPr>
            <a:endParaRPr lang="en-AU" sz="1600" dirty="0" smtClean="0">
              <a:solidFill>
                <a:schemeClr val="bg1"/>
              </a:solidFill>
              <a:latin typeface="Courier New" pitchFamily="49" charset="0"/>
            </a:endParaRPr>
          </a:p>
          <a:p>
            <a:pPr eaLnBrk="0" hangingPunct="0">
              <a:lnSpc>
                <a:spcPct val="90000"/>
              </a:lnSpc>
            </a:pPr>
            <a:r>
              <a:rPr lang="en-AU" sz="1600" dirty="0" smtClean="0">
                <a:solidFill>
                  <a:schemeClr val="bg1"/>
                </a:solidFill>
                <a:latin typeface="+mn-lt"/>
              </a:rPr>
              <a:t>Check if product or patch is DRD-Safe</a:t>
            </a:r>
            <a:endParaRPr lang="en-US" sz="1600" dirty="0">
              <a:solidFill>
                <a:schemeClr val="bg1"/>
              </a:solidFill>
              <a:latin typeface="+mn-lt"/>
            </a:endParaRPr>
          </a:p>
          <a:p>
            <a:pPr eaLnBrk="0" hangingPunct="0">
              <a:lnSpc>
                <a:spcPct val="90000"/>
              </a:lnSpc>
            </a:pPr>
            <a:r>
              <a:rPr lang="en-US" sz="1600" dirty="0" smtClean="0">
                <a:solidFill>
                  <a:schemeClr val="bg1"/>
                </a:solidFill>
                <a:latin typeface="Courier New" pitchFamily="49" charset="0"/>
                <a:cs typeface="Courier New" pitchFamily="49" charset="0"/>
              </a:rPr>
              <a:t># swlist –l fileset –a is_drd_safe product_name|patch</a:t>
            </a:r>
            <a:endParaRPr lang="en-US" sz="1600" dirty="0">
              <a:solidFill>
                <a:schemeClr val="bg1"/>
              </a:solidFill>
              <a:latin typeface="Courier New" pitchFamily="49" charset="0"/>
              <a:cs typeface="Courier New" pitchFamily="49" charset="0"/>
            </a:endParaRPr>
          </a:p>
          <a:p>
            <a:pPr eaLnBrk="0" hangingPunct="0">
              <a:lnSpc>
                <a:spcPct val="90000"/>
              </a:lnSpc>
            </a:pPr>
            <a:endParaRPr lang="en-US" sz="1600" dirty="0" smtClean="0">
              <a:solidFill>
                <a:schemeClr val="bg1"/>
              </a:solidFill>
            </a:endParaRPr>
          </a:p>
          <a:p>
            <a:pPr eaLnBrk="0" hangingPunct="0">
              <a:lnSpc>
                <a:spcPct val="90000"/>
              </a:lnSpc>
            </a:pPr>
            <a:r>
              <a:rPr lang="en-US" sz="1600" dirty="0" smtClean="0">
                <a:solidFill>
                  <a:schemeClr val="bg1"/>
                </a:solidFill>
              </a:rPr>
              <a:t>Install </a:t>
            </a:r>
            <a:r>
              <a:rPr lang="en-US" sz="1600" dirty="0">
                <a:solidFill>
                  <a:schemeClr val="bg1"/>
                </a:solidFill>
              </a:rPr>
              <a:t>software on the inactive image using the DRD-Safe </a:t>
            </a:r>
            <a:r>
              <a:rPr lang="en-US" sz="1600" dirty="0">
                <a:solidFill>
                  <a:schemeClr val="bg1"/>
                </a:solidFill>
                <a:latin typeface="Courier New" pitchFamily="49" charset="0"/>
              </a:rPr>
              <a:t>swinstall</a:t>
            </a:r>
            <a:r>
              <a:rPr lang="en-US" sz="1600" dirty="0">
                <a:solidFill>
                  <a:schemeClr val="bg1"/>
                </a:solidFill>
              </a:rPr>
              <a:t> command</a:t>
            </a:r>
          </a:p>
          <a:p>
            <a:pPr eaLnBrk="0" hangingPunct="0">
              <a:lnSpc>
                <a:spcPct val="90000"/>
              </a:lnSpc>
            </a:pPr>
            <a:r>
              <a:rPr lang="en-US" sz="1600" dirty="0">
                <a:solidFill>
                  <a:schemeClr val="bg1"/>
                </a:solidFill>
                <a:latin typeface="Courier New" pitchFamily="49" charset="0"/>
              </a:rPr>
              <a:t># drd runcmd swinstall –s server:/mydepot PHSS_NNNNN</a:t>
            </a:r>
          </a:p>
          <a:p>
            <a:pPr eaLnBrk="0" hangingPunct="0">
              <a:lnSpc>
                <a:spcPct val="90000"/>
              </a:lnSpc>
            </a:pPr>
            <a:endParaRPr lang="en-US" sz="1600" dirty="0">
              <a:solidFill>
                <a:schemeClr val="bg1"/>
              </a:solidFill>
            </a:endParaRPr>
          </a:p>
          <a:p>
            <a:pPr eaLnBrk="0" hangingPunct="0">
              <a:lnSpc>
                <a:spcPct val="90000"/>
              </a:lnSpc>
            </a:pPr>
            <a:r>
              <a:rPr lang="en-US" sz="1600" dirty="0">
                <a:solidFill>
                  <a:schemeClr val="bg1"/>
                </a:solidFill>
              </a:rPr>
              <a:t>Remove software from the inactive image using the DRD-Safe </a:t>
            </a:r>
            <a:r>
              <a:rPr lang="en-US" sz="1600" dirty="0">
                <a:solidFill>
                  <a:schemeClr val="bg1"/>
                </a:solidFill>
                <a:latin typeface="Courier New" pitchFamily="49" charset="0"/>
              </a:rPr>
              <a:t>swremove</a:t>
            </a:r>
            <a:r>
              <a:rPr lang="en-US" sz="1600" dirty="0">
                <a:solidFill>
                  <a:schemeClr val="bg1"/>
                </a:solidFill>
              </a:rPr>
              <a:t> command</a:t>
            </a:r>
          </a:p>
          <a:p>
            <a:pPr eaLnBrk="0" hangingPunct="0">
              <a:lnSpc>
                <a:spcPct val="90000"/>
              </a:lnSpc>
            </a:pPr>
            <a:r>
              <a:rPr lang="en-US" sz="1600" dirty="0">
                <a:solidFill>
                  <a:schemeClr val="bg1"/>
                </a:solidFill>
                <a:latin typeface="Courier New" pitchFamily="49" charset="0"/>
              </a:rPr>
              <a:t># drd runcmd swremove </a:t>
            </a:r>
            <a:r>
              <a:rPr lang="en-US" sz="1600" i="1" dirty="0">
                <a:solidFill>
                  <a:schemeClr val="bg1"/>
                </a:solidFill>
                <a:latin typeface="Courier New" pitchFamily="49" charset="0"/>
              </a:rPr>
              <a:t>PHSS_NNNNN</a:t>
            </a:r>
          </a:p>
          <a:p>
            <a:pPr eaLnBrk="0" hangingPunct="0">
              <a:lnSpc>
                <a:spcPct val="90000"/>
              </a:lnSpc>
            </a:pPr>
            <a:endParaRPr lang="en-US" sz="1600" i="1" dirty="0">
              <a:solidFill>
                <a:schemeClr val="bg1"/>
              </a:solidFill>
              <a:latin typeface="Courier New" pitchFamily="49" charset="0"/>
            </a:endParaRPr>
          </a:p>
          <a:p>
            <a:pPr eaLnBrk="0" hangingPunct="0">
              <a:lnSpc>
                <a:spcPct val="90000"/>
              </a:lnSpc>
            </a:pPr>
            <a:r>
              <a:rPr lang="en-US" sz="1600" dirty="0">
                <a:solidFill>
                  <a:schemeClr val="bg1"/>
                </a:solidFill>
              </a:rPr>
              <a:t>View the inactive </a:t>
            </a:r>
            <a:r>
              <a:rPr lang="en-US" sz="1600" dirty="0" smtClean="0">
                <a:solidFill>
                  <a:schemeClr val="bg1"/>
                </a:solidFill>
              </a:rPr>
              <a:t>image </a:t>
            </a:r>
            <a:r>
              <a:rPr lang="en-US" sz="1600" dirty="0">
                <a:solidFill>
                  <a:schemeClr val="bg1"/>
                </a:solidFill>
              </a:rPr>
              <a:t>SDUX log file using the DRD-Safe </a:t>
            </a:r>
            <a:r>
              <a:rPr lang="en-US" sz="1600" dirty="0">
                <a:solidFill>
                  <a:schemeClr val="bg1"/>
                </a:solidFill>
                <a:latin typeface="Courier New" pitchFamily="49" charset="0"/>
              </a:rPr>
              <a:t>view</a:t>
            </a:r>
            <a:r>
              <a:rPr lang="en-US" sz="1600" dirty="0">
                <a:solidFill>
                  <a:schemeClr val="bg1"/>
                </a:solidFill>
              </a:rPr>
              <a:t> command</a:t>
            </a:r>
          </a:p>
          <a:p>
            <a:pPr eaLnBrk="0" hangingPunct="0">
              <a:lnSpc>
                <a:spcPct val="90000"/>
              </a:lnSpc>
            </a:pPr>
            <a:r>
              <a:rPr lang="en-US" sz="1600" dirty="0">
                <a:solidFill>
                  <a:schemeClr val="bg1"/>
                </a:solidFill>
                <a:latin typeface="Courier New" pitchFamily="49" charset="0"/>
              </a:rPr>
              <a:t># drd runcmd view /var/adm/sw/swagent.log</a:t>
            </a:r>
          </a:p>
          <a:p>
            <a:pPr eaLnBrk="0" hangingPunct="0">
              <a:lnSpc>
                <a:spcPct val="90000"/>
              </a:lnSpc>
            </a:pPr>
            <a:endParaRPr lang="en-US" sz="1600" dirty="0">
              <a:solidFill>
                <a:schemeClr val="bg1"/>
              </a:solidFill>
              <a:latin typeface="Courier New" pitchFamily="49" charset="0"/>
            </a:endParaRPr>
          </a:p>
          <a:p>
            <a:pPr eaLnBrk="0" hangingPunct="0">
              <a:lnSpc>
                <a:spcPct val="90000"/>
              </a:lnSpc>
            </a:pPr>
            <a:r>
              <a:rPr lang="en-US" sz="1600" dirty="0">
                <a:solidFill>
                  <a:schemeClr val="bg1"/>
                </a:solidFill>
              </a:rPr>
              <a:t>Update to a more recent 11i v3 media kit </a:t>
            </a:r>
            <a:r>
              <a:rPr lang="en-US" sz="1600" dirty="0">
                <a:solidFill>
                  <a:schemeClr val="bg1"/>
                </a:solidFill>
                <a:latin typeface="Courier New" pitchFamily="49" charset="0"/>
              </a:rPr>
              <a:t/>
            </a:r>
            <a:br>
              <a:rPr lang="en-US" sz="1600" dirty="0">
                <a:solidFill>
                  <a:schemeClr val="bg1"/>
                </a:solidFill>
                <a:latin typeface="Courier New" pitchFamily="49" charset="0"/>
              </a:rPr>
            </a:br>
            <a:r>
              <a:rPr lang="en-US" sz="1600" dirty="0">
                <a:solidFill>
                  <a:schemeClr val="bg1"/>
                </a:solidFill>
                <a:latin typeface="Courier New" pitchFamily="49" charset="0"/>
              </a:rPr>
              <a:t># drd runcmd swinstall –s </a:t>
            </a:r>
            <a:r>
              <a:rPr lang="en-US" sz="1600" i="1" dirty="0">
                <a:solidFill>
                  <a:schemeClr val="bg1"/>
                </a:solidFill>
                <a:latin typeface="Courier New" pitchFamily="49" charset="0"/>
              </a:rPr>
              <a:t>server:/mydepot </a:t>
            </a:r>
            <a:r>
              <a:rPr lang="en-US" sz="1600" dirty="0">
                <a:solidFill>
                  <a:schemeClr val="bg1"/>
                </a:solidFill>
                <a:latin typeface="Courier New" pitchFamily="49" charset="0"/>
              </a:rPr>
              <a:t>Update-UX</a:t>
            </a:r>
            <a:r>
              <a:rPr lang="en-US" sz="1600" i="1" dirty="0">
                <a:solidFill>
                  <a:schemeClr val="bg1"/>
                </a:solidFill>
                <a:latin typeface="Courier New" pitchFamily="49" charset="0"/>
              </a:rPr>
              <a:t/>
            </a:r>
            <a:br>
              <a:rPr lang="en-US" sz="1600" i="1" dirty="0">
                <a:solidFill>
                  <a:schemeClr val="bg1"/>
                </a:solidFill>
                <a:latin typeface="Courier New" pitchFamily="49" charset="0"/>
              </a:rPr>
            </a:br>
            <a:r>
              <a:rPr lang="en-US" sz="1600" dirty="0">
                <a:solidFill>
                  <a:schemeClr val="bg1"/>
                </a:solidFill>
                <a:latin typeface="Courier New" pitchFamily="49" charset="0"/>
              </a:rPr>
              <a:t># drd runcmd update-ux –s </a:t>
            </a:r>
            <a:r>
              <a:rPr lang="en-US" sz="1600" i="1" dirty="0">
                <a:solidFill>
                  <a:schemeClr val="bg1"/>
                </a:solidFill>
                <a:latin typeface="Courier New" pitchFamily="49" charset="0"/>
              </a:rPr>
              <a:t>server:/mydepot</a:t>
            </a:r>
            <a:br>
              <a:rPr lang="en-US" sz="1600" i="1" dirty="0">
                <a:solidFill>
                  <a:schemeClr val="bg1"/>
                </a:solidFill>
                <a:latin typeface="Courier New" pitchFamily="49" charset="0"/>
              </a:rPr>
            </a:br>
            <a:r>
              <a:rPr lang="en-US" sz="1600" dirty="0">
                <a:solidFill>
                  <a:schemeClr val="bg1"/>
                </a:solidFill>
                <a:latin typeface="Courier New" pitchFamily="49" charset="0"/>
              </a:rPr>
              <a:t># drd runcmd view /var/adm/sw/update-ux.log</a:t>
            </a:r>
          </a:p>
        </p:txBody>
      </p:sp>
      <p:sp>
        <p:nvSpPr>
          <p:cNvPr id="5" name="Rectangle 4"/>
          <p:cNvSpPr/>
          <p:nvPr/>
        </p:nvSpPr>
        <p:spPr>
          <a:xfrm>
            <a:off x="365760" y="975369"/>
            <a:ext cx="8570976" cy="1311128"/>
          </a:xfrm>
          <a:prstGeom prst="rect">
            <a:avLst/>
          </a:prstGeom>
        </p:spPr>
        <p:txBody>
          <a:bodyPr wrap="square">
            <a:spAutoFit/>
          </a:bodyPr>
          <a:lstStyle/>
          <a:p>
            <a:pPr marL="228600" indent="-228600" eaLnBrk="0" hangingPunct="0">
              <a:lnSpc>
                <a:spcPct val="110000"/>
              </a:lnSpc>
              <a:buFontTx/>
              <a:buChar char="•"/>
            </a:pPr>
            <a:r>
              <a:rPr lang="en-US" dirty="0" smtClean="0">
                <a:solidFill>
                  <a:schemeClr val="bg1"/>
                </a:solidFill>
              </a:rPr>
              <a:t>Installing patches and software sometimes requires a reboot and downtime.</a:t>
            </a:r>
          </a:p>
          <a:p>
            <a:pPr marL="228600" indent="-228600" eaLnBrk="0" hangingPunct="0">
              <a:lnSpc>
                <a:spcPct val="110000"/>
              </a:lnSpc>
              <a:buFontTx/>
              <a:buChar char="•"/>
            </a:pPr>
            <a:r>
              <a:rPr lang="en-US" dirty="0" smtClean="0">
                <a:solidFill>
                  <a:schemeClr val="bg1"/>
                </a:solidFill>
              </a:rPr>
              <a:t>Minimize downtime by installing software/patches/updates on an inactive image.</a:t>
            </a:r>
          </a:p>
          <a:p>
            <a:pPr marL="228600" indent="-228600" eaLnBrk="0" hangingPunct="0">
              <a:lnSpc>
                <a:spcPct val="110000"/>
              </a:lnSpc>
              <a:buFontTx/>
              <a:buChar char="•"/>
            </a:pPr>
            <a:r>
              <a:rPr lang="en-US" dirty="0" smtClean="0">
                <a:solidFill>
                  <a:schemeClr val="bg1"/>
                </a:solidFill>
              </a:rPr>
              <a:t>Changes take effect when you activate and boot the inactive image.</a:t>
            </a:r>
          </a:p>
          <a:p>
            <a:pPr marL="228600" indent="-228600" eaLnBrk="0" hangingPunct="0">
              <a:lnSpc>
                <a:spcPct val="110000"/>
              </a:lnSpc>
              <a:buFontTx/>
              <a:buChar char="•"/>
            </a:pPr>
            <a:r>
              <a:rPr lang="en-US" dirty="0" smtClean="0">
                <a:solidFill>
                  <a:schemeClr val="bg1"/>
                </a:solidFill>
              </a:rPr>
              <a:t>Only DRD-Safe patches/products can be installed via DRD.</a:t>
            </a:r>
            <a:endParaRPr lang="en-US" dirty="0">
              <a:solidFill>
                <a:schemeClr val="bg1"/>
              </a:solidFill>
            </a:endParaRPr>
          </a:p>
        </p:txBody>
      </p:sp>
      <p:sp>
        <p:nvSpPr>
          <p:cNvPr id="8"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114</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7" name="Rectangle 7"/>
          <p:cNvSpPr>
            <a:spLocks noGrp="1" noChangeArrowheads="1"/>
          </p:cNvSpPr>
          <p:nvPr>
            <p:ph type="title"/>
          </p:nvPr>
        </p:nvSpPr>
        <p:spPr>
          <a:xfrm>
            <a:off x="428625" y="114300"/>
            <a:ext cx="8016875" cy="934212"/>
          </a:xfrm>
        </p:spPr>
        <p:txBody>
          <a:bodyPr/>
          <a:lstStyle/>
          <a:p>
            <a:r>
              <a:rPr lang="en-US" sz="3200" dirty="0" smtClean="0">
                <a:solidFill>
                  <a:schemeClr val="bg1"/>
                </a:solidFill>
              </a:rPr>
              <a:t>Accessing DRD Inactive Images</a:t>
            </a:r>
          </a:p>
        </p:txBody>
      </p:sp>
      <p:sp>
        <p:nvSpPr>
          <p:cNvPr id="256009" name="Text Box 4"/>
          <p:cNvSpPr txBox="1">
            <a:spLocks noChangeArrowheads="1"/>
          </p:cNvSpPr>
          <p:nvPr/>
        </p:nvSpPr>
        <p:spPr bwMode="auto">
          <a:xfrm>
            <a:off x="589090" y="3893249"/>
            <a:ext cx="8103806" cy="2446824"/>
          </a:xfrm>
          <a:prstGeom prst="rect">
            <a:avLst/>
          </a:prstGeom>
          <a:noFill/>
          <a:ln w="28575">
            <a:noFill/>
            <a:miter lim="800000"/>
            <a:headEnd type="none" w="lg" len="sm"/>
            <a:tailEnd type="none" w="lg" len="sm"/>
          </a:ln>
        </p:spPr>
        <p:txBody>
          <a:bodyPr wrap="square" lIns="45720" rIns="45720">
            <a:spAutoFit/>
          </a:bodyPr>
          <a:lstStyle/>
          <a:p>
            <a:pPr eaLnBrk="0" hangingPunct="0"/>
            <a:r>
              <a:rPr lang="en-US" sz="1700" dirty="0">
                <a:solidFill>
                  <a:schemeClr val="bg1"/>
                </a:solidFill>
              </a:rPr>
              <a:t>Mount the inactive </a:t>
            </a:r>
            <a:r>
              <a:rPr lang="en-US" sz="1700" dirty="0" smtClean="0">
                <a:solidFill>
                  <a:schemeClr val="bg1"/>
                </a:solidFill>
              </a:rPr>
              <a:t>image </a:t>
            </a:r>
            <a:r>
              <a:rPr lang="en-US" sz="1700" dirty="0">
                <a:solidFill>
                  <a:schemeClr val="bg1"/>
                </a:solidFill>
              </a:rPr>
              <a:t>file systems</a:t>
            </a:r>
          </a:p>
          <a:p>
            <a:pPr eaLnBrk="0" hangingPunct="0"/>
            <a:r>
              <a:rPr lang="en-US" sz="1700" dirty="0">
                <a:solidFill>
                  <a:schemeClr val="bg1"/>
                </a:solidFill>
                <a:latin typeface="Courier New" pitchFamily="49" charset="0"/>
              </a:rPr>
              <a:t># drd mount</a:t>
            </a:r>
            <a:br>
              <a:rPr lang="en-US" sz="1700" dirty="0">
                <a:solidFill>
                  <a:schemeClr val="bg1"/>
                </a:solidFill>
                <a:latin typeface="Courier New" pitchFamily="49" charset="0"/>
              </a:rPr>
            </a:br>
            <a:r>
              <a:rPr lang="en-US" sz="1700" dirty="0">
                <a:solidFill>
                  <a:schemeClr val="bg1"/>
                </a:solidFill>
                <a:latin typeface="Courier New" pitchFamily="49" charset="0"/>
              </a:rPr>
              <a:t># mount -v</a:t>
            </a:r>
            <a:br>
              <a:rPr lang="en-US" sz="1700" dirty="0">
                <a:solidFill>
                  <a:schemeClr val="bg1"/>
                </a:solidFill>
                <a:latin typeface="Courier New" pitchFamily="49" charset="0"/>
              </a:rPr>
            </a:br>
            <a:endParaRPr lang="en-US" sz="1700" dirty="0">
              <a:solidFill>
                <a:schemeClr val="bg1"/>
              </a:solidFill>
              <a:latin typeface="Courier New" pitchFamily="49" charset="0"/>
            </a:endParaRPr>
          </a:p>
          <a:p>
            <a:pPr eaLnBrk="0" hangingPunct="0"/>
            <a:r>
              <a:rPr lang="en-US" sz="1700" dirty="0">
                <a:solidFill>
                  <a:schemeClr val="bg1"/>
                </a:solidFill>
              </a:rPr>
              <a:t>Access the inactive </a:t>
            </a:r>
            <a:r>
              <a:rPr lang="en-US" sz="1700" dirty="0" smtClean="0">
                <a:solidFill>
                  <a:schemeClr val="bg1"/>
                </a:solidFill>
              </a:rPr>
              <a:t>image </a:t>
            </a:r>
            <a:r>
              <a:rPr lang="en-US" sz="1700" dirty="0">
                <a:solidFill>
                  <a:schemeClr val="bg1"/>
                </a:solidFill>
              </a:rPr>
              <a:t>file systems, being careful not to modify the active image!</a:t>
            </a:r>
            <a:br>
              <a:rPr lang="en-US" sz="1700" dirty="0">
                <a:solidFill>
                  <a:schemeClr val="bg1"/>
                </a:solidFill>
              </a:rPr>
            </a:br>
            <a:r>
              <a:rPr lang="en-US" sz="1700" dirty="0">
                <a:solidFill>
                  <a:schemeClr val="bg1"/>
                </a:solidFill>
                <a:latin typeface="Courier New" pitchFamily="49" charset="0"/>
              </a:rPr>
              <a:t># diff /etc/passwd /var/opt/drd/mnts/sysimage_001/etc/passwd</a:t>
            </a:r>
          </a:p>
          <a:p>
            <a:pPr eaLnBrk="0" hangingPunct="0"/>
            <a:endParaRPr lang="en-US" sz="1700" dirty="0">
              <a:solidFill>
                <a:schemeClr val="bg1"/>
              </a:solidFill>
              <a:latin typeface="Courier New" pitchFamily="49" charset="0"/>
            </a:endParaRPr>
          </a:p>
          <a:p>
            <a:pPr eaLnBrk="0" hangingPunct="0"/>
            <a:r>
              <a:rPr lang="en-US" sz="1700" dirty="0">
                <a:solidFill>
                  <a:schemeClr val="bg1"/>
                </a:solidFill>
              </a:rPr>
              <a:t>Unmount the inactive </a:t>
            </a:r>
            <a:r>
              <a:rPr lang="en-US" sz="1700" dirty="0" smtClean="0">
                <a:solidFill>
                  <a:schemeClr val="bg1"/>
                </a:solidFill>
              </a:rPr>
              <a:t>image </a:t>
            </a:r>
            <a:r>
              <a:rPr lang="en-US" sz="1700" dirty="0">
                <a:solidFill>
                  <a:schemeClr val="bg1"/>
                </a:solidFill>
              </a:rPr>
              <a:t>file systems</a:t>
            </a:r>
          </a:p>
          <a:p>
            <a:pPr eaLnBrk="0" hangingPunct="0"/>
            <a:r>
              <a:rPr lang="en-US" sz="1700" dirty="0">
                <a:solidFill>
                  <a:schemeClr val="bg1"/>
                </a:solidFill>
                <a:latin typeface="Courier New" pitchFamily="49" charset="0"/>
              </a:rPr>
              <a:t># drd </a:t>
            </a:r>
            <a:r>
              <a:rPr lang="en-US" sz="1700" dirty="0" smtClean="0">
                <a:solidFill>
                  <a:schemeClr val="bg1"/>
                </a:solidFill>
                <a:latin typeface="Courier New" pitchFamily="49" charset="0"/>
              </a:rPr>
              <a:t>umount</a:t>
            </a:r>
            <a:endParaRPr lang="en-US" sz="1700" dirty="0">
              <a:solidFill>
                <a:schemeClr val="bg1"/>
              </a:solidFill>
              <a:latin typeface="Courier New" pitchFamily="49" charset="0"/>
            </a:endParaRPr>
          </a:p>
        </p:txBody>
      </p:sp>
      <p:sp>
        <p:nvSpPr>
          <p:cNvPr id="5" name="Rectangle 4"/>
          <p:cNvSpPr/>
          <p:nvPr/>
        </p:nvSpPr>
        <p:spPr>
          <a:xfrm>
            <a:off x="499872" y="1214539"/>
            <a:ext cx="8400288" cy="2289858"/>
          </a:xfrm>
          <a:prstGeom prst="rect">
            <a:avLst/>
          </a:prstGeom>
        </p:spPr>
        <p:txBody>
          <a:bodyPr wrap="square">
            <a:spAutoFit/>
          </a:bodyPr>
          <a:lstStyle/>
          <a:p>
            <a:pPr marL="169863" indent="-169863" eaLnBrk="0" hangingPunct="0">
              <a:lnSpc>
                <a:spcPct val="105000"/>
              </a:lnSpc>
              <a:buFontTx/>
              <a:buChar char="•"/>
            </a:pPr>
            <a:r>
              <a:rPr lang="en-US" sz="1700" dirty="0" smtClean="0">
                <a:solidFill>
                  <a:schemeClr val="bg1"/>
                </a:solidFill>
              </a:rPr>
              <a:t>The </a:t>
            </a:r>
            <a:r>
              <a:rPr lang="en-US" sz="1700" dirty="0" smtClean="0">
                <a:solidFill>
                  <a:schemeClr val="bg1"/>
                </a:solidFill>
                <a:latin typeface="Courier New" pitchFamily="49" charset="0"/>
              </a:rPr>
              <a:t>drd runcmd</a:t>
            </a:r>
            <a:r>
              <a:rPr lang="en-US" sz="1700" dirty="0" smtClean="0">
                <a:solidFill>
                  <a:schemeClr val="bg1"/>
                </a:solidFill>
              </a:rPr>
              <a:t> utility only executes DRD-safe executables on an inactive image.</a:t>
            </a:r>
          </a:p>
          <a:p>
            <a:pPr marL="169863" indent="-169863" eaLnBrk="0" hangingPunct="0">
              <a:lnSpc>
                <a:spcPct val="105000"/>
              </a:lnSpc>
              <a:buFontTx/>
              <a:buChar char="•"/>
            </a:pPr>
            <a:r>
              <a:rPr lang="en-US" sz="1700" dirty="0" smtClean="0">
                <a:solidFill>
                  <a:schemeClr val="bg1"/>
                </a:solidFill>
              </a:rPr>
              <a:t>To access other files on the inactive image, mount the image via </a:t>
            </a:r>
            <a:r>
              <a:rPr lang="en-US" sz="1700" dirty="0" smtClean="0">
                <a:solidFill>
                  <a:schemeClr val="bg1"/>
                </a:solidFill>
                <a:latin typeface="Courier New" pitchFamily="49" charset="0"/>
              </a:rPr>
              <a:t>drd mount</a:t>
            </a:r>
          </a:p>
          <a:p>
            <a:pPr marL="515938" lvl="1" indent="-231775" eaLnBrk="0" hangingPunct="0">
              <a:lnSpc>
                <a:spcPct val="105000"/>
              </a:lnSpc>
              <a:buFont typeface="Arial" charset="0"/>
              <a:buChar char="–"/>
            </a:pPr>
            <a:r>
              <a:rPr lang="en-US" sz="1700" dirty="0" smtClean="0">
                <a:solidFill>
                  <a:schemeClr val="bg1"/>
                </a:solidFill>
              </a:rPr>
              <a:t>Imports the inactive image volume group, typically as </a:t>
            </a:r>
            <a:r>
              <a:rPr lang="en-US" sz="1700" dirty="0" smtClean="0">
                <a:solidFill>
                  <a:schemeClr val="bg1"/>
                </a:solidFill>
                <a:latin typeface="Courier New" pitchFamily="49" charset="0"/>
              </a:rPr>
              <a:t>drd00,</a:t>
            </a:r>
          </a:p>
          <a:p>
            <a:pPr marL="515938" lvl="1" indent="-231775" eaLnBrk="0" hangingPunct="0">
              <a:lnSpc>
                <a:spcPct val="105000"/>
              </a:lnSpc>
              <a:buFont typeface="Arial" charset="0"/>
              <a:buChar char="–"/>
            </a:pPr>
            <a:r>
              <a:rPr lang="en-US" sz="1700" dirty="0" smtClean="0">
                <a:solidFill>
                  <a:schemeClr val="bg1"/>
                </a:solidFill>
              </a:rPr>
              <a:t>Mounts the image file systems under </a:t>
            </a:r>
            <a:r>
              <a:rPr lang="en-US" sz="1700" dirty="0" smtClean="0">
                <a:solidFill>
                  <a:schemeClr val="bg1"/>
                </a:solidFill>
                <a:latin typeface="Courier New" pitchFamily="49" charset="0"/>
              </a:rPr>
              <a:t>/var/opt/drd/mnts/sysimage_001</a:t>
            </a:r>
          </a:p>
          <a:p>
            <a:pPr marL="515938" lvl="1" indent="-231775" eaLnBrk="0" hangingPunct="0">
              <a:lnSpc>
                <a:spcPct val="105000"/>
              </a:lnSpc>
            </a:pPr>
            <a:endParaRPr lang="en-US" sz="1700" dirty="0" smtClean="0">
              <a:solidFill>
                <a:schemeClr val="bg1"/>
              </a:solidFill>
              <a:latin typeface="Courier New" pitchFamily="49" charset="0"/>
            </a:endParaRPr>
          </a:p>
          <a:p>
            <a:pPr marL="169863" indent="-169863" eaLnBrk="0" hangingPunct="0">
              <a:lnSpc>
                <a:spcPct val="105000"/>
              </a:lnSpc>
              <a:buFontTx/>
              <a:buChar char="•"/>
            </a:pPr>
            <a:r>
              <a:rPr lang="en-US" sz="1700" dirty="0" smtClean="0">
                <a:solidFill>
                  <a:schemeClr val="bg1"/>
                </a:solidFill>
              </a:rPr>
              <a:t>Warnings: </a:t>
            </a:r>
          </a:p>
          <a:p>
            <a:pPr marL="515938" lvl="1" indent="-231775" eaLnBrk="0" hangingPunct="0">
              <a:lnSpc>
                <a:spcPct val="105000"/>
              </a:lnSpc>
              <a:buFont typeface="Arial" charset="0"/>
              <a:buChar char="–"/>
            </a:pPr>
            <a:r>
              <a:rPr lang="en-US" sz="1700" dirty="0" smtClean="0">
                <a:solidFill>
                  <a:schemeClr val="bg1"/>
                </a:solidFill>
              </a:rPr>
              <a:t>Be careful not to unintentionally modify the active system image!</a:t>
            </a:r>
          </a:p>
          <a:p>
            <a:pPr marL="515938" lvl="1" indent="-231775" eaLnBrk="0" hangingPunct="0">
              <a:lnSpc>
                <a:spcPct val="105000"/>
              </a:lnSpc>
              <a:buFont typeface="Arial" charset="0"/>
              <a:buChar char="–"/>
            </a:pPr>
            <a:r>
              <a:rPr lang="en-US" sz="1700" dirty="0" smtClean="0">
                <a:solidFill>
                  <a:schemeClr val="bg1"/>
                </a:solidFill>
              </a:rPr>
              <a:t>Only use read-only commands like </a:t>
            </a:r>
            <a:r>
              <a:rPr lang="en-US" sz="1700" dirty="0" smtClean="0">
                <a:solidFill>
                  <a:schemeClr val="bg1"/>
                </a:solidFill>
                <a:latin typeface="Courier New" pitchFamily="49" charset="0"/>
              </a:rPr>
              <a:t>view</a:t>
            </a:r>
            <a:r>
              <a:rPr lang="en-US" sz="1700" dirty="0" smtClean="0">
                <a:solidFill>
                  <a:schemeClr val="bg1"/>
                </a:solidFill>
              </a:rPr>
              <a:t> and </a:t>
            </a:r>
            <a:r>
              <a:rPr lang="en-US" sz="1700" dirty="0" smtClean="0">
                <a:solidFill>
                  <a:schemeClr val="bg1"/>
                </a:solidFill>
                <a:latin typeface="Courier New" pitchFamily="49" charset="0"/>
              </a:rPr>
              <a:t>diff</a:t>
            </a:r>
            <a:r>
              <a:rPr lang="en-US" sz="1700" dirty="0" smtClean="0">
                <a:solidFill>
                  <a:schemeClr val="bg1"/>
                </a:solidFill>
              </a:rPr>
              <a:t> to access inactive images.</a:t>
            </a:r>
            <a:endParaRPr lang="en-US" sz="1700" dirty="0">
              <a:solidFill>
                <a:schemeClr val="bg1"/>
              </a:solidFill>
            </a:endParaRPr>
          </a:p>
        </p:txBody>
      </p:sp>
      <p:sp>
        <p:nvSpPr>
          <p:cNvPr id="8"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115</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7" name="Rectangle 7"/>
          <p:cNvSpPr>
            <a:spLocks noGrp="1" noChangeArrowheads="1"/>
          </p:cNvSpPr>
          <p:nvPr>
            <p:ph type="title"/>
          </p:nvPr>
        </p:nvSpPr>
        <p:spPr>
          <a:xfrm>
            <a:off x="428625" y="114300"/>
            <a:ext cx="8016875" cy="800100"/>
          </a:xfrm>
        </p:spPr>
        <p:txBody>
          <a:bodyPr/>
          <a:lstStyle/>
          <a:p>
            <a:r>
              <a:rPr lang="en-US" sz="3200" dirty="0" smtClean="0">
                <a:solidFill>
                  <a:schemeClr val="bg1"/>
                </a:solidFill>
              </a:rPr>
              <a:t>DRD Inactive Image Synchronization</a:t>
            </a:r>
          </a:p>
        </p:txBody>
      </p:sp>
      <p:sp>
        <p:nvSpPr>
          <p:cNvPr id="5" name="Rectangle 4"/>
          <p:cNvSpPr/>
          <p:nvPr/>
        </p:nvSpPr>
        <p:spPr>
          <a:xfrm>
            <a:off x="438912" y="1048512"/>
            <a:ext cx="8388096" cy="5078313"/>
          </a:xfrm>
          <a:prstGeom prst="rect">
            <a:avLst/>
          </a:prstGeom>
        </p:spPr>
        <p:txBody>
          <a:bodyPr wrap="square">
            <a:spAutoFit/>
          </a:bodyPr>
          <a:lstStyle/>
          <a:p>
            <a:pPr>
              <a:buFont typeface="Arial" pitchFamily="34" charset="0"/>
              <a:buChar char="•"/>
            </a:pPr>
            <a:r>
              <a:rPr lang="en-AU" dirty="0" smtClean="0">
                <a:solidFill>
                  <a:schemeClr val="bg1"/>
                </a:solidFill>
              </a:rPr>
              <a:t> </a:t>
            </a:r>
            <a:r>
              <a:rPr lang="en-US" dirty="0" smtClean="0">
                <a:solidFill>
                  <a:schemeClr val="bg1"/>
                </a:solidFill>
              </a:rPr>
              <a:t>The </a:t>
            </a:r>
            <a:r>
              <a:rPr lang="en-US" dirty="0" smtClean="0">
                <a:solidFill>
                  <a:schemeClr val="bg1"/>
                </a:solidFill>
                <a:latin typeface="Courier New" pitchFamily="49" charset="0"/>
                <a:cs typeface="Courier New" pitchFamily="49" charset="0"/>
              </a:rPr>
              <a:t>drd sync </a:t>
            </a:r>
            <a:r>
              <a:rPr lang="en-US" dirty="0" smtClean="0">
                <a:solidFill>
                  <a:schemeClr val="bg1"/>
                </a:solidFill>
              </a:rPr>
              <a:t>command was introduced in release B.11.xx.A.3.5 of Dynamic Root Disk (DRD) to propagate root volume group file system changes from the booted original system to the inactive clone image. Running </a:t>
            </a:r>
            <a:r>
              <a:rPr lang="en-US" dirty="0" smtClean="0">
                <a:solidFill>
                  <a:schemeClr val="bg1"/>
                </a:solidFill>
                <a:latin typeface="Courier New" pitchFamily="49" charset="0"/>
                <a:cs typeface="Courier New" pitchFamily="49" charset="0"/>
              </a:rPr>
              <a:t>drd sync </a:t>
            </a:r>
            <a:r>
              <a:rPr lang="en-US" dirty="0" smtClean="0">
                <a:solidFill>
                  <a:schemeClr val="bg1"/>
                </a:solidFill>
              </a:rPr>
              <a:t>command updates/creates the files on Inactive Image (Clone Disk) which were modified on Active Image (Boot Disk) after last successful execution of </a:t>
            </a:r>
            <a:r>
              <a:rPr lang="en-US" dirty="0" smtClean="0">
                <a:solidFill>
                  <a:schemeClr val="bg1"/>
                </a:solidFill>
                <a:latin typeface="Courier New" pitchFamily="49" charset="0"/>
                <a:cs typeface="Courier New" pitchFamily="49" charset="0"/>
              </a:rPr>
              <a:t>drd clone </a:t>
            </a:r>
            <a:r>
              <a:rPr lang="en-US" dirty="0" smtClean="0">
                <a:solidFill>
                  <a:schemeClr val="bg1"/>
                </a:solidFill>
              </a:rPr>
              <a:t>command.</a:t>
            </a:r>
          </a:p>
          <a:p>
            <a:r>
              <a:rPr lang="en-US" dirty="0" smtClean="0"/>
              <a:t> </a:t>
            </a:r>
          </a:p>
          <a:p>
            <a:pPr eaLnBrk="0" hangingPunct="0">
              <a:buFont typeface="Arial" pitchFamily="34" charset="0"/>
              <a:buChar char="•"/>
            </a:pPr>
            <a:endParaRPr lang="en-AU" dirty="0" smtClean="0">
              <a:solidFill>
                <a:schemeClr val="bg1"/>
              </a:solidFill>
            </a:endParaRPr>
          </a:p>
          <a:p>
            <a:pPr eaLnBrk="0" hangingPunct="0">
              <a:buFont typeface="Arial" pitchFamily="34" charset="0"/>
              <a:buChar char="•"/>
            </a:pPr>
            <a:r>
              <a:rPr lang="en-AU" dirty="0" smtClean="0">
                <a:solidFill>
                  <a:schemeClr val="bg1"/>
                </a:solidFill>
              </a:rPr>
              <a:t>To preview differences between the Active Image and the DRD Inactive Image</a:t>
            </a:r>
          </a:p>
          <a:p>
            <a:pPr eaLnBrk="0" hangingPunct="0"/>
            <a:endParaRPr lang="en-US" dirty="0" smtClean="0">
              <a:solidFill>
                <a:schemeClr val="bg1"/>
              </a:solidFill>
            </a:endParaRPr>
          </a:p>
          <a:p>
            <a:pPr eaLnBrk="0" hangingPunct="0"/>
            <a:r>
              <a:rPr lang="en-US" dirty="0" smtClean="0">
                <a:solidFill>
                  <a:schemeClr val="bg1"/>
                </a:solidFill>
                <a:latin typeface="Courier New" pitchFamily="49" charset="0"/>
              </a:rPr>
              <a:t># drd sync –p</a:t>
            </a:r>
          </a:p>
          <a:p>
            <a:pPr eaLnBrk="0" hangingPunct="0"/>
            <a:endParaRPr lang="en-AU" dirty="0" smtClean="0">
              <a:solidFill>
                <a:schemeClr val="bg1"/>
              </a:solidFill>
              <a:latin typeface="Courier New" pitchFamily="49" charset="0"/>
            </a:endParaRPr>
          </a:p>
          <a:p>
            <a:pPr eaLnBrk="0" hangingPunct="0"/>
            <a:endParaRPr lang="en-US" dirty="0" smtClean="0">
              <a:solidFill>
                <a:schemeClr val="bg1"/>
              </a:solidFill>
              <a:latin typeface="Courier New" pitchFamily="49" charset="0"/>
            </a:endParaRPr>
          </a:p>
          <a:p>
            <a:pPr eaLnBrk="0" hangingPunct="0">
              <a:buFont typeface="Arial" pitchFamily="34" charset="0"/>
              <a:buChar char="•"/>
            </a:pPr>
            <a:r>
              <a:rPr lang="en-US" dirty="0" smtClean="0">
                <a:solidFill>
                  <a:schemeClr val="bg1"/>
                </a:solidFill>
                <a:latin typeface="+mn-lt"/>
              </a:rPr>
              <a:t> It creates file </a:t>
            </a:r>
            <a:r>
              <a:rPr lang="en-US" dirty="0" smtClean="0">
                <a:solidFill>
                  <a:schemeClr val="bg1"/>
                </a:solidFill>
                <a:latin typeface="Courier New" pitchFamily="49" charset="0"/>
                <a:cs typeface="Courier New" pitchFamily="49" charset="0"/>
              </a:rPr>
              <a:t>/var/opt/drd/sync/files_to_be_copied_by_drd_sync</a:t>
            </a:r>
          </a:p>
          <a:p>
            <a:pPr eaLnBrk="0" hangingPunct="0"/>
            <a:endParaRPr lang="en-AU" dirty="0" smtClean="0">
              <a:solidFill>
                <a:schemeClr val="bg1"/>
              </a:solidFill>
              <a:latin typeface="Courier New" pitchFamily="49" charset="0"/>
              <a:cs typeface="Courier New" pitchFamily="49" charset="0"/>
            </a:endParaRPr>
          </a:p>
          <a:p>
            <a:pPr eaLnBrk="0" hangingPunct="0"/>
            <a:endParaRPr lang="en-AU" dirty="0" smtClean="0">
              <a:solidFill>
                <a:schemeClr val="bg1"/>
              </a:solidFill>
              <a:latin typeface="Courier New" pitchFamily="49" charset="0"/>
              <a:cs typeface="Courier New" pitchFamily="49" charset="0"/>
            </a:endParaRPr>
          </a:p>
          <a:p>
            <a:pPr eaLnBrk="0" hangingPunct="0">
              <a:buFont typeface="Arial" pitchFamily="34" charset="0"/>
              <a:buChar char="•"/>
            </a:pPr>
            <a:r>
              <a:rPr lang="en-AU" dirty="0" smtClean="0">
                <a:solidFill>
                  <a:schemeClr val="bg1"/>
                </a:solidFill>
                <a:latin typeface="Courier New" pitchFamily="49" charset="0"/>
                <a:cs typeface="Courier New" pitchFamily="49" charset="0"/>
              </a:rPr>
              <a:t> </a:t>
            </a:r>
            <a:r>
              <a:rPr lang="en-AU" dirty="0" smtClean="0">
                <a:solidFill>
                  <a:schemeClr val="bg1"/>
                </a:solidFill>
                <a:latin typeface="+mn-lt"/>
                <a:cs typeface="Courier New" pitchFamily="49" charset="0"/>
              </a:rPr>
              <a:t>Once the preview is checked, a resync of the cloned image can be initiated</a:t>
            </a:r>
          </a:p>
          <a:p>
            <a:pPr eaLnBrk="0" hangingPunct="0">
              <a:buFont typeface="Arial" pitchFamily="34" charset="0"/>
              <a:buChar char="•"/>
            </a:pPr>
            <a:endParaRPr lang="en-AU" dirty="0" smtClean="0">
              <a:solidFill>
                <a:schemeClr val="bg1"/>
              </a:solidFill>
              <a:latin typeface="Courier New" pitchFamily="49" charset="0"/>
              <a:cs typeface="Courier New" pitchFamily="49" charset="0"/>
            </a:endParaRPr>
          </a:p>
          <a:p>
            <a:pPr eaLnBrk="0" hangingPunct="0"/>
            <a:r>
              <a:rPr lang="en-AU" dirty="0" smtClean="0">
                <a:solidFill>
                  <a:schemeClr val="bg1"/>
                </a:solidFill>
                <a:latin typeface="Courier New" pitchFamily="49" charset="0"/>
                <a:cs typeface="Courier New" pitchFamily="49" charset="0"/>
              </a:rPr>
              <a:t># drd sync</a:t>
            </a:r>
            <a:endParaRPr lang="en-US" dirty="0" smtClean="0">
              <a:solidFill>
                <a:schemeClr val="bg1"/>
              </a:solidFill>
            </a:endParaRPr>
          </a:p>
        </p:txBody>
      </p:sp>
      <p:sp>
        <p:nvSpPr>
          <p:cNvPr id="7"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8"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116</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2" name="Rectangle 2"/>
          <p:cNvSpPr>
            <a:spLocks noGrp="1" noChangeArrowheads="1"/>
          </p:cNvSpPr>
          <p:nvPr>
            <p:ph type="title" idx="4294967295"/>
          </p:nvPr>
        </p:nvSpPr>
        <p:spPr>
          <a:xfrm>
            <a:off x="428625" y="114300"/>
            <a:ext cx="8532495" cy="897636"/>
          </a:xfrm>
        </p:spPr>
        <p:txBody>
          <a:bodyPr lIns="45720" rIns="0" bIns="0"/>
          <a:lstStyle/>
          <a:p>
            <a:pPr eaLnBrk="1" hangingPunct="1"/>
            <a:r>
              <a:rPr lang="en-US" sz="3200" dirty="0" smtClean="0">
                <a:solidFill>
                  <a:schemeClr val="bg1"/>
                </a:solidFill>
              </a:rPr>
              <a:t>Activating and Deactivating Inactive DRD Image</a:t>
            </a:r>
          </a:p>
        </p:txBody>
      </p:sp>
      <p:sp>
        <p:nvSpPr>
          <p:cNvPr id="258054" name="Text Box 4"/>
          <p:cNvSpPr txBox="1">
            <a:spLocks noChangeArrowheads="1"/>
          </p:cNvSpPr>
          <p:nvPr/>
        </p:nvSpPr>
        <p:spPr bwMode="auto">
          <a:xfrm>
            <a:off x="475742" y="2508060"/>
            <a:ext cx="8131175" cy="3416320"/>
          </a:xfrm>
          <a:prstGeom prst="rect">
            <a:avLst/>
          </a:prstGeom>
          <a:noFill/>
          <a:ln w="28575">
            <a:noFill/>
            <a:miter lim="800000"/>
            <a:headEnd type="none" w="lg" len="sm"/>
            <a:tailEnd type="none" w="lg" len="sm"/>
          </a:ln>
        </p:spPr>
        <p:txBody>
          <a:bodyPr wrap="square" lIns="45720" rIns="45720">
            <a:spAutoFit/>
          </a:bodyPr>
          <a:lstStyle/>
          <a:p>
            <a:pPr eaLnBrk="0" hangingPunct="0"/>
            <a:r>
              <a:rPr lang="en-US" dirty="0">
                <a:solidFill>
                  <a:schemeClr val="bg1"/>
                </a:solidFill>
              </a:rPr>
              <a:t>Promote the inactive system image to become primary boot </a:t>
            </a:r>
            <a:r>
              <a:rPr lang="en-US" dirty="0" smtClean="0">
                <a:solidFill>
                  <a:schemeClr val="bg1"/>
                </a:solidFill>
              </a:rPr>
              <a:t>disk (with preview)</a:t>
            </a:r>
            <a:endParaRPr lang="en-US" dirty="0">
              <a:solidFill>
                <a:schemeClr val="bg1"/>
              </a:solidFill>
            </a:endParaRPr>
          </a:p>
          <a:p>
            <a:pPr eaLnBrk="0" hangingPunct="0"/>
            <a:r>
              <a:rPr lang="en-US" dirty="0">
                <a:solidFill>
                  <a:schemeClr val="bg1"/>
                </a:solidFill>
                <a:latin typeface="Courier New" pitchFamily="49" charset="0"/>
              </a:rPr>
              <a:t># drd activate </a:t>
            </a:r>
            <a:r>
              <a:rPr lang="en-US" dirty="0" smtClean="0">
                <a:solidFill>
                  <a:schemeClr val="bg1"/>
                </a:solidFill>
                <a:latin typeface="Courier New" pitchFamily="49" charset="0"/>
              </a:rPr>
              <a:t>[-</a:t>
            </a:r>
            <a:r>
              <a:rPr lang="en-US" dirty="0">
                <a:solidFill>
                  <a:schemeClr val="bg1"/>
                </a:solidFill>
                <a:latin typeface="Courier New" pitchFamily="49" charset="0"/>
              </a:rPr>
              <a:t>x reboot=false] </a:t>
            </a:r>
            <a:r>
              <a:rPr lang="en-US" dirty="0" smtClean="0">
                <a:solidFill>
                  <a:schemeClr val="bg1"/>
                </a:solidFill>
                <a:latin typeface="Courier New" pitchFamily="49" charset="0"/>
              </a:rPr>
              <a:t>-p</a:t>
            </a:r>
            <a:r>
              <a:rPr lang="en-US" i="1" dirty="0" smtClean="0">
                <a:solidFill>
                  <a:schemeClr val="bg1"/>
                </a:solidFill>
                <a:latin typeface="Courier New" pitchFamily="49" charset="0"/>
              </a:rPr>
              <a:t>                   </a:t>
            </a:r>
            <a:endParaRPr lang="en-US" dirty="0">
              <a:solidFill>
                <a:schemeClr val="bg1"/>
              </a:solidFill>
            </a:endParaRPr>
          </a:p>
          <a:p>
            <a:pPr eaLnBrk="0" hangingPunct="0"/>
            <a:endParaRPr lang="en-US" dirty="0">
              <a:solidFill>
                <a:schemeClr val="bg1"/>
              </a:solidFill>
            </a:endParaRPr>
          </a:p>
          <a:p>
            <a:pPr eaLnBrk="0" hangingPunct="0"/>
            <a:r>
              <a:rPr lang="en-US" dirty="0">
                <a:solidFill>
                  <a:schemeClr val="bg1"/>
                </a:solidFill>
              </a:rPr>
              <a:t>If </a:t>
            </a:r>
            <a:r>
              <a:rPr lang="en-US" dirty="0">
                <a:solidFill>
                  <a:schemeClr val="bg1"/>
                </a:solidFill>
                <a:latin typeface="Courier New" pitchFamily="49" charset="0"/>
              </a:rPr>
              <a:t>–x reboot=true</a:t>
            </a:r>
            <a:r>
              <a:rPr lang="en-US" dirty="0">
                <a:solidFill>
                  <a:schemeClr val="bg1"/>
                </a:solidFill>
              </a:rPr>
              <a:t> wasn’t specified, manually reboot</a:t>
            </a:r>
            <a:br>
              <a:rPr lang="en-US" dirty="0">
                <a:solidFill>
                  <a:schemeClr val="bg1"/>
                </a:solidFill>
              </a:rPr>
            </a:br>
            <a:r>
              <a:rPr lang="en-US" dirty="0">
                <a:solidFill>
                  <a:schemeClr val="bg1"/>
                </a:solidFill>
                <a:latin typeface="Courier New" pitchFamily="49" charset="0"/>
              </a:rPr>
              <a:t># shutdown –ry 0</a:t>
            </a:r>
          </a:p>
          <a:p>
            <a:pPr eaLnBrk="0" hangingPunct="0"/>
            <a:endParaRPr lang="en-US" dirty="0">
              <a:solidFill>
                <a:schemeClr val="bg1"/>
              </a:solidFill>
              <a:latin typeface="Courier New" pitchFamily="49" charset="0"/>
            </a:endParaRPr>
          </a:p>
          <a:p>
            <a:pPr eaLnBrk="0" hangingPunct="0"/>
            <a:r>
              <a:rPr lang="en-US" dirty="0">
                <a:solidFill>
                  <a:schemeClr val="bg1"/>
                </a:solidFill>
              </a:rPr>
              <a:t>If you change your mind before rebooting, use </a:t>
            </a:r>
            <a:r>
              <a:rPr lang="en-US" dirty="0">
                <a:solidFill>
                  <a:schemeClr val="bg1"/>
                </a:solidFill>
                <a:latin typeface="Courier New" pitchFamily="49" charset="0"/>
              </a:rPr>
              <a:t>drd deactivate</a:t>
            </a:r>
            <a:r>
              <a:rPr lang="en-US" dirty="0">
                <a:solidFill>
                  <a:schemeClr val="bg1"/>
                </a:solidFill>
              </a:rPr>
              <a:t> to undo the activation</a:t>
            </a:r>
            <a:br>
              <a:rPr lang="en-US" dirty="0">
                <a:solidFill>
                  <a:schemeClr val="bg1"/>
                </a:solidFill>
              </a:rPr>
            </a:br>
            <a:r>
              <a:rPr lang="en-US" dirty="0">
                <a:solidFill>
                  <a:schemeClr val="bg1"/>
                </a:solidFill>
                <a:latin typeface="Courier New" pitchFamily="49" charset="0"/>
              </a:rPr>
              <a:t># drd deactivate </a:t>
            </a:r>
          </a:p>
          <a:p>
            <a:pPr eaLnBrk="0" hangingPunct="0"/>
            <a:endParaRPr lang="en-US" dirty="0">
              <a:solidFill>
                <a:schemeClr val="bg1"/>
              </a:solidFill>
              <a:latin typeface="Courier New" pitchFamily="49" charset="0"/>
            </a:endParaRPr>
          </a:p>
          <a:p>
            <a:pPr eaLnBrk="0" hangingPunct="0"/>
            <a:r>
              <a:rPr lang="en-US" dirty="0">
                <a:solidFill>
                  <a:schemeClr val="bg1"/>
                </a:solidFill>
              </a:rPr>
              <a:t>Use </a:t>
            </a:r>
            <a:r>
              <a:rPr lang="en-US" dirty="0">
                <a:solidFill>
                  <a:schemeClr val="bg1"/>
                </a:solidFill>
                <a:latin typeface="Courier New" pitchFamily="49" charset="0"/>
              </a:rPr>
              <a:t>drd status</a:t>
            </a:r>
            <a:r>
              <a:rPr lang="en-US" dirty="0">
                <a:solidFill>
                  <a:schemeClr val="bg1"/>
                </a:solidFill>
              </a:rPr>
              <a:t> to determine which disk is the currently active boot disk</a:t>
            </a:r>
          </a:p>
          <a:p>
            <a:pPr eaLnBrk="0" hangingPunct="0"/>
            <a:r>
              <a:rPr lang="en-US" dirty="0">
                <a:solidFill>
                  <a:schemeClr val="bg1"/>
                </a:solidFill>
                <a:latin typeface="Courier New" pitchFamily="49" charset="0"/>
              </a:rPr>
              <a:t># drd </a:t>
            </a:r>
            <a:r>
              <a:rPr lang="en-US" dirty="0" smtClean="0">
                <a:solidFill>
                  <a:schemeClr val="bg1"/>
                </a:solidFill>
                <a:latin typeface="Courier New" pitchFamily="49" charset="0"/>
              </a:rPr>
              <a:t>status</a:t>
            </a:r>
            <a:endParaRPr lang="en-US" dirty="0">
              <a:solidFill>
                <a:schemeClr val="bg1"/>
              </a:solidFill>
              <a:latin typeface="Courier New" pitchFamily="49" charset="0"/>
            </a:endParaRPr>
          </a:p>
        </p:txBody>
      </p:sp>
      <p:sp>
        <p:nvSpPr>
          <p:cNvPr id="6" name="Rectangle 5"/>
          <p:cNvSpPr/>
          <p:nvPr/>
        </p:nvSpPr>
        <p:spPr>
          <a:xfrm>
            <a:off x="524256" y="1222909"/>
            <a:ext cx="8327136" cy="1089529"/>
          </a:xfrm>
          <a:prstGeom prst="rect">
            <a:avLst/>
          </a:prstGeom>
        </p:spPr>
        <p:txBody>
          <a:bodyPr wrap="square">
            <a:spAutoFit/>
          </a:bodyPr>
          <a:lstStyle/>
          <a:p>
            <a:pPr marL="169863" indent="-169863" eaLnBrk="0" hangingPunct="0">
              <a:lnSpc>
                <a:spcPct val="120000"/>
              </a:lnSpc>
            </a:pPr>
            <a:r>
              <a:rPr lang="en-US" dirty="0" smtClean="0">
                <a:solidFill>
                  <a:schemeClr val="bg1"/>
                </a:solidFill>
              </a:rPr>
              <a:t>Use </a:t>
            </a:r>
            <a:r>
              <a:rPr lang="en-US" dirty="0" smtClean="0">
                <a:solidFill>
                  <a:schemeClr val="bg1"/>
                </a:solidFill>
                <a:latin typeface="Courier New" pitchFamily="49" charset="0"/>
              </a:rPr>
              <a:t>drd activate</a:t>
            </a:r>
            <a:r>
              <a:rPr lang="en-US" dirty="0" smtClean="0">
                <a:solidFill>
                  <a:schemeClr val="bg1"/>
                </a:solidFill>
              </a:rPr>
              <a:t> to make the inactive image the primary boot disk</a:t>
            </a:r>
          </a:p>
          <a:p>
            <a:pPr lvl="1" indent="-169863" eaLnBrk="0" hangingPunct="0">
              <a:lnSpc>
                <a:spcPct val="120000"/>
              </a:lnSpc>
              <a:buFontTx/>
              <a:buChar char="•"/>
            </a:pPr>
            <a:r>
              <a:rPr lang="en-US" dirty="0" smtClean="0">
                <a:solidFill>
                  <a:schemeClr val="bg1"/>
                </a:solidFill>
              </a:rPr>
              <a:t>DRD updates the boot menu</a:t>
            </a:r>
          </a:p>
          <a:p>
            <a:pPr lvl="1" indent="-169863" eaLnBrk="0" hangingPunct="0">
              <a:lnSpc>
                <a:spcPct val="120000"/>
              </a:lnSpc>
              <a:buFontTx/>
              <a:buChar char="•"/>
            </a:pPr>
            <a:r>
              <a:rPr lang="en-US" dirty="0" smtClean="0">
                <a:solidFill>
                  <a:schemeClr val="bg1"/>
                </a:solidFill>
              </a:rPr>
              <a:t>DRD can optionally reboot the system immediately</a:t>
            </a:r>
            <a:endParaRPr lang="en-US" dirty="0">
              <a:solidFill>
                <a:schemeClr val="bg1"/>
              </a:solidFill>
            </a:endParaRPr>
          </a:p>
        </p:txBody>
      </p:sp>
      <p:sp>
        <p:nvSpPr>
          <p:cNvPr id="8" name="Date Placeholder 8"/>
          <p:cNvSpPr>
            <a:spLocks noGrp="1"/>
          </p:cNvSpPr>
          <p:nvPr>
            <p:ph type="dt" sz="half" idx="10"/>
          </p:nvPr>
        </p:nvSpPr>
        <p:spPr>
          <a:xfrm>
            <a:off x="593725" y="6623824"/>
            <a:ext cx="1837241" cy="224651"/>
          </a:xfrm>
        </p:spPr>
        <p:txBody>
          <a:bodyPr/>
          <a:lstStyle/>
          <a:p>
            <a:pPr>
              <a:defRPr/>
            </a:pPr>
            <a:r>
              <a:rPr lang="en-US" dirty="0" smtClean="0"/>
              <a:t>Last Updated in March 2012</a:t>
            </a:r>
            <a:endParaRPr lang="en-US" dirty="0"/>
          </a:p>
        </p:txBody>
      </p:sp>
      <p:sp>
        <p:nvSpPr>
          <p:cNvPr id="9" name="Slide Number Placeholder 9"/>
          <p:cNvSpPr txBox="1">
            <a:spLocks/>
          </p:cNvSpPr>
          <p:nvPr/>
        </p:nvSpPr>
        <p:spPr>
          <a:xfrm>
            <a:off x="4371278" y="6638925"/>
            <a:ext cx="762000" cy="2190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290F020-1472-41B1-8108-E7AB42EDA8E8}" type="slidenum">
              <a:rPr kumimoji="0" lang="en-US" sz="900" b="0" i="0" u="none" strike="noStrike" kern="1200" cap="none" spc="0" normalizeH="0" baseline="0" noProof="0" smtClean="0">
                <a:ln>
                  <a:noFill/>
                </a:ln>
                <a:solidFill>
                  <a:schemeClr val="bg1"/>
                </a:solidFill>
                <a:effectLst/>
                <a:uLnTx/>
                <a:uFillTx/>
                <a:latin typeface="Futura Bk"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117</a:t>
            </a:fld>
            <a:endParaRPr kumimoji="0" lang="en-US" sz="900" b="0" i="0" u="none" strike="noStrike" kern="1200" cap="none" spc="0" normalizeH="0" baseline="0" noProof="0" dirty="0">
              <a:ln>
                <a:noFill/>
              </a:ln>
              <a:solidFill>
                <a:schemeClr val="bg1"/>
              </a:solidFill>
              <a:effectLst/>
              <a:uLnTx/>
              <a:uFillTx/>
              <a:latin typeface="Futura Bk" pitchFamily="34" charset="0"/>
              <a:ea typeface="+mn-ea"/>
              <a:cs typeface="+mn-cs"/>
            </a:endParaRPr>
          </a:p>
        </p:txBody>
      </p:sp>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428625" y="114300"/>
            <a:ext cx="8032623" cy="1031748"/>
          </a:xfrm>
        </p:spPr>
        <p:txBody>
          <a:bodyPr/>
          <a:lstStyle/>
          <a:p>
            <a:pPr eaLnBrk="1" hangingPunct="1"/>
            <a:r>
              <a:rPr lang="en-US" sz="3200" dirty="0" smtClean="0">
                <a:solidFill>
                  <a:schemeClr val="bg1"/>
                </a:solidFill>
              </a:rPr>
              <a:t>HP-UX DRD Examples for Different O/S</a:t>
            </a:r>
            <a:endParaRPr lang="en-AU" sz="3200" dirty="0" smtClean="0">
              <a:solidFill>
                <a:schemeClr val="bg1"/>
              </a:solidFill>
            </a:endParaRPr>
          </a:p>
        </p:txBody>
      </p:sp>
      <p:sp>
        <p:nvSpPr>
          <p:cNvPr id="29702" name="Rectangle 3"/>
          <p:cNvSpPr>
            <a:spLocks noGrp="1" noChangeArrowheads="1"/>
          </p:cNvSpPr>
          <p:nvPr>
            <p:ph type="body" idx="1"/>
          </p:nvPr>
        </p:nvSpPr>
        <p:spPr>
          <a:xfrm>
            <a:off x="400050" y="1447801"/>
            <a:ext cx="8451342" cy="4672584"/>
          </a:xfrm>
        </p:spPr>
        <p:txBody>
          <a:bodyPr/>
          <a:lstStyle/>
          <a:p>
            <a:pPr eaLnBrk="1" hangingPunct="1">
              <a:lnSpc>
                <a:spcPct val="80000"/>
              </a:lnSpc>
              <a:buFontTx/>
              <a:buNone/>
            </a:pPr>
            <a:r>
              <a:rPr lang="en-AU" sz="2200" dirty="0" smtClean="0">
                <a:solidFill>
                  <a:schemeClr val="bg1"/>
                </a:solidFill>
              </a:rPr>
              <a:t>HP-UX 11iv2:</a:t>
            </a:r>
          </a:p>
          <a:p>
            <a:pPr eaLnBrk="1" hangingPunct="1">
              <a:lnSpc>
                <a:spcPct val="80000"/>
              </a:lnSpc>
              <a:buFontTx/>
              <a:buNone/>
            </a:pPr>
            <a:r>
              <a:rPr lang="en-AU" sz="2200" dirty="0" smtClean="0">
                <a:solidFill>
                  <a:schemeClr val="bg1"/>
                </a:solidFill>
                <a:latin typeface="Courier New" pitchFamily="49" charset="0"/>
                <a:cs typeface="Courier New" pitchFamily="49" charset="0"/>
              </a:rPr>
              <a:t># drd clone -t /dev/dsk/c2t1d0 -x \</a:t>
            </a:r>
          </a:p>
          <a:p>
            <a:pPr eaLnBrk="1" hangingPunct="1">
              <a:lnSpc>
                <a:spcPct val="80000"/>
              </a:lnSpc>
              <a:buFontTx/>
              <a:buNone/>
            </a:pPr>
            <a:r>
              <a:rPr lang="en-AU" sz="2200" dirty="0" smtClean="0">
                <a:solidFill>
                  <a:schemeClr val="bg1"/>
                </a:solidFill>
                <a:latin typeface="Courier New" pitchFamily="49" charset="0"/>
                <a:cs typeface="Courier New" pitchFamily="49" charset="0"/>
              </a:rPr>
              <a:t>  overwrite=true [-x mirror_disk=/dev/dsk/c3t0d1]</a:t>
            </a:r>
          </a:p>
          <a:p>
            <a:pPr eaLnBrk="1" hangingPunct="1">
              <a:lnSpc>
                <a:spcPct val="80000"/>
              </a:lnSpc>
              <a:buFontTx/>
              <a:buNone/>
            </a:pPr>
            <a:endParaRPr lang="en-AU" sz="2200" dirty="0" smtClean="0">
              <a:solidFill>
                <a:schemeClr val="bg1"/>
              </a:solidFill>
            </a:endParaRPr>
          </a:p>
          <a:p>
            <a:pPr eaLnBrk="1" hangingPunct="1">
              <a:lnSpc>
                <a:spcPct val="80000"/>
              </a:lnSpc>
              <a:buFontTx/>
              <a:buNone/>
            </a:pPr>
            <a:r>
              <a:rPr lang="en-AU" sz="2200" dirty="0" smtClean="0">
                <a:solidFill>
                  <a:schemeClr val="bg1"/>
                </a:solidFill>
              </a:rPr>
              <a:t>HP-UX 11iv3, use agile views:</a:t>
            </a:r>
          </a:p>
          <a:p>
            <a:pPr eaLnBrk="1" hangingPunct="1">
              <a:lnSpc>
                <a:spcPct val="80000"/>
              </a:lnSpc>
              <a:buFontTx/>
              <a:buNone/>
            </a:pPr>
            <a:r>
              <a:rPr lang="en-AU" sz="2200" dirty="0" smtClean="0">
                <a:solidFill>
                  <a:schemeClr val="bg1"/>
                </a:solidFill>
                <a:latin typeface="Courier New" pitchFamily="49" charset="0"/>
                <a:cs typeface="Courier New" pitchFamily="49" charset="0"/>
              </a:rPr>
              <a:t># drd clone -t /dev/disk/disk32 -x \</a:t>
            </a:r>
          </a:p>
          <a:p>
            <a:pPr eaLnBrk="1" hangingPunct="1">
              <a:lnSpc>
                <a:spcPct val="80000"/>
              </a:lnSpc>
              <a:buFontTx/>
              <a:buNone/>
            </a:pPr>
            <a:r>
              <a:rPr lang="en-AU" sz="2200" dirty="0" smtClean="0">
                <a:solidFill>
                  <a:schemeClr val="bg1"/>
                </a:solidFill>
                <a:latin typeface="Courier New" pitchFamily="49" charset="0"/>
                <a:cs typeface="Courier New" pitchFamily="49" charset="0"/>
              </a:rPr>
              <a:t>  overwrite=true [-x mirror_disk=/dev/disk/disk4]</a:t>
            </a:r>
          </a:p>
          <a:p>
            <a:pPr eaLnBrk="1" hangingPunct="1">
              <a:lnSpc>
                <a:spcPct val="80000"/>
              </a:lnSpc>
              <a:buFontTx/>
              <a:buNone/>
            </a:pPr>
            <a:endParaRPr lang="en-AU" sz="2200" dirty="0" smtClean="0">
              <a:solidFill>
                <a:schemeClr val="bg1"/>
              </a:solidFill>
            </a:endParaRPr>
          </a:p>
          <a:p>
            <a:pPr eaLnBrk="1" hangingPunct="1">
              <a:lnSpc>
                <a:spcPct val="80000"/>
              </a:lnSpc>
              <a:buFontTx/>
              <a:buNone/>
            </a:pPr>
            <a:r>
              <a:rPr lang="en-AU" sz="2200" dirty="0" smtClean="0">
                <a:solidFill>
                  <a:schemeClr val="bg1"/>
                </a:solidFill>
              </a:rPr>
              <a:t>Note that all partitions on Itanium disk are created, and s1 and s2 </a:t>
            </a:r>
          </a:p>
          <a:p>
            <a:pPr eaLnBrk="1" hangingPunct="1">
              <a:lnSpc>
                <a:spcPct val="80000"/>
              </a:lnSpc>
              <a:buFontTx/>
              <a:buNone/>
            </a:pPr>
            <a:r>
              <a:rPr lang="en-AU" sz="2200" dirty="0" smtClean="0">
                <a:solidFill>
                  <a:schemeClr val="bg1"/>
                </a:solidFill>
              </a:rPr>
              <a:t>(_p1 and _p2) are copied.</a:t>
            </a:r>
          </a:p>
        </p:txBody>
      </p:sp>
      <p:sp>
        <p:nvSpPr>
          <p:cNvPr id="9" name="Date Placeholder 8"/>
          <p:cNvSpPr>
            <a:spLocks noGrp="1"/>
          </p:cNvSpPr>
          <p:nvPr>
            <p:ph type="dt" sz="half" idx="10"/>
          </p:nvPr>
        </p:nvSpPr>
        <p:spPr/>
        <p:txBody>
          <a:bodyPr/>
          <a:lstStyle/>
          <a:p>
            <a:pPr>
              <a:defRPr/>
            </a:pPr>
            <a:r>
              <a:rPr lang="en-US" smtClean="0"/>
              <a:t>Last Updated in March 2012</a:t>
            </a:r>
            <a:endParaRPr lang="en-US"/>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118</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428625" y="114300"/>
            <a:ext cx="8532495" cy="1031748"/>
          </a:xfrm>
        </p:spPr>
        <p:txBody>
          <a:bodyPr/>
          <a:lstStyle/>
          <a:p>
            <a:pPr eaLnBrk="1" hangingPunct="1"/>
            <a:r>
              <a:rPr lang="en-US" sz="3200" dirty="0" smtClean="0">
                <a:solidFill>
                  <a:schemeClr val="bg1"/>
                </a:solidFill>
              </a:rPr>
              <a:t>HP-UX DRD Examples How to Select Software</a:t>
            </a:r>
            <a:endParaRPr lang="en-AU" sz="3200" dirty="0" smtClean="0">
              <a:solidFill>
                <a:schemeClr val="bg1"/>
              </a:solidFill>
            </a:endParaRPr>
          </a:p>
        </p:txBody>
      </p:sp>
      <p:sp>
        <p:nvSpPr>
          <p:cNvPr id="29702" name="Rectangle 3"/>
          <p:cNvSpPr>
            <a:spLocks noGrp="1" noChangeArrowheads="1"/>
          </p:cNvSpPr>
          <p:nvPr>
            <p:ph type="body" idx="1"/>
          </p:nvPr>
        </p:nvSpPr>
        <p:spPr>
          <a:xfrm>
            <a:off x="400050" y="1447801"/>
            <a:ext cx="8585454" cy="4672584"/>
          </a:xfrm>
        </p:spPr>
        <p:txBody>
          <a:bodyPr/>
          <a:lstStyle/>
          <a:p>
            <a:pPr eaLnBrk="1" hangingPunct="1">
              <a:lnSpc>
                <a:spcPct val="80000"/>
              </a:lnSpc>
            </a:pPr>
            <a:r>
              <a:rPr lang="en-US" sz="2000" dirty="0" smtClean="0">
                <a:solidFill>
                  <a:schemeClr val="bg1"/>
                </a:solidFill>
              </a:rPr>
              <a:t>To exclude single product T1458AA</a:t>
            </a:r>
          </a:p>
          <a:p>
            <a:pPr>
              <a:buNone/>
            </a:pPr>
            <a:r>
              <a:rPr lang="en-US" sz="2000" dirty="0" smtClean="0">
                <a:solidFill>
                  <a:schemeClr val="bg1"/>
                </a:solidFill>
              </a:rPr>
              <a:t> </a:t>
            </a:r>
          </a:p>
          <a:p>
            <a:pPr>
              <a:buNone/>
            </a:pPr>
            <a:r>
              <a:rPr lang="en-US" sz="2000" dirty="0" smtClean="0">
                <a:solidFill>
                  <a:schemeClr val="bg1"/>
                </a:solidFill>
                <a:latin typeface="Courier New" pitchFamily="49" charset="0"/>
                <a:cs typeface="Courier New" pitchFamily="49" charset="0"/>
              </a:rPr>
              <a:t># drd runcmd update-ux -p –s \</a:t>
            </a:r>
          </a:p>
          <a:p>
            <a:pPr>
              <a:buNone/>
            </a:pPr>
            <a:r>
              <a:rPr lang="en-US" sz="2000" dirty="0" smtClean="0">
                <a:solidFill>
                  <a:schemeClr val="bg1"/>
                </a:solidFill>
                <a:latin typeface="Courier New" pitchFamily="49" charset="0"/>
                <a:cs typeface="Courier New" pitchFamily="49" charset="0"/>
              </a:rPr>
              <a:t>  svr:/var/opt/HPUX_1131_0903_DCOE HPUX11i-DC-OE \  </a:t>
            </a:r>
          </a:p>
          <a:p>
            <a:pPr>
              <a:buNone/>
            </a:pPr>
            <a:r>
              <a:rPr lang="en-US" sz="2000" dirty="0" smtClean="0">
                <a:solidFill>
                  <a:schemeClr val="bg1"/>
                </a:solidFill>
                <a:latin typeface="Courier New" pitchFamily="49" charset="0"/>
                <a:cs typeface="Courier New" pitchFamily="49" charset="0"/>
              </a:rPr>
              <a:t>  !T1458AA</a:t>
            </a:r>
          </a:p>
          <a:p>
            <a:pPr>
              <a:buNone/>
            </a:pPr>
            <a:endParaRPr lang="en-AU" sz="2000" dirty="0" smtClean="0">
              <a:solidFill>
                <a:schemeClr val="bg1"/>
              </a:solidFill>
              <a:latin typeface="Courier New" pitchFamily="49" charset="0"/>
              <a:cs typeface="Courier New" pitchFamily="49" charset="0"/>
            </a:endParaRPr>
          </a:p>
          <a:p>
            <a:r>
              <a:rPr lang="en-US" sz="2000" dirty="0" smtClean="0">
                <a:solidFill>
                  <a:schemeClr val="bg1"/>
                </a:solidFill>
              </a:rPr>
              <a:t>Use </a:t>
            </a:r>
            <a:r>
              <a:rPr lang="en-US" sz="2000" dirty="0" smtClean="0">
                <a:solidFill>
                  <a:schemeClr val="bg1"/>
                </a:solidFill>
                <a:latin typeface="Courier New" pitchFamily="49" charset="0"/>
                <a:cs typeface="Courier New" pitchFamily="49" charset="0"/>
              </a:rPr>
              <a:t>-f software_file * </a:t>
            </a:r>
            <a:r>
              <a:rPr lang="en-US" sz="2000" dirty="0" smtClean="0">
                <a:solidFill>
                  <a:schemeClr val="bg1"/>
                </a:solidFill>
                <a:cs typeface="Courier New" pitchFamily="49" charset="0"/>
              </a:rPr>
              <a:t>to r</a:t>
            </a:r>
            <a:r>
              <a:rPr lang="en-US" sz="2000" dirty="0" smtClean="0">
                <a:solidFill>
                  <a:schemeClr val="bg1"/>
                </a:solidFill>
              </a:rPr>
              <a:t>ead the list of sw_selections from software_file instead of (or in addition to)  the command line</a:t>
            </a:r>
          </a:p>
          <a:p>
            <a:pPr>
              <a:buNone/>
            </a:pPr>
            <a:endParaRPr lang="en-US" sz="2000" dirty="0" smtClean="0">
              <a:solidFill>
                <a:schemeClr val="bg1"/>
              </a:solidFill>
            </a:endParaRPr>
          </a:p>
          <a:p>
            <a:pPr>
              <a:buNone/>
            </a:pPr>
            <a:r>
              <a:rPr lang="en-US" sz="2000" dirty="0" smtClean="0">
                <a:solidFill>
                  <a:schemeClr val="bg1"/>
                </a:solidFill>
                <a:latin typeface="Courier New" pitchFamily="49" charset="0"/>
                <a:cs typeface="Courier New" pitchFamily="49" charset="0"/>
              </a:rPr>
              <a:t># drd runcmd update-ux -s source_location \</a:t>
            </a:r>
          </a:p>
          <a:p>
            <a:pPr>
              <a:buNone/>
            </a:pPr>
            <a:r>
              <a:rPr lang="en-US" sz="2000" dirty="0" smtClean="0">
                <a:solidFill>
                  <a:schemeClr val="bg1"/>
                </a:solidFill>
                <a:latin typeface="Courier New" pitchFamily="49" charset="0"/>
                <a:cs typeface="Courier New" pitchFamily="49" charset="0"/>
              </a:rPr>
              <a:t>  -f software_file</a:t>
            </a:r>
          </a:p>
          <a:p>
            <a:endParaRPr lang="en-US" sz="2000" dirty="0" smtClean="0">
              <a:solidFill>
                <a:schemeClr val="bg1"/>
              </a:solidFill>
            </a:endParaRPr>
          </a:p>
        </p:txBody>
      </p:sp>
      <p:sp>
        <p:nvSpPr>
          <p:cNvPr id="9" name="Date Placeholder 8"/>
          <p:cNvSpPr>
            <a:spLocks noGrp="1"/>
          </p:cNvSpPr>
          <p:nvPr>
            <p:ph type="dt" sz="half" idx="10"/>
          </p:nvPr>
        </p:nvSpPr>
        <p:spPr/>
        <p:txBody>
          <a:bodyPr/>
          <a:lstStyle/>
          <a:p>
            <a:pPr>
              <a:defRPr/>
            </a:pPr>
            <a:r>
              <a:rPr lang="en-US" smtClean="0"/>
              <a:t>Last Updated in March 2012</a:t>
            </a:r>
            <a:endParaRPr lang="en-US"/>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119</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428625" y="114300"/>
            <a:ext cx="8032623" cy="897636"/>
          </a:xfrm>
        </p:spPr>
        <p:txBody>
          <a:bodyPr/>
          <a:lstStyle/>
          <a:p>
            <a:pPr eaLnBrk="1" hangingPunct="1"/>
            <a:r>
              <a:rPr lang="en-US" sz="3200" dirty="0" smtClean="0">
                <a:solidFill>
                  <a:schemeClr val="bg1"/>
                </a:solidFill>
              </a:rPr>
              <a:t>HP-UX DRD Rehost Cookbook 1 of 2</a:t>
            </a:r>
            <a:endParaRPr lang="en-AU" sz="3200" dirty="0" smtClean="0">
              <a:solidFill>
                <a:schemeClr val="bg1"/>
              </a:solidFill>
            </a:endParaRPr>
          </a:p>
        </p:txBody>
      </p:sp>
      <p:sp>
        <p:nvSpPr>
          <p:cNvPr id="29702" name="Rectangle 3"/>
          <p:cNvSpPr>
            <a:spLocks noGrp="1" noChangeArrowheads="1"/>
          </p:cNvSpPr>
          <p:nvPr>
            <p:ph type="body" idx="1"/>
          </p:nvPr>
        </p:nvSpPr>
        <p:spPr>
          <a:xfrm>
            <a:off x="375666" y="1179576"/>
            <a:ext cx="8451342" cy="5196839"/>
          </a:xfrm>
        </p:spPr>
        <p:txBody>
          <a:bodyPr/>
          <a:lstStyle/>
          <a:p>
            <a:pPr lvl="0"/>
            <a:r>
              <a:rPr lang="en-US" sz="2000" dirty="0" smtClean="0">
                <a:solidFill>
                  <a:schemeClr val="bg1"/>
                </a:solidFill>
              </a:rPr>
              <a:t>Clone the host1 system to a </a:t>
            </a:r>
            <a:r>
              <a:rPr lang="en-US" sz="2000" i="1" dirty="0" smtClean="0">
                <a:solidFill>
                  <a:schemeClr val="bg1"/>
                </a:solidFill>
              </a:rPr>
              <a:t>shared</a:t>
            </a:r>
            <a:r>
              <a:rPr lang="en-US" sz="2000" dirty="0" smtClean="0">
                <a:solidFill>
                  <a:schemeClr val="bg1"/>
                </a:solidFill>
              </a:rPr>
              <a:t> LUN </a:t>
            </a:r>
          </a:p>
          <a:p>
            <a:pPr>
              <a:buNone/>
            </a:pPr>
            <a:r>
              <a:rPr lang="en-US" sz="2000" dirty="0" smtClean="0">
                <a:solidFill>
                  <a:schemeClr val="bg1"/>
                </a:solidFill>
              </a:rPr>
              <a:t>   </a:t>
            </a:r>
            <a:r>
              <a:rPr lang="en-US" sz="2000" dirty="0" smtClean="0">
                <a:solidFill>
                  <a:schemeClr val="bg1"/>
                </a:solidFill>
                <a:latin typeface="Courier New" pitchFamily="49" charset="0"/>
                <a:cs typeface="Courier New" pitchFamily="49" charset="0"/>
              </a:rPr>
              <a:t># drd clone -t /dev/disk/</a:t>
            </a:r>
            <a:r>
              <a:rPr lang="en-US" sz="2000" dirty="0" err="1" smtClean="0">
                <a:solidFill>
                  <a:schemeClr val="bg1"/>
                </a:solidFill>
                <a:latin typeface="Courier New" pitchFamily="49" charset="0"/>
                <a:cs typeface="Courier New" pitchFamily="49" charset="0"/>
              </a:rPr>
              <a:t>diskX</a:t>
            </a:r>
            <a:endParaRPr lang="en-US" sz="2000" dirty="0" smtClean="0">
              <a:solidFill>
                <a:schemeClr val="bg1"/>
              </a:solidFill>
              <a:latin typeface="Courier New" pitchFamily="49" charset="0"/>
              <a:cs typeface="Courier New" pitchFamily="49" charset="0"/>
            </a:endParaRPr>
          </a:p>
          <a:p>
            <a:pPr>
              <a:buNone/>
            </a:pPr>
            <a:endParaRPr lang="en-US" sz="2000" dirty="0" smtClean="0">
              <a:solidFill>
                <a:schemeClr val="bg1"/>
              </a:solidFill>
            </a:endParaRPr>
          </a:p>
          <a:p>
            <a:pPr lvl="0"/>
            <a:r>
              <a:rPr lang="en-US" sz="2000" dirty="0" smtClean="0">
                <a:solidFill>
                  <a:schemeClr val="bg1"/>
                </a:solidFill>
              </a:rPr>
              <a:t>Create a system information file for host2 </a:t>
            </a:r>
          </a:p>
          <a:p>
            <a:pPr>
              <a:buNone/>
            </a:pPr>
            <a:r>
              <a:rPr lang="en-US" sz="2000" dirty="0" smtClean="0">
                <a:solidFill>
                  <a:schemeClr val="bg1"/>
                </a:solidFill>
              </a:rPr>
              <a:t>   </a:t>
            </a:r>
            <a:r>
              <a:rPr lang="en-US" sz="2000" dirty="0" smtClean="0">
                <a:solidFill>
                  <a:schemeClr val="bg1"/>
                </a:solidFill>
                <a:latin typeface="Courier New" pitchFamily="49" charset="0"/>
                <a:cs typeface="Courier New" pitchFamily="49" charset="0"/>
              </a:rPr>
              <a:t># vi /tmp/sysinfo_host2</a:t>
            </a:r>
          </a:p>
          <a:p>
            <a:pPr>
              <a:buNone/>
            </a:pPr>
            <a:r>
              <a:rPr lang="en-US" sz="2000" dirty="0" smtClean="0">
                <a:solidFill>
                  <a:schemeClr val="bg1"/>
                </a:solidFill>
                <a:latin typeface="Courier New" pitchFamily="49" charset="0"/>
                <a:cs typeface="Courier New" pitchFamily="49" charset="0"/>
              </a:rPr>
              <a:t>	SYSINFO_HOSTNAME=host2</a:t>
            </a:r>
          </a:p>
          <a:p>
            <a:pPr>
              <a:buNone/>
            </a:pPr>
            <a:r>
              <a:rPr lang="en-US" sz="2000" dirty="0" smtClean="0">
                <a:solidFill>
                  <a:schemeClr val="bg1"/>
                </a:solidFill>
                <a:latin typeface="Courier New" pitchFamily="49" charset="0"/>
                <a:cs typeface="Courier New" pitchFamily="49" charset="0"/>
              </a:rPr>
              <a:t>	SYSINFO_DHCP_ENABLE[0]=0</a:t>
            </a:r>
          </a:p>
          <a:p>
            <a:pPr>
              <a:buNone/>
            </a:pPr>
            <a:r>
              <a:rPr lang="en-US" sz="2000" dirty="0" smtClean="0">
                <a:solidFill>
                  <a:schemeClr val="bg1"/>
                </a:solidFill>
                <a:latin typeface="Courier New" pitchFamily="49" charset="0"/>
                <a:cs typeface="Courier New" pitchFamily="49" charset="0"/>
              </a:rPr>
              <a:t>	SYSINFO_MAC_ADDRESS[0]=0x1edb3adea7ab</a:t>
            </a:r>
          </a:p>
          <a:p>
            <a:pPr>
              <a:buNone/>
            </a:pPr>
            <a:r>
              <a:rPr lang="en-US" sz="2000" dirty="0" smtClean="0">
                <a:solidFill>
                  <a:schemeClr val="bg1"/>
                </a:solidFill>
                <a:latin typeface="Courier New" pitchFamily="49" charset="0"/>
                <a:cs typeface="Courier New" pitchFamily="49" charset="0"/>
              </a:rPr>
              <a:t>	SYSINFO_IP_ADDRESS[0]=172.16.19.184</a:t>
            </a:r>
          </a:p>
          <a:p>
            <a:pPr>
              <a:buNone/>
            </a:pPr>
            <a:r>
              <a:rPr lang="en-US" sz="2000" dirty="0" smtClean="0">
                <a:solidFill>
                  <a:schemeClr val="bg1"/>
                </a:solidFill>
                <a:latin typeface="Courier New" pitchFamily="49" charset="0"/>
                <a:cs typeface="Courier New" pitchFamily="49" charset="0"/>
              </a:rPr>
              <a:t>	SYSINFO_SUBNET_MASK[0]=255.255.255.0</a:t>
            </a:r>
          </a:p>
          <a:p>
            <a:pPr>
              <a:buNone/>
            </a:pPr>
            <a:r>
              <a:rPr lang="en-US" sz="2000" dirty="0" smtClean="0">
                <a:solidFill>
                  <a:schemeClr val="bg1"/>
                </a:solidFill>
                <a:latin typeface="Courier New" pitchFamily="49" charset="0"/>
                <a:cs typeface="Courier New" pitchFamily="49" charset="0"/>
              </a:rPr>
              <a:t>	SYSINFO_ROUTE_GATEWAY[0]=172.16.19.1</a:t>
            </a:r>
          </a:p>
          <a:p>
            <a:pPr>
              <a:buNone/>
            </a:pPr>
            <a:r>
              <a:rPr lang="en-US" sz="2000" dirty="0" smtClean="0">
                <a:solidFill>
                  <a:schemeClr val="bg1"/>
                </a:solidFill>
                <a:latin typeface="Courier New" pitchFamily="49" charset="0"/>
                <a:cs typeface="Courier New" pitchFamily="49" charset="0"/>
              </a:rPr>
              <a:t>	SYSINFO_ROUTE_DESTINATION[0]=default</a:t>
            </a:r>
          </a:p>
          <a:p>
            <a:pPr>
              <a:buNone/>
            </a:pPr>
            <a:r>
              <a:rPr lang="en-US" sz="2000" dirty="0" smtClean="0">
                <a:solidFill>
                  <a:schemeClr val="bg1"/>
                </a:solidFill>
                <a:latin typeface="Courier New" pitchFamily="49" charset="0"/>
                <a:cs typeface="Courier New" pitchFamily="49" charset="0"/>
              </a:rPr>
              <a:t>	SYSINFO_ROUTE_COUNT[0]=1</a:t>
            </a:r>
          </a:p>
        </p:txBody>
      </p:sp>
      <p:sp>
        <p:nvSpPr>
          <p:cNvPr id="9" name="Date Placeholder 8"/>
          <p:cNvSpPr>
            <a:spLocks noGrp="1"/>
          </p:cNvSpPr>
          <p:nvPr>
            <p:ph type="dt" sz="half" idx="10"/>
          </p:nvPr>
        </p:nvSpPr>
        <p:spPr/>
        <p:txBody>
          <a:bodyPr/>
          <a:lstStyle/>
          <a:p>
            <a:pPr>
              <a:defRPr/>
            </a:pPr>
            <a:r>
              <a:rPr lang="en-US" smtClean="0"/>
              <a:t>Last Updated in March 2012</a:t>
            </a:r>
            <a:endParaRPr lang="en-US"/>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120</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428625" y="114300"/>
            <a:ext cx="8032623" cy="897636"/>
          </a:xfrm>
        </p:spPr>
        <p:txBody>
          <a:bodyPr/>
          <a:lstStyle/>
          <a:p>
            <a:pPr eaLnBrk="1" hangingPunct="1"/>
            <a:r>
              <a:rPr lang="en-US" sz="3200" dirty="0" smtClean="0">
                <a:solidFill>
                  <a:schemeClr val="bg1"/>
                </a:solidFill>
              </a:rPr>
              <a:t>HP-UX DRD Rehost Cookbook 2 of 2</a:t>
            </a:r>
            <a:endParaRPr lang="en-AU" sz="3200" dirty="0" smtClean="0">
              <a:solidFill>
                <a:schemeClr val="bg1"/>
              </a:solidFill>
            </a:endParaRPr>
          </a:p>
        </p:txBody>
      </p:sp>
      <p:sp>
        <p:nvSpPr>
          <p:cNvPr id="29702" name="Rectangle 3"/>
          <p:cNvSpPr>
            <a:spLocks noGrp="1" noChangeArrowheads="1"/>
          </p:cNvSpPr>
          <p:nvPr>
            <p:ph type="body" idx="1"/>
          </p:nvPr>
        </p:nvSpPr>
        <p:spPr>
          <a:xfrm>
            <a:off x="375666" y="1179576"/>
            <a:ext cx="8451342" cy="5196839"/>
          </a:xfrm>
        </p:spPr>
        <p:txBody>
          <a:bodyPr/>
          <a:lstStyle/>
          <a:p>
            <a:r>
              <a:rPr lang="en-US" sz="2000" dirty="0" smtClean="0">
                <a:solidFill>
                  <a:schemeClr val="bg1"/>
                </a:solidFill>
              </a:rPr>
              <a:t>Execute the </a:t>
            </a:r>
            <a:r>
              <a:rPr lang="en-US" sz="2000" dirty="0" smtClean="0">
                <a:solidFill>
                  <a:schemeClr val="bg1"/>
                </a:solidFill>
                <a:latin typeface="Courier New" pitchFamily="49" charset="0"/>
                <a:cs typeface="Courier New" pitchFamily="49" charset="0"/>
              </a:rPr>
              <a:t>drd rehost </a:t>
            </a:r>
            <a:r>
              <a:rPr lang="en-US" sz="2000" dirty="0" smtClean="0">
                <a:solidFill>
                  <a:schemeClr val="bg1"/>
                </a:solidFill>
              </a:rPr>
              <a:t>command, specifying the system information file created in the previous step. </a:t>
            </a:r>
          </a:p>
          <a:p>
            <a:pPr>
              <a:buNone/>
            </a:pPr>
            <a:r>
              <a:rPr lang="en-US" sz="2000" dirty="0" smtClean="0">
                <a:solidFill>
                  <a:schemeClr val="bg1"/>
                </a:solidFill>
                <a:latin typeface="Courier New" pitchFamily="49" charset="0"/>
                <a:cs typeface="Courier New" pitchFamily="49" charset="0"/>
              </a:rPr>
              <a:t> # drd rehost -f /tmp/sysinfo_host2</a:t>
            </a:r>
          </a:p>
          <a:p>
            <a:pPr>
              <a:buNone/>
            </a:pPr>
            <a:endParaRPr lang="en-US" sz="2000" dirty="0" smtClean="0">
              <a:solidFill>
                <a:schemeClr val="bg1"/>
              </a:solidFill>
              <a:latin typeface="Courier New" pitchFamily="49" charset="0"/>
              <a:cs typeface="Courier New" pitchFamily="49" charset="0"/>
            </a:endParaRPr>
          </a:p>
          <a:p>
            <a:pPr lvl="0"/>
            <a:r>
              <a:rPr lang="en-US" sz="2000" dirty="0" smtClean="0">
                <a:solidFill>
                  <a:schemeClr val="bg1"/>
                </a:solidFill>
              </a:rPr>
              <a:t>Unpresent the LUN from the host1, and present it to the host2.</a:t>
            </a:r>
          </a:p>
          <a:p>
            <a:pPr lvl="0">
              <a:buNone/>
            </a:pPr>
            <a:r>
              <a:rPr lang="en-US" sz="2000" dirty="0" smtClean="0">
                <a:solidFill>
                  <a:schemeClr val="bg1"/>
                </a:solidFill>
              </a:rPr>
              <a:t> </a:t>
            </a:r>
          </a:p>
          <a:p>
            <a:pPr lvl="0"/>
            <a:r>
              <a:rPr lang="en-US" sz="2000" dirty="0" smtClean="0">
                <a:solidFill>
                  <a:schemeClr val="bg1"/>
                </a:solidFill>
              </a:rPr>
              <a:t>Choose the new LUN from the boot screens and boot the host2.</a:t>
            </a:r>
          </a:p>
          <a:p>
            <a:pPr lvl="0"/>
            <a:endParaRPr lang="en-US" sz="2000" dirty="0" smtClean="0">
              <a:solidFill>
                <a:schemeClr val="bg1"/>
              </a:solidFill>
            </a:endParaRPr>
          </a:p>
          <a:p>
            <a:pPr lvl="0"/>
            <a:r>
              <a:rPr lang="en-US" sz="2000" dirty="0" smtClean="0">
                <a:solidFill>
                  <a:schemeClr val="bg1"/>
                </a:solidFill>
              </a:rPr>
              <a:t>On </a:t>
            </a:r>
            <a:r>
              <a:rPr lang="en-US" sz="2000" i="1" dirty="0" smtClean="0">
                <a:solidFill>
                  <a:schemeClr val="bg1"/>
                </a:solidFill>
              </a:rPr>
              <a:t>both hosts</a:t>
            </a:r>
            <a:r>
              <a:rPr lang="en-US" sz="2000" dirty="0" smtClean="0">
                <a:solidFill>
                  <a:schemeClr val="bg1"/>
                </a:solidFill>
              </a:rPr>
              <a:t> reinitialize the DRD configuration by deleting the registry</a:t>
            </a:r>
          </a:p>
          <a:p>
            <a:pPr>
              <a:buNone/>
            </a:pPr>
            <a:r>
              <a:rPr lang="en-US" sz="2000" dirty="0" smtClean="0">
                <a:solidFill>
                  <a:schemeClr val="bg1"/>
                </a:solidFill>
                <a:latin typeface="Courier New" pitchFamily="49" charset="0"/>
                <a:cs typeface="Courier New" pitchFamily="49" charset="0"/>
              </a:rPr>
              <a:t> # rm -f /var/opt/drd/registry/registry.xml</a:t>
            </a:r>
          </a:p>
          <a:p>
            <a:pPr>
              <a:buNone/>
            </a:pPr>
            <a:endParaRPr lang="en-US" sz="2000" dirty="0" smtClean="0">
              <a:solidFill>
                <a:schemeClr val="bg1"/>
              </a:solidFill>
              <a:latin typeface="Courier New" pitchFamily="49" charset="0"/>
              <a:cs typeface="Courier New" pitchFamily="49" charset="0"/>
            </a:endParaRPr>
          </a:p>
          <a:p>
            <a:pPr lvl="0"/>
            <a:r>
              <a:rPr lang="en-US" sz="2000" dirty="0" smtClean="0">
                <a:solidFill>
                  <a:schemeClr val="bg1"/>
                </a:solidFill>
              </a:rPr>
              <a:t>Remove the Device Special File of the boot device of the host2 </a:t>
            </a:r>
          </a:p>
          <a:p>
            <a:pPr>
              <a:buNone/>
            </a:pPr>
            <a:r>
              <a:rPr lang="en-US" sz="2000" dirty="0" smtClean="0">
                <a:solidFill>
                  <a:schemeClr val="bg1"/>
                </a:solidFill>
                <a:latin typeface="Courier New" pitchFamily="49" charset="0"/>
                <a:cs typeface="Courier New" pitchFamily="49" charset="0"/>
              </a:rPr>
              <a:t> # rmsf -H 64000/0xfa00/0x6</a:t>
            </a:r>
            <a:endParaRPr lang="en-US" sz="2000" dirty="0">
              <a:solidFill>
                <a:schemeClr val="bg1"/>
              </a:solidFill>
              <a:latin typeface="Courier New" pitchFamily="49" charset="0"/>
              <a:cs typeface="Courier New" pitchFamily="49" charset="0"/>
            </a:endParaRPr>
          </a:p>
        </p:txBody>
      </p:sp>
      <p:sp>
        <p:nvSpPr>
          <p:cNvPr id="9" name="Date Placeholder 8"/>
          <p:cNvSpPr>
            <a:spLocks noGrp="1"/>
          </p:cNvSpPr>
          <p:nvPr>
            <p:ph type="dt" sz="half" idx="10"/>
          </p:nvPr>
        </p:nvSpPr>
        <p:spPr/>
        <p:txBody>
          <a:bodyPr/>
          <a:lstStyle/>
          <a:p>
            <a:pPr>
              <a:defRPr/>
            </a:pPr>
            <a:r>
              <a:rPr lang="en-US" smtClean="0"/>
              <a:t>Last Updated in March 2012</a:t>
            </a:r>
            <a:endParaRPr lang="en-US"/>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121</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428625" y="114300"/>
            <a:ext cx="8032623" cy="897636"/>
          </a:xfrm>
        </p:spPr>
        <p:txBody>
          <a:bodyPr/>
          <a:lstStyle/>
          <a:p>
            <a:pPr eaLnBrk="1" hangingPunct="1"/>
            <a:r>
              <a:rPr lang="en-US" sz="3200" dirty="0" smtClean="0">
                <a:solidFill>
                  <a:schemeClr val="bg1"/>
                </a:solidFill>
              </a:rPr>
              <a:t>HP-UX DRD Expand Root File System with DRD 1 of 3</a:t>
            </a:r>
            <a:endParaRPr lang="en-AU" sz="3200" dirty="0" smtClean="0">
              <a:solidFill>
                <a:schemeClr val="bg1"/>
              </a:solidFill>
            </a:endParaRPr>
          </a:p>
        </p:txBody>
      </p:sp>
      <p:sp>
        <p:nvSpPr>
          <p:cNvPr id="29702" name="Rectangle 3"/>
          <p:cNvSpPr>
            <a:spLocks noGrp="1" noChangeArrowheads="1"/>
          </p:cNvSpPr>
          <p:nvPr>
            <p:ph type="body" idx="1"/>
          </p:nvPr>
        </p:nvSpPr>
        <p:spPr>
          <a:xfrm>
            <a:off x="375666" y="1179577"/>
            <a:ext cx="8451342" cy="4977384"/>
          </a:xfrm>
        </p:spPr>
        <p:txBody>
          <a:bodyPr/>
          <a:lstStyle/>
          <a:p>
            <a:pPr>
              <a:buNone/>
            </a:pPr>
            <a:r>
              <a:rPr lang="en-US" sz="2000" dirty="0" smtClean="0">
                <a:solidFill>
                  <a:schemeClr val="bg1"/>
                </a:solidFill>
              </a:rPr>
              <a:t>For this example, we assume vg00 has only one disk (disk0) in LVM L1 </a:t>
            </a:r>
          </a:p>
          <a:p>
            <a:pPr>
              <a:buNone/>
            </a:pPr>
            <a:r>
              <a:rPr lang="en-US" sz="2000" dirty="0" smtClean="0">
                <a:solidFill>
                  <a:schemeClr val="bg1"/>
                </a:solidFill>
              </a:rPr>
              <a:t>and the DRD will hold on disk5. Note, however, that support procedure for </a:t>
            </a:r>
          </a:p>
          <a:p>
            <a:pPr>
              <a:buNone/>
            </a:pPr>
            <a:r>
              <a:rPr lang="en-US" sz="2000" dirty="0" smtClean="0">
                <a:solidFill>
                  <a:schemeClr val="bg1"/>
                </a:solidFill>
              </a:rPr>
              <a:t>extending the root filesystem is using Ignite-UX!</a:t>
            </a:r>
          </a:p>
          <a:p>
            <a:pPr>
              <a:buNone/>
            </a:pPr>
            <a:endParaRPr lang="en-US" sz="2000" dirty="0" smtClean="0">
              <a:solidFill>
                <a:schemeClr val="bg1"/>
              </a:solidFill>
            </a:endParaRPr>
          </a:p>
          <a:p>
            <a:r>
              <a:rPr lang="en-US" sz="2000" dirty="0" smtClean="0">
                <a:solidFill>
                  <a:schemeClr val="bg1"/>
                </a:solidFill>
              </a:rPr>
              <a:t>Create a clone of the root filesystem</a:t>
            </a:r>
            <a:br>
              <a:rPr lang="en-US" sz="2000" dirty="0" smtClean="0">
                <a:solidFill>
                  <a:schemeClr val="bg1"/>
                </a:solidFill>
              </a:rPr>
            </a:br>
            <a:r>
              <a:rPr lang="en-US" sz="2000" dirty="0" smtClean="0">
                <a:solidFill>
                  <a:schemeClr val="bg1"/>
                </a:solidFill>
              </a:rPr>
              <a:t> </a:t>
            </a:r>
            <a:r>
              <a:rPr lang="en-US" sz="2000" dirty="0" smtClean="0">
                <a:solidFill>
                  <a:schemeClr val="bg1"/>
                </a:solidFill>
                <a:latin typeface="Courier New" pitchFamily="49" charset="0"/>
                <a:cs typeface="Courier New" pitchFamily="49" charset="0"/>
              </a:rPr>
              <a:t># drd clone -v -x overwrite=true -t /dev/disk/disk5 </a:t>
            </a:r>
            <a:r>
              <a:rPr lang="en-US" sz="2000" dirty="0" smtClean="0">
                <a:solidFill>
                  <a:schemeClr val="bg1"/>
                </a:solidFill>
              </a:rPr>
              <a:t/>
            </a:r>
            <a:br>
              <a:rPr lang="en-US" sz="2000" dirty="0" smtClean="0">
                <a:solidFill>
                  <a:schemeClr val="bg1"/>
                </a:solidFill>
              </a:rPr>
            </a:br>
            <a:endParaRPr lang="en-US" sz="2000" dirty="0" smtClean="0">
              <a:solidFill>
                <a:schemeClr val="bg1"/>
              </a:solidFill>
            </a:endParaRPr>
          </a:p>
          <a:p>
            <a:r>
              <a:rPr lang="en-US" sz="2000" dirty="0" smtClean="0">
                <a:solidFill>
                  <a:schemeClr val="bg1"/>
                </a:solidFill>
              </a:rPr>
              <a:t>Mount the DRD filesystem as vgdrd</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mkdir /dev/vgdrd </a:t>
            </a:r>
            <a:br>
              <a:rPr lang="en-US" sz="2000" dirty="0" smtClean="0">
                <a:solidFill>
                  <a:schemeClr val="bg1"/>
                </a:solidFill>
                <a:latin typeface="Courier New" pitchFamily="49" charset="0"/>
                <a:cs typeface="Courier New" pitchFamily="49" charset="0"/>
              </a:rPr>
            </a:br>
            <a:r>
              <a:rPr lang="en-US" sz="2000" dirty="0" smtClean="0">
                <a:solidFill>
                  <a:schemeClr val="bg1"/>
                </a:solidFill>
                <a:latin typeface="Courier New" pitchFamily="49" charset="0"/>
                <a:cs typeface="Courier New" pitchFamily="49" charset="0"/>
              </a:rPr>
              <a:t># mknod /dev/vgdrd/group c 64 0x0a0000 </a:t>
            </a:r>
            <a:br>
              <a:rPr lang="en-US" sz="2000" dirty="0" smtClean="0">
                <a:solidFill>
                  <a:schemeClr val="bg1"/>
                </a:solidFill>
                <a:latin typeface="Courier New" pitchFamily="49" charset="0"/>
                <a:cs typeface="Courier New" pitchFamily="49" charset="0"/>
              </a:rPr>
            </a:br>
            <a:r>
              <a:rPr lang="en-US" sz="2000" dirty="0" smtClean="0">
                <a:solidFill>
                  <a:schemeClr val="bg1"/>
                </a:solidFill>
                <a:latin typeface="Courier New" pitchFamily="49" charset="0"/>
                <a:cs typeface="Courier New" pitchFamily="49" charset="0"/>
              </a:rPr>
              <a:t># vgimport /dev/vgdrd /dev/disk/disk5 </a:t>
            </a:r>
            <a:br>
              <a:rPr lang="en-US" sz="2000" dirty="0" smtClean="0">
                <a:solidFill>
                  <a:schemeClr val="bg1"/>
                </a:solidFill>
                <a:latin typeface="Courier New" pitchFamily="49" charset="0"/>
                <a:cs typeface="Courier New" pitchFamily="49" charset="0"/>
              </a:rPr>
            </a:br>
            <a:r>
              <a:rPr lang="en-US" sz="2000" dirty="0" smtClean="0">
                <a:solidFill>
                  <a:schemeClr val="bg1"/>
                </a:solidFill>
                <a:latin typeface="Courier New" pitchFamily="49" charset="0"/>
                <a:cs typeface="Courier New" pitchFamily="49" charset="0"/>
              </a:rPr>
              <a:t># vgchange -a y vgdrd </a:t>
            </a:r>
            <a:r>
              <a:rPr lang="en-US" sz="2000" dirty="0" smtClean="0">
                <a:solidFill>
                  <a:schemeClr val="bg1"/>
                </a:solidFill>
              </a:rPr>
              <a:t/>
            </a:r>
            <a:br>
              <a:rPr lang="en-US" sz="2000" dirty="0" smtClean="0">
                <a:solidFill>
                  <a:schemeClr val="bg1"/>
                </a:solidFill>
              </a:rPr>
            </a:br>
            <a:r>
              <a:rPr lang="en-US" sz="2000" dirty="0" smtClean="0">
                <a:solidFill>
                  <a:schemeClr val="bg1"/>
                </a:solidFill>
              </a:rPr>
              <a:t/>
            </a:r>
            <a:br>
              <a:rPr lang="en-US" sz="2000" dirty="0" smtClean="0">
                <a:solidFill>
                  <a:schemeClr val="bg1"/>
                </a:solidFill>
              </a:rPr>
            </a:br>
            <a:r>
              <a:rPr lang="en-US" sz="2000" dirty="0" smtClean="0">
                <a:solidFill>
                  <a:schemeClr val="bg1"/>
                </a:solidFill>
              </a:rPr>
              <a:t>NOTE: The minor number must be unique on the server.</a:t>
            </a:r>
          </a:p>
        </p:txBody>
      </p:sp>
      <p:sp>
        <p:nvSpPr>
          <p:cNvPr id="9" name="Date Placeholder 8"/>
          <p:cNvSpPr>
            <a:spLocks noGrp="1"/>
          </p:cNvSpPr>
          <p:nvPr>
            <p:ph type="dt" sz="half" idx="10"/>
          </p:nvPr>
        </p:nvSpPr>
        <p:spPr/>
        <p:txBody>
          <a:bodyPr/>
          <a:lstStyle/>
          <a:p>
            <a:pPr>
              <a:defRPr/>
            </a:pPr>
            <a:r>
              <a:rPr lang="en-US" smtClean="0"/>
              <a:t>Last Updated in March 2012</a:t>
            </a:r>
            <a:endParaRPr lang="en-US"/>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122</a:t>
            </a:fld>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428625" y="114300"/>
            <a:ext cx="8032623" cy="897636"/>
          </a:xfrm>
        </p:spPr>
        <p:txBody>
          <a:bodyPr/>
          <a:lstStyle/>
          <a:p>
            <a:pPr eaLnBrk="1" hangingPunct="1"/>
            <a:r>
              <a:rPr lang="en-US" sz="3200" dirty="0" smtClean="0">
                <a:solidFill>
                  <a:schemeClr val="bg1"/>
                </a:solidFill>
              </a:rPr>
              <a:t>HP-UX DRD Expand Root File System with DRD 2 of 3</a:t>
            </a:r>
            <a:endParaRPr lang="en-AU" sz="3200" dirty="0" smtClean="0">
              <a:solidFill>
                <a:schemeClr val="bg1"/>
              </a:solidFill>
            </a:endParaRPr>
          </a:p>
        </p:txBody>
      </p:sp>
      <p:sp>
        <p:nvSpPr>
          <p:cNvPr id="29702" name="Rectangle 3"/>
          <p:cNvSpPr>
            <a:spLocks noGrp="1" noChangeArrowheads="1"/>
          </p:cNvSpPr>
          <p:nvPr>
            <p:ph type="body" idx="1"/>
          </p:nvPr>
        </p:nvSpPr>
        <p:spPr>
          <a:xfrm>
            <a:off x="375666" y="1179577"/>
            <a:ext cx="8451342" cy="5050536"/>
          </a:xfrm>
        </p:spPr>
        <p:txBody>
          <a:bodyPr/>
          <a:lstStyle/>
          <a:p>
            <a:r>
              <a:rPr lang="en-US" sz="2000" dirty="0" smtClean="0">
                <a:solidFill>
                  <a:schemeClr val="bg1"/>
                </a:solidFill>
              </a:rPr>
              <a:t>Create a new lvol to hold lvol4</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lvcreate -l &lt;lvol4_size&gt; -n lvtmp /dev/vgdrd </a:t>
            </a:r>
            <a:r>
              <a:rPr lang="en-US" sz="2000" dirty="0" smtClean="0">
                <a:solidFill>
                  <a:schemeClr val="bg1"/>
                </a:solidFill>
              </a:rPr>
              <a:t/>
            </a:r>
            <a:br>
              <a:rPr lang="en-US" sz="2000" dirty="0" smtClean="0">
                <a:solidFill>
                  <a:schemeClr val="bg1"/>
                </a:solidFill>
              </a:rPr>
            </a:br>
            <a:endParaRPr lang="en-US" sz="2000" dirty="0" smtClean="0">
              <a:solidFill>
                <a:schemeClr val="bg1"/>
              </a:solidFill>
            </a:endParaRPr>
          </a:p>
          <a:p>
            <a:r>
              <a:rPr lang="en-US" sz="2000" dirty="0" smtClean="0">
                <a:solidFill>
                  <a:schemeClr val="bg1"/>
                </a:solidFill>
              </a:rPr>
              <a:t>Copy the data from lvol4 to lvtmp</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dd if=/dev/vgdrd/lvol4 of=/dev/vgdrd/lvtmp bs=1024 </a:t>
            </a:r>
            <a:r>
              <a:rPr lang="en-US" sz="2000" dirty="0" smtClean="0">
                <a:solidFill>
                  <a:schemeClr val="bg1"/>
                </a:solidFill>
              </a:rPr>
              <a:t/>
            </a:r>
            <a:br>
              <a:rPr lang="en-US" sz="2000" dirty="0" smtClean="0">
                <a:solidFill>
                  <a:schemeClr val="bg1"/>
                </a:solidFill>
              </a:rPr>
            </a:br>
            <a:endParaRPr lang="en-US" sz="2000" dirty="0" smtClean="0">
              <a:solidFill>
                <a:schemeClr val="bg1"/>
              </a:solidFill>
            </a:endParaRPr>
          </a:p>
          <a:p>
            <a:r>
              <a:rPr lang="en-US" sz="2000" dirty="0" smtClean="0">
                <a:solidFill>
                  <a:schemeClr val="bg1"/>
                </a:solidFill>
              </a:rPr>
              <a:t>Remove lvol4</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lvremove /dev/vgdrd/lvol4 </a:t>
            </a:r>
            <a:r>
              <a:rPr lang="en-US" sz="2000" dirty="0" smtClean="0">
                <a:solidFill>
                  <a:schemeClr val="bg1"/>
                </a:solidFill>
              </a:rPr>
              <a:t/>
            </a:r>
            <a:br>
              <a:rPr lang="en-US" sz="2000" dirty="0" smtClean="0">
                <a:solidFill>
                  <a:schemeClr val="bg1"/>
                </a:solidFill>
              </a:rPr>
            </a:br>
            <a:endParaRPr lang="en-US" sz="2000" dirty="0" smtClean="0">
              <a:solidFill>
                <a:schemeClr val="bg1"/>
              </a:solidFill>
            </a:endParaRPr>
          </a:p>
          <a:p>
            <a:r>
              <a:rPr lang="en-US" sz="2000" dirty="0" smtClean="0">
                <a:solidFill>
                  <a:schemeClr val="bg1"/>
                </a:solidFill>
              </a:rPr>
              <a:t>Assume that there is a need to get to 450 PE on root</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lvextend -l 450 /dev/vgdrd/lvol3 </a:t>
            </a:r>
            <a:r>
              <a:rPr lang="en-US" sz="2000" dirty="0" smtClean="0">
                <a:solidFill>
                  <a:schemeClr val="bg1"/>
                </a:solidFill>
              </a:rPr>
              <a:t/>
            </a:r>
            <a:br>
              <a:rPr lang="en-US" sz="2000" dirty="0" smtClean="0">
                <a:solidFill>
                  <a:schemeClr val="bg1"/>
                </a:solidFill>
              </a:rPr>
            </a:br>
            <a:endParaRPr lang="en-US" sz="2000" dirty="0" smtClean="0">
              <a:solidFill>
                <a:schemeClr val="bg1"/>
              </a:solidFill>
            </a:endParaRPr>
          </a:p>
          <a:p>
            <a:r>
              <a:rPr lang="en-US" sz="2000" dirty="0" smtClean="0">
                <a:solidFill>
                  <a:schemeClr val="bg1"/>
                </a:solidFill>
              </a:rPr>
              <a:t>Recreate lvol4 and move the data back:</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lvcreate -l &lt;lvol4_size&gt; -n lvol4 /dev/vgdrd </a:t>
            </a:r>
            <a:br>
              <a:rPr lang="en-US" sz="2000" dirty="0" smtClean="0">
                <a:solidFill>
                  <a:schemeClr val="bg1"/>
                </a:solidFill>
                <a:latin typeface="Courier New" pitchFamily="49" charset="0"/>
                <a:cs typeface="Courier New" pitchFamily="49" charset="0"/>
              </a:rPr>
            </a:br>
            <a:r>
              <a:rPr lang="en-US" sz="2000" dirty="0" smtClean="0">
                <a:solidFill>
                  <a:schemeClr val="bg1"/>
                </a:solidFill>
                <a:latin typeface="Courier New" pitchFamily="49" charset="0"/>
                <a:cs typeface="Courier New" pitchFamily="49" charset="0"/>
              </a:rPr>
              <a:t># dd if=/dev/vgdrd/lvtmp of=/dev/vgdrd/lvol4 bs=1024 </a:t>
            </a:r>
            <a:endParaRPr lang="en-US" sz="2000" dirty="0">
              <a:solidFill>
                <a:schemeClr val="bg1"/>
              </a:solidFill>
              <a:latin typeface="Courier New" pitchFamily="49" charset="0"/>
              <a:cs typeface="Courier New" pitchFamily="49" charset="0"/>
            </a:endParaRPr>
          </a:p>
        </p:txBody>
      </p:sp>
      <p:sp>
        <p:nvSpPr>
          <p:cNvPr id="9" name="Date Placeholder 8"/>
          <p:cNvSpPr>
            <a:spLocks noGrp="1"/>
          </p:cNvSpPr>
          <p:nvPr>
            <p:ph type="dt" sz="half" idx="10"/>
          </p:nvPr>
        </p:nvSpPr>
        <p:spPr/>
        <p:txBody>
          <a:bodyPr/>
          <a:lstStyle/>
          <a:p>
            <a:pPr>
              <a:defRPr/>
            </a:pPr>
            <a:r>
              <a:rPr lang="en-US" smtClean="0"/>
              <a:t>Last Updated in March 2012</a:t>
            </a:r>
            <a:endParaRPr lang="en-US"/>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123</a:t>
            </a:fld>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428625" y="114300"/>
            <a:ext cx="8032623" cy="897636"/>
          </a:xfrm>
        </p:spPr>
        <p:txBody>
          <a:bodyPr/>
          <a:lstStyle/>
          <a:p>
            <a:pPr eaLnBrk="1" hangingPunct="1"/>
            <a:r>
              <a:rPr lang="en-US" sz="3200" dirty="0" smtClean="0">
                <a:solidFill>
                  <a:schemeClr val="bg1"/>
                </a:solidFill>
              </a:rPr>
              <a:t>HP-UX DRD Expand Root File System with DRD 3 of 3</a:t>
            </a:r>
            <a:endParaRPr lang="en-AU" sz="3200" dirty="0" smtClean="0">
              <a:solidFill>
                <a:schemeClr val="bg1"/>
              </a:solidFill>
            </a:endParaRPr>
          </a:p>
        </p:txBody>
      </p:sp>
      <p:sp>
        <p:nvSpPr>
          <p:cNvPr id="29702" name="Rectangle 3"/>
          <p:cNvSpPr>
            <a:spLocks noGrp="1" noChangeArrowheads="1"/>
          </p:cNvSpPr>
          <p:nvPr>
            <p:ph type="body" idx="1"/>
          </p:nvPr>
        </p:nvSpPr>
        <p:spPr>
          <a:xfrm>
            <a:off x="375666" y="1399033"/>
            <a:ext cx="8451342" cy="3416807"/>
          </a:xfrm>
        </p:spPr>
        <p:txBody>
          <a:bodyPr/>
          <a:lstStyle/>
          <a:p>
            <a:r>
              <a:rPr lang="en-US" sz="2000" dirty="0" smtClean="0">
                <a:solidFill>
                  <a:schemeClr val="bg1"/>
                </a:solidFill>
              </a:rPr>
              <a:t>Check the size change</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vgdisplay -v vgdrd </a:t>
            </a:r>
            <a:br>
              <a:rPr lang="en-US" sz="2000" dirty="0" smtClean="0">
                <a:solidFill>
                  <a:schemeClr val="bg1"/>
                </a:solidFill>
                <a:latin typeface="Courier New" pitchFamily="49" charset="0"/>
                <a:cs typeface="Courier New" pitchFamily="49" charset="0"/>
              </a:rPr>
            </a:br>
            <a:endParaRPr lang="en-US" sz="2000" dirty="0" smtClean="0">
              <a:solidFill>
                <a:schemeClr val="bg1"/>
              </a:solidFill>
              <a:latin typeface="Courier New" pitchFamily="49" charset="0"/>
              <a:cs typeface="Courier New" pitchFamily="49" charset="0"/>
            </a:endParaRPr>
          </a:p>
          <a:p>
            <a:r>
              <a:rPr lang="en-US" sz="2000" dirty="0" smtClean="0">
                <a:solidFill>
                  <a:schemeClr val="bg1"/>
                </a:solidFill>
              </a:rPr>
              <a:t>Remove the DRD volume group</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vgexport vgdrd </a:t>
            </a:r>
            <a:r>
              <a:rPr lang="en-US" sz="2000" dirty="0" smtClean="0">
                <a:solidFill>
                  <a:schemeClr val="bg1"/>
                </a:solidFill>
              </a:rPr>
              <a:t/>
            </a:r>
            <a:br>
              <a:rPr lang="en-US" sz="2000" dirty="0" smtClean="0">
                <a:solidFill>
                  <a:schemeClr val="bg1"/>
                </a:solidFill>
              </a:rPr>
            </a:br>
            <a:endParaRPr lang="en-US" sz="2000" dirty="0" smtClean="0">
              <a:solidFill>
                <a:schemeClr val="bg1"/>
              </a:solidFill>
            </a:endParaRPr>
          </a:p>
          <a:p>
            <a:r>
              <a:rPr lang="en-US" sz="2000" dirty="0" smtClean="0">
                <a:solidFill>
                  <a:schemeClr val="bg1"/>
                </a:solidFill>
              </a:rPr>
              <a:t>Boot from the DRD volume</a:t>
            </a:r>
            <a:br>
              <a:rPr lang="en-US" sz="2000" dirty="0" smtClean="0">
                <a:solidFill>
                  <a:schemeClr val="bg1"/>
                </a:solidFill>
              </a:rPr>
            </a:br>
            <a:r>
              <a:rPr lang="en-US" sz="2000" dirty="0" smtClean="0">
                <a:solidFill>
                  <a:schemeClr val="bg1"/>
                </a:solidFill>
                <a:latin typeface="Courier New" pitchFamily="49" charset="0"/>
                <a:cs typeface="Courier New" pitchFamily="49" charset="0"/>
              </a:rPr>
              <a:t># /opt/drd/bin/drd activate -x reboot=true </a:t>
            </a:r>
            <a:endParaRPr lang="en-US" sz="2000" dirty="0">
              <a:solidFill>
                <a:schemeClr val="bg1"/>
              </a:solidFill>
              <a:latin typeface="Courier New" pitchFamily="49" charset="0"/>
              <a:cs typeface="Courier New" pitchFamily="49" charset="0"/>
            </a:endParaRPr>
          </a:p>
        </p:txBody>
      </p:sp>
      <p:sp>
        <p:nvSpPr>
          <p:cNvPr id="9" name="Date Placeholder 8"/>
          <p:cNvSpPr>
            <a:spLocks noGrp="1"/>
          </p:cNvSpPr>
          <p:nvPr>
            <p:ph type="dt" sz="half" idx="10"/>
          </p:nvPr>
        </p:nvSpPr>
        <p:spPr/>
        <p:txBody>
          <a:bodyPr/>
          <a:lstStyle/>
          <a:p>
            <a:pPr>
              <a:defRPr/>
            </a:pPr>
            <a:r>
              <a:rPr lang="en-US" smtClean="0"/>
              <a:t>Last Updated in March 2012</a:t>
            </a:r>
            <a:endParaRPr lang="en-US"/>
          </a:p>
        </p:txBody>
      </p:sp>
      <p:sp>
        <p:nvSpPr>
          <p:cNvPr id="10" name="Slide Number Placeholder 9"/>
          <p:cNvSpPr>
            <a:spLocks noGrp="1"/>
          </p:cNvSpPr>
          <p:nvPr>
            <p:ph type="sldNum" sz="quarter" idx="12"/>
          </p:nvPr>
        </p:nvSpPr>
        <p:spPr/>
        <p:txBody>
          <a:bodyPr/>
          <a:lstStyle/>
          <a:p>
            <a:pPr>
              <a:defRPr/>
            </a:pPr>
            <a:fld id="{A290F020-1472-41B1-8108-E7AB42EDA8E8}" type="slidenum">
              <a:rPr lang="en-US" smtClean="0"/>
              <a:pPr>
                <a:defRPr/>
              </a:pPr>
              <a:t>124</a:t>
            </a:fld>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ctrTitle"/>
          </p:nvPr>
        </p:nvSpPr>
        <p:spPr>
          <a:xfrm>
            <a:off x="188259" y="1063625"/>
            <a:ext cx="6131859" cy="3059113"/>
          </a:xfrm>
        </p:spPr>
        <p:txBody>
          <a:bodyPr/>
          <a:lstStyle/>
          <a:p>
            <a:r>
              <a:rPr lang="en-AU" sz="4000" dirty="0" smtClean="0"/>
              <a:t>Thank You</a:t>
            </a:r>
            <a:endParaRPr lang="en-US"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HP_Standard_Light">
  <a:themeElements>
    <a:clrScheme name="HP_Standard_Light 2">
      <a:dk1>
        <a:srgbClr val="000000"/>
      </a:dk1>
      <a:lt1>
        <a:srgbClr val="FFFFFF"/>
      </a:lt1>
      <a:dk2>
        <a:srgbClr val="000000"/>
      </a:dk2>
      <a:lt2>
        <a:srgbClr val="AAABB0"/>
      </a:lt2>
      <a:accent1>
        <a:srgbClr val="0071B5"/>
      </a:accent1>
      <a:accent2>
        <a:srgbClr val="64B900"/>
      </a:accent2>
      <a:accent3>
        <a:srgbClr val="FFFFFF"/>
      </a:accent3>
      <a:accent4>
        <a:srgbClr val="000000"/>
      </a:accent4>
      <a:accent5>
        <a:srgbClr val="AABBD7"/>
      </a:accent5>
      <a:accent6>
        <a:srgbClr val="5AA700"/>
      </a:accent6>
      <a:hlink>
        <a:srgbClr val="EB5F01"/>
      </a:hlink>
      <a:folHlink>
        <a:srgbClr val="CC0066"/>
      </a:folHlink>
    </a:clrScheme>
    <a:fontScheme name="HP_Standard_Light">
      <a:majorFont>
        <a:latin typeface="Futura Bk"/>
        <a:ea typeface=""/>
        <a:cs typeface=""/>
      </a:majorFont>
      <a:minorFont>
        <a:latin typeface="Futura B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P_Standard_Light 1">
        <a:dk1>
          <a:srgbClr val="000000"/>
        </a:dk1>
        <a:lt1>
          <a:srgbClr val="FFFFFF"/>
        </a:lt1>
        <a:dk2>
          <a:srgbClr val="001D58"/>
        </a:dk2>
        <a:lt2>
          <a:srgbClr val="FFFFFF"/>
        </a:lt2>
        <a:accent1>
          <a:srgbClr val="0071B5"/>
        </a:accent1>
        <a:accent2>
          <a:srgbClr val="64B900"/>
        </a:accent2>
        <a:accent3>
          <a:srgbClr val="AAABB4"/>
        </a:accent3>
        <a:accent4>
          <a:srgbClr val="DADADA"/>
        </a:accent4>
        <a:accent5>
          <a:srgbClr val="AABBD7"/>
        </a:accent5>
        <a:accent6>
          <a:srgbClr val="5AA700"/>
        </a:accent6>
        <a:hlink>
          <a:srgbClr val="EB5F01"/>
        </a:hlink>
        <a:folHlink>
          <a:srgbClr val="CC0066"/>
        </a:folHlink>
      </a:clrScheme>
      <a:clrMap bg1="dk2" tx1="lt1" bg2="dk1" tx2="lt2" accent1="accent1" accent2="accent2" accent3="accent3" accent4="accent4" accent5="accent5" accent6="accent6" hlink="hlink" folHlink="folHlink"/>
    </a:extraClrScheme>
    <a:extraClrScheme>
      <a:clrScheme name="HP_Standard_Light 2">
        <a:dk1>
          <a:srgbClr val="000000"/>
        </a:dk1>
        <a:lt1>
          <a:srgbClr val="FFFFFF"/>
        </a:lt1>
        <a:dk2>
          <a:srgbClr val="000000"/>
        </a:dk2>
        <a:lt2>
          <a:srgbClr val="AAABB0"/>
        </a:lt2>
        <a:accent1>
          <a:srgbClr val="0071B5"/>
        </a:accent1>
        <a:accent2>
          <a:srgbClr val="64B900"/>
        </a:accent2>
        <a:accent3>
          <a:srgbClr val="FFFFFF"/>
        </a:accent3>
        <a:accent4>
          <a:srgbClr val="000000"/>
        </a:accent4>
        <a:accent5>
          <a:srgbClr val="AABBD7"/>
        </a:accent5>
        <a:accent6>
          <a:srgbClr val="5AA700"/>
        </a:accent6>
        <a:hlink>
          <a:srgbClr val="EB5F01"/>
        </a:hlink>
        <a:folHlink>
          <a:srgbClr val="CC00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HP_Standard_Light 1">
    <a:dk1>
      <a:srgbClr val="000000"/>
    </a:dk1>
    <a:lt1>
      <a:srgbClr val="FFFFFF"/>
    </a:lt1>
    <a:dk2>
      <a:srgbClr val="001D58"/>
    </a:dk2>
    <a:lt2>
      <a:srgbClr val="FFFFFF"/>
    </a:lt2>
    <a:accent1>
      <a:srgbClr val="0071B5"/>
    </a:accent1>
    <a:accent2>
      <a:srgbClr val="64B900"/>
    </a:accent2>
    <a:accent3>
      <a:srgbClr val="AAABB4"/>
    </a:accent3>
    <a:accent4>
      <a:srgbClr val="DADADA"/>
    </a:accent4>
    <a:accent5>
      <a:srgbClr val="AABBD7"/>
    </a:accent5>
    <a:accent6>
      <a:srgbClr val="5AA700"/>
    </a:accent6>
    <a:hlink>
      <a:srgbClr val="EB5F01"/>
    </a:hlink>
    <a:folHlink>
      <a:srgbClr val="CC0066"/>
    </a:folHlink>
  </a:clrScheme>
</a:themeOverride>
</file>

<file path=ppt/theme/themeOverride2.xml><?xml version="1.0" encoding="utf-8"?>
<a:themeOverride xmlns:a="http://schemas.openxmlformats.org/drawingml/2006/main">
  <a:clrScheme name="HP_Standard_Light 1">
    <a:dk1>
      <a:srgbClr val="000000"/>
    </a:dk1>
    <a:lt1>
      <a:srgbClr val="FFFFFF"/>
    </a:lt1>
    <a:dk2>
      <a:srgbClr val="001D58"/>
    </a:dk2>
    <a:lt2>
      <a:srgbClr val="FFFFFF"/>
    </a:lt2>
    <a:accent1>
      <a:srgbClr val="0071B5"/>
    </a:accent1>
    <a:accent2>
      <a:srgbClr val="64B900"/>
    </a:accent2>
    <a:accent3>
      <a:srgbClr val="AAABB4"/>
    </a:accent3>
    <a:accent4>
      <a:srgbClr val="DADADA"/>
    </a:accent4>
    <a:accent5>
      <a:srgbClr val="AABBD7"/>
    </a:accent5>
    <a:accent6>
      <a:srgbClr val="5AA700"/>
    </a:accent6>
    <a:hlink>
      <a:srgbClr val="EB5F01"/>
    </a:hlink>
    <a:folHlink>
      <a:srgbClr val="CC0066"/>
    </a:folHlink>
  </a:clrScheme>
</a:themeOverride>
</file>

<file path=docProps/app.xml><?xml version="1.0" encoding="utf-8"?>
<Properties xmlns="http://schemas.openxmlformats.org/officeDocument/2006/extended-properties" xmlns:vt="http://schemas.openxmlformats.org/officeDocument/2006/docPropsVTypes">
  <Template/>
  <TotalTime>12919</TotalTime>
  <Words>11847</Words>
  <Application>Microsoft Office PowerPoint</Application>
  <PresentationFormat>On-screen Show (4:3)</PresentationFormat>
  <Paragraphs>2245</Paragraphs>
  <Slides>125</Slides>
  <Notes>123</Notes>
  <HiddenSlides>0</HiddenSlides>
  <MMClips>0</MMClips>
  <ScaleCrop>false</ScaleCrop>
  <HeadingPairs>
    <vt:vector size="4" baseType="variant">
      <vt:variant>
        <vt:lpstr>Theme</vt:lpstr>
      </vt:variant>
      <vt:variant>
        <vt:i4>1</vt:i4>
      </vt:variant>
      <vt:variant>
        <vt:lpstr>Slide Titles</vt:lpstr>
      </vt:variant>
      <vt:variant>
        <vt:i4>125</vt:i4>
      </vt:variant>
    </vt:vector>
  </HeadingPairs>
  <TitlesOfParts>
    <vt:vector size="126" baseType="lpstr">
      <vt:lpstr>HP_Standard_Light</vt:lpstr>
      <vt:lpstr>Keeping HP-UX Up-To-Date            and Patching           Best Practices</vt:lpstr>
      <vt:lpstr>Acknowledgements</vt:lpstr>
      <vt:lpstr>HP-UX Network Design</vt:lpstr>
      <vt:lpstr>Seminar Agenda</vt:lpstr>
      <vt:lpstr>Slide 5</vt:lpstr>
      <vt:lpstr>HP-UX Patching Versus Update-UX 1 of 3</vt:lpstr>
      <vt:lpstr>HP-UX Patching Versus Update-UX 2 of 3</vt:lpstr>
      <vt:lpstr>HP-UX Patching Versus Update-UX 3 of 3</vt:lpstr>
      <vt:lpstr>HP-UX Patch and Update Management</vt:lpstr>
      <vt:lpstr>HP-UX Operating Environment 1 of 4</vt:lpstr>
      <vt:lpstr>HP-UX Operating Environment 2 of 4</vt:lpstr>
      <vt:lpstr>HP-UX Operating Environment 3 of 4</vt:lpstr>
      <vt:lpstr>HP-UX Operating Environment 4 of 4</vt:lpstr>
      <vt:lpstr>Examples How to Check HP-UX OE</vt:lpstr>
      <vt:lpstr>HP-UX 11i v3 Boot Disk Cloning 1 of 2</vt:lpstr>
      <vt:lpstr>HP-UX 11i v3 Boot Disk Cloning 2 of 2</vt:lpstr>
      <vt:lpstr>HP-UX Backups</vt:lpstr>
      <vt:lpstr>Slide 18</vt:lpstr>
      <vt:lpstr>Update-UX Examples 1 of 2</vt:lpstr>
      <vt:lpstr>Update-UX Examples 2 of 2</vt:lpstr>
      <vt:lpstr>Slide 21</vt:lpstr>
      <vt:lpstr>Why HP-UX Patches?</vt:lpstr>
      <vt:lpstr>HP-UX Patch Best Practices 1 of 4</vt:lpstr>
      <vt:lpstr>HP-UX Patch Best Practices 2 of 4</vt:lpstr>
      <vt:lpstr>HP-UX Patch Best Practices 3 of 4</vt:lpstr>
      <vt:lpstr>HP-UX Patch Best Practices 4 of 4</vt:lpstr>
      <vt:lpstr>HP-UX Patch Strategy</vt:lpstr>
      <vt:lpstr>HP-UX Patch Naming Convention</vt:lpstr>
      <vt:lpstr>HP-UX Patch Supersession Chain</vt:lpstr>
      <vt:lpstr>HP-UX Patch Ratings</vt:lpstr>
      <vt:lpstr>HP-UX Patch Warnings</vt:lpstr>
      <vt:lpstr>HP-UX Patch Types</vt:lpstr>
      <vt:lpstr>HP-UX Patch Dependencies</vt:lpstr>
      <vt:lpstr>HP-UX Patch Dependencies and Supersession</vt:lpstr>
      <vt:lpstr>HP-UX Patch Structure</vt:lpstr>
      <vt:lpstr>HP-UX Patch Attributes</vt:lpstr>
      <vt:lpstr>The state Attribute</vt:lpstr>
      <vt:lpstr>The patch_state Attribute</vt:lpstr>
      <vt:lpstr>The category_tag Attribute</vt:lpstr>
      <vt:lpstr>HP-UX Patch Sources</vt:lpstr>
      <vt:lpstr>HP-UX Patch Tools</vt:lpstr>
      <vt:lpstr>HP-UX Software Manager (SWM) 1 of 2</vt:lpstr>
      <vt:lpstr>HP-UX Software Manager (SWM) 2 of 2</vt:lpstr>
      <vt:lpstr>Slide 44</vt:lpstr>
      <vt:lpstr>Downloading Patches from HPSC 1 of 4</vt:lpstr>
      <vt:lpstr>Downloading Patches from HPSC 2 of 4</vt:lpstr>
      <vt:lpstr>Downloading Patches from HPSC 3 of 4</vt:lpstr>
      <vt:lpstr>Downloading patches from HPSC 4 of 4</vt:lpstr>
      <vt:lpstr>Installing Single Patch from HPSC</vt:lpstr>
      <vt:lpstr>Installing Multiple Patches from HPSC</vt:lpstr>
      <vt:lpstr>Installing HP-UX Patches from DVD</vt:lpstr>
      <vt:lpstr>HP-UX Ignite-UX Depots from ISO</vt:lpstr>
      <vt:lpstr>Installing HP-UX Patches from Tape</vt:lpstr>
      <vt:lpstr>Installing HP-UX Patches from Depot Server</vt:lpstr>
      <vt:lpstr>HP-UX Patches by Name or Category Tag</vt:lpstr>
      <vt:lpstr>Verifying HP-UX Patch Installation</vt:lpstr>
      <vt:lpstr>Listing HP-UX Patches</vt:lpstr>
      <vt:lpstr>Removing HP-UX Patches - Concepts</vt:lpstr>
      <vt:lpstr>Removing HP-UX Patches - Commands</vt:lpstr>
      <vt:lpstr>Committing HP-UX Patches - Concepts</vt:lpstr>
      <vt:lpstr>Committing HP-UX Patches - Commands</vt:lpstr>
      <vt:lpstr>Slide 62</vt:lpstr>
      <vt:lpstr>SD-UX Depot</vt:lpstr>
      <vt:lpstr>SD-UX Depot Server</vt:lpstr>
      <vt:lpstr>SD-UX Server</vt:lpstr>
      <vt:lpstr>Planning for SD-UX Depots</vt:lpstr>
      <vt:lpstr>Copying Software and Patches to SD-UX Depot</vt:lpstr>
      <vt:lpstr>Removing Patches from SD-UX Depot</vt:lpstr>
      <vt:lpstr>Removing Superseded Patches from SD-UX Depot </vt:lpstr>
      <vt:lpstr>Verifying SD-UX Depot</vt:lpstr>
      <vt:lpstr>Listing SD-UX Depot Contents</vt:lpstr>
      <vt:lpstr>Pulling Software from SD-UX Depot</vt:lpstr>
      <vt:lpstr>Pushing Software From SD-UX Depot - Concept</vt:lpstr>
      <vt:lpstr>Security Risk – Ignite-UX Push Prevention</vt:lpstr>
      <vt:lpstr>Pushing Software from SD-UX Depot - Commands</vt:lpstr>
      <vt:lpstr>Registering and Unregistering SD-UX Depots</vt:lpstr>
      <vt:lpstr>Creating Custom Patch Bundle</vt:lpstr>
      <vt:lpstr>Creating Custom .depot File</vt:lpstr>
      <vt:lpstr>Creating Custom Patch Tape</vt:lpstr>
      <vt:lpstr>Creating Custom Patch CD-ROM/DVD</vt:lpstr>
      <vt:lpstr>Slide 81</vt:lpstr>
      <vt:lpstr>Software Assistant Overview</vt:lpstr>
      <vt:lpstr>Installing SWA</vt:lpstr>
      <vt:lpstr>One-Minute SWA Cookbook 1 of 3</vt:lpstr>
      <vt:lpstr>One-Minute SWA Cookbook 2 of 3</vt:lpstr>
      <vt:lpstr>One-Minute SWA Cookbook 3 of 3</vt:lpstr>
      <vt:lpstr>Generating SWA Reports</vt:lpstr>
      <vt:lpstr>Selecting SWA Analyzers</vt:lpstr>
      <vt:lpstr>Viewing SWA Report</vt:lpstr>
      <vt:lpstr>Retrieving SWA Recommended Patches</vt:lpstr>
      <vt:lpstr>Installing SWA Patches</vt:lpstr>
      <vt:lpstr>Installing Other Products Recommended by SWA</vt:lpstr>
      <vt:lpstr>Applying SWA Manual Changes</vt:lpstr>
      <vt:lpstr>Regenerating SWA Reports</vt:lpstr>
      <vt:lpstr>SWA Cache</vt:lpstr>
      <vt:lpstr>SWA Logs</vt:lpstr>
      <vt:lpstr>Customizing SWA Defaults</vt:lpstr>
      <vt:lpstr>Integrating SWA and HP SIM</vt:lpstr>
      <vt:lpstr>Example of Open-Source SWA Automation</vt:lpstr>
      <vt:lpstr>Slide 100</vt:lpstr>
      <vt:lpstr>HP-UX DRD: Minimizing Planned Downtime</vt:lpstr>
      <vt:lpstr>DRD Clones Minimize Unplanned Downtime</vt:lpstr>
      <vt:lpstr>DRD Clones Minimize Planned Downtime</vt:lpstr>
      <vt:lpstr>HP-UX DRD Pros 1 of 2</vt:lpstr>
      <vt:lpstr>HP-UX DRD Pros 2 of 2</vt:lpstr>
      <vt:lpstr>HP-UX DRD Cons 1 of 3</vt:lpstr>
      <vt:lpstr>HP-UX DRD Cons 2 of 3</vt:lpstr>
      <vt:lpstr>HP-UX DRD Cons 3 of 3</vt:lpstr>
      <vt:lpstr>Installing DRD</vt:lpstr>
      <vt:lpstr>DRD Commands</vt:lpstr>
      <vt:lpstr>Creating and Updating DRD Clone</vt:lpstr>
      <vt:lpstr>Verifying DRD Clone Status</vt:lpstr>
      <vt:lpstr>DRD-Safe Commands</vt:lpstr>
      <vt:lpstr>Managing Patches with DRD-Safe Commands</vt:lpstr>
      <vt:lpstr>Accessing DRD Inactive Images</vt:lpstr>
      <vt:lpstr>DRD Inactive Image Synchronization</vt:lpstr>
      <vt:lpstr>Activating and Deactivating Inactive DRD Image</vt:lpstr>
      <vt:lpstr>HP-UX DRD Examples for Different O/S</vt:lpstr>
      <vt:lpstr>HP-UX DRD Examples How to Select Software</vt:lpstr>
      <vt:lpstr>HP-UX DRD Rehost Cookbook 1 of 2</vt:lpstr>
      <vt:lpstr>HP-UX DRD Rehost Cookbook 2 of 2</vt:lpstr>
      <vt:lpstr>HP-UX DRD Expand Root File System with DRD 1 of 3</vt:lpstr>
      <vt:lpstr>HP-UX DRD Expand Root File System with DRD 2 of 3</vt:lpstr>
      <vt:lpstr>HP-UX DRD Expand Root File System with DRD 3 of 3</vt:lpstr>
      <vt:lpstr>Thank You</vt:lpstr>
    </vt:vector>
  </TitlesOfParts>
  <Company>Hewlett 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Unix Profession Webcast October 2007</dc:title>
  <dc:creator>Dusan Baljevic</dc:creator>
  <cp:lastModifiedBy>Dusan Baljevic</cp:lastModifiedBy>
  <cp:revision>796</cp:revision>
  <dcterms:created xsi:type="dcterms:W3CDTF">2003-10-28T19:03:39Z</dcterms:created>
  <dcterms:modified xsi:type="dcterms:W3CDTF">2012-05-12T07:11:37Z</dcterms:modified>
  <cp:category>Template</cp:category>
</cp:coreProperties>
</file>